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9"/>
  </p:notesMasterIdLst>
  <p:handoutMasterIdLst>
    <p:handoutMasterId r:id="rId80"/>
  </p:handoutMasterIdLst>
  <p:sldIdLst>
    <p:sldId id="1537" r:id="rId5"/>
    <p:sldId id="1482" r:id="rId6"/>
    <p:sldId id="1483" r:id="rId7"/>
    <p:sldId id="1484" r:id="rId8"/>
    <p:sldId id="1485" r:id="rId9"/>
    <p:sldId id="1486" r:id="rId10"/>
    <p:sldId id="1487" r:id="rId11"/>
    <p:sldId id="1488" r:id="rId12"/>
    <p:sldId id="1559" r:id="rId13"/>
    <p:sldId id="1490" r:id="rId14"/>
    <p:sldId id="1491" r:id="rId15"/>
    <p:sldId id="1492" r:id="rId16"/>
    <p:sldId id="1493" r:id="rId17"/>
    <p:sldId id="1494" r:id="rId18"/>
    <p:sldId id="1495" r:id="rId19"/>
    <p:sldId id="1496" r:id="rId20"/>
    <p:sldId id="1497" r:id="rId21"/>
    <p:sldId id="1498" r:id="rId22"/>
    <p:sldId id="1499" r:id="rId23"/>
    <p:sldId id="1500" r:id="rId24"/>
    <p:sldId id="1501" r:id="rId25"/>
    <p:sldId id="1502" r:id="rId26"/>
    <p:sldId id="1503" r:id="rId27"/>
    <p:sldId id="1504" r:id="rId28"/>
    <p:sldId id="1505" r:id="rId29"/>
    <p:sldId id="1506" r:id="rId30"/>
    <p:sldId id="1507" r:id="rId31"/>
    <p:sldId id="1508" r:id="rId32"/>
    <p:sldId id="1509" r:id="rId33"/>
    <p:sldId id="1561" r:id="rId34"/>
    <p:sldId id="1511" r:id="rId35"/>
    <p:sldId id="1512" r:id="rId36"/>
    <p:sldId id="1513" r:id="rId37"/>
    <p:sldId id="1514" r:id="rId38"/>
    <p:sldId id="1515" r:id="rId39"/>
    <p:sldId id="1516" r:id="rId40"/>
    <p:sldId id="1517" r:id="rId41"/>
    <p:sldId id="1518" r:id="rId42"/>
    <p:sldId id="1519" r:id="rId43"/>
    <p:sldId id="1520" r:id="rId44"/>
    <p:sldId id="1521" r:id="rId45"/>
    <p:sldId id="1522" r:id="rId46"/>
    <p:sldId id="1556" r:id="rId47"/>
    <p:sldId id="1538" r:id="rId48"/>
    <p:sldId id="1524" r:id="rId49"/>
    <p:sldId id="1525" r:id="rId50"/>
    <p:sldId id="1526" r:id="rId51"/>
    <p:sldId id="1527" r:id="rId52"/>
    <p:sldId id="1528" r:id="rId53"/>
    <p:sldId id="1529" r:id="rId54"/>
    <p:sldId id="1530" r:id="rId55"/>
    <p:sldId id="1531" r:id="rId56"/>
    <p:sldId id="1532" r:id="rId57"/>
    <p:sldId id="1533" r:id="rId58"/>
    <p:sldId id="1534" r:id="rId59"/>
    <p:sldId id="1535" r:id="rId60"/>
    <p:sldId id="1536" r:id="rId61"/>
    <p:sldId id="1539" r:id="rId62"/>
    <p:sldId id="1540" r:id="rId63"/>
    <p:sldId id="1541" r:id="rId64"/>
    <p:sldId id="1542" r:id="rId65"/>
    <p:sldId id="1543" r:id="rId66"/>
    <p:sldId id="1544" r:id="rId67"/>
    <p:sldId id="1545" r:id="rId68"/>
    <p:sldId id="1546" r:id="rId69"/>
    <p:sldId id="1547" r:id="rId70"/>
    <p:sldId id="1548" r:id="rId71"/>
    <p:sldId id="1549" r:id="rId72"/>
    <p:sldId id="1550" r:id="rId73"/>
    <p:sldId id="1557" r:id="rId74"/>
    <p:sldId id="1552" r:id="rId75"/>
    <p:sldId id="1553" r:id="rId76"/>
    <p:sldId id="1554" r:id="rId77"/>
    <p:sldId id="46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Roy" initials="JR" lastIdx="7" clrIdx="0">
    <p:extLst>
      <p:ext uri="{19B8F6BF-5375-455C-9EA6-DF929625EA0E}">
        <p15:presenceInfo xmlns:p15="http://schemas.microsoft.com/office/powerpoint/2012/main" userId="S::jroy@cspace.com::5c2efa81-dd0a-4ad1-a1d5-5c3c613173bb" providerId="AD"/>
      </p:ext>
    </p:extLst>
  </p:cmAuthor>
  <p:cmAuthor id="2" name="Dana Haddad" initials="DH" lastIdx="9" clrIdx="1">
    <p:extLst>
      <p:ext uri="{19B8F6BF-5375-455C-9EA6-DF929625EA0E}">
        <p15:presenceInfo xmlns:p15="http://schemas.microsoft.com/office/powerpoint/2012/main" userId="S::dhaddad@cspace.com::1fa733a2-8e03-4fe3-a852-1be280ff9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3467"/>
    <a:srgbClr val="FAFAFA"/>
    <a:srgbClr val="FFFFFF"/>
    <a:srgbClr val="6BA42C"/>
    <a:srgbClr val="141C36"/>
    <a:srgbClr val="F8EAE8"/>
    <a:srgbClr val="000000"/>
    <a:srgbClr val="2B1141"/>
    <a:srgbClr val="1772BB"/>
    <a:srgbClr val="199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7" autoAdjust="0"/>
    <p:restoredTop sz="92493" autoAdjust="0"/>
  </p:normalViewPr>
  <p:slideViewPr>
    <p:cSldViewPr snapToGrid="0">
      <p:cViewPr>
        <p:scale>
          <a:sx n="120" d="100"/>
          <a:sy n="120" d="100"/>
        </p:scale>
        <p:origin x="5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Lamey" userId="eba78368-ea83-4e71-9e12-5eb207dbe2da" providerId="ADAL" clId="{A457F5DE-A54B-46DC-9B70-A0083829B3B0}"/>
    <pc:docChg chg="undo custSel modSld">
      <pc:chgData name="Alice Lamey" userId="eba78368-ea83-4e71-9e12-5eb207dbe2da" providerId="ADAL" clId="{A457F5DE-A54B-46DC-9B70-A0083829B3B0}" dt="2021-01-04T14:13:22.993" v="34" actId="6549"/>
      <pc:docMkLst>
        <pc:docMk/>
      </pc:docMkLst>
      <pc:sldChg chg="addSp delSp modSp mod">
        <pc:chgData name="Alice Lamey" userId="eba78368-ea83-4e71-9e12-5eb207dbe2da" providerId="ADAL" clId="{A457F5DE-A54B-46DC-9B70-A0083829B3B0}" dt="2021-01-04T14:01:13.998" v="6" actId="478"/>
        <pc:sldMkLst>
          <pc:docMk/>
          <pc:sldMk cId="2954082762" sldId="452"/>
        </pc:sldMkLst>
        <pc:spChg chg="add del mod">
          <ac:chgData name="Alice Lamey" userId="eba78368-ea83-4e71-9e12-5eb207dbe2da" providerId="ADAL" clId="{A457F5DE-A54B-46DC-9B70-A0083829B3B0}" dt="2021-01-04T14:01:04.172" v="4" actId="478"/>
          <ac:spMkLst>
            <pc:docMk/>
            <pc:sldMk cId="2954082762" sldId="452"/>
            <ac:spMk id="3" creationId="{4D566928-E10B-4931-84CF-301EE5BA77B2}"/>
          </ac:spMkLst>
        </pc:spChg>
        <pc:spChg chg="add del">
          <ac:chgData name="Alice Lamey" userId="eba78368-ea83-4e71-9e12-5eb207dbe2da" providerId="ADAL" clId="{A457F5DE-A54B-46DC-9B70-A0083829B3B0}" dt="2021-01-04T14:01:04.172" v="4" actId="478"/>
          <ac:spMkLst>
            <pc:docMk/>
            <pc:sldMk cId="2954082762" sldId="452"/>
            <ac:spMk id="9" creationId="{00000000-0000-0000-0000-000000000000}"/>
          </ac:spMkLst>
        </pc:spChg>
        <pc:spChg chg="add del">
          <ac:chgData name="Alice Lamey" userId="eba78368-ea83-4e71-9e12-5eb207dbe2da" providerId="ADAL" clId="{A457F5DE-A54B-46DC-9B70-A0083829B3B0}" dt="2021-01-04T14:01:13.998" v="6" actId="478"/>
          <ac:spMkLst>
            <pc:docMk/>
            <pc:sldMk cId="2954082762" sldId="452"/>
            <ac:spMk id="12" creationId="{00000000-0000-0000-0000-000000000000}"/>
          </ac:spMkLst>
        </pc:spChg>
      </pc:sldChg>
      <pc:sldChg chg="delSp mod">
        <pc:chgData name="Alice Lamey" userId="eba78368-ea83-4e71-9e12-5eb207dbe2da" providerId="ADAL" clId="{A457F5DE-A54B-46DC-9B70-A0083829B3B0}" dt="2021-01-04T14:01:17.398" v="7" actId="478"/>
        <pc:sldMkLst>
          <pc:docMk/>
          <pc:sldMk cId="3607374794" sldId="453"/>
        </pc:sldMkLst>
        <pc:spChg chg="del">
          <ac:chgData name="Alice Lamey" userId="eba78368-ea83-4e71-9e12-5eb207dbe2da" providerId="ADAL" clId="{A457F5DE-A54B-46DC-9B70-A0083829B3B0}" dt="2021-01-04T14:01:17.398" v="7" actId="478"/>
          <ac:spMkLst>
            <pc:docMk/>
            <pc:sldMk cId="3607374794" sldId="453"/>
            <ac:spMk id="14" creationId="{00000000-0000-0000-0000-000000000000}"/>
          </ac:spMkLst>
        </pc:spChg>
      </pc:sldChg>
      <pc:sldChg chg="delSp mod">
        <pc:chgData name="Alice Lamey" userId="eba78368-ea83-4e71-9e12-5eb207dbe2da" providerId="ADAL" clId="{A457F5DE-A54B-46DC-9B70-A0083829B3B0}" dt="2021-01-04T14:01:22.846" v="8" actId="478"/>
        <pc:sldMkLst>
          <pc:docMk/>
          <pc:sldMk cId="2455382121" sldId="454"/>
        </pc:sldMkLst>
        <pc:spChg chg="del">
          <ac:chgData name="Alice Lamey" userId="eba78368-ea83-4e71-9e12-5eb207dbe2da" providerId="ADAL" clId="{A457F5DE-A54B-46DC-9B70-A0083829B3B0}" dt="2021-01-04T14:01:22.846" v="8" actId="478"/>
          <ac:spMkLst>
            <pc:docMk/>
            <pc:sldMk cId="2455382121" sldId="454"/>
            <ac:spMk id="22" creationId="{00000000-0000-0000-0000-000000000000}"/>
          </ac:spMkLst>
        </pc:spChg>
      </pc:sldChg>
      <pc:sldChg chg="modSp mod">
        <pc:chgData name="Alice Lamey" userId="eba78368-ea83-4e71-9e12-5eb207dbe2da" providerId="ADAL" clId="{A457F5DE-A54B-46DC-9B70-A0083829B3B0}" dt="2021-01-04T14:02:41.194" v="12" actId="313"/>
        <pc:sldMkLst>
          <pc:docMk/>
          <pc:sldMk cId="1959398590" sldId="458"/>
        </pc:sldMkLst>
        <pc:spChg chg="mod">
          <ac:chgData name="Alice Lamey" userId="eba78368-ea83-4e71-9e12-5eb207dbe2da" providerId="ADAL" clId="{A457F5DE-A54B-46DC-9B70-A0083829B3B0}" dt="2021-01-04T14:02:41.194" v="12" actId="313"/>
          <ac:spMkLst>
            <pc:docMk/>
            <pc:sldMk cId="1959398590" sldId="458"/>
            <ac:spMk id="11" creationId="{EBDF6FA8-3919-46BC-9266-3BA095A4D226}"/>
          </ac:spMkLst>
        </pc:spChg>
      </pc:sldChg>
      <pc:sldChg chg="modSp mod">
        <pc:chgData name="Alice Lamey" userId="eba78368-ea83-4e71-9e12-5eb207dbe2da" providerId="ADAL" clId="{A457F5DE-A54B-46DC-9B70-A0083829B3B0}" dt="2021-01-04T14:03:27.627" v="13" actId="6549"/>
        <pc:sldMkLst>
          <pc:docMk/>
          <pc:sldMk cId="76001562" sldId="1482"/>
        </pc:sldMkLst>
        <pc:spChg chg="mod">
          <ac:chgData name="Alice Lamey" userId="eba78368-ea83-4e71-9e12-5eb207dbe2da" providerId="ADAL" clId="{A457F5DE-A54B-46DC-9B70-A0083829B3B0}" dt="2021-01-04T14:03:27.627" v="13" actId="6549"/>
          <ac:spMkLst>
            <pc:docMk/>
            <pc:sldMk cId="76001562" sldId="1482"/>
            <ac:spMk id="3" creationId="{4F2E43FF-8F95-4E89-B5DD-09C008B8CFB1}"/>
          </ac:spMkLst>
        </pc:spChg>
      </pc:sldChg>
      <pc:sldChg chg="modSp mod">
        <pc:chgData name="Alice Lamey" userId="eba78368-ea83-4e71-9e12-5eb207dbe2da" providerId="ADAL" clId="{A457F5DE-A54B-46DC-9B70-A0083829B3B0}" dt="2021-01-04T14:01:49.581" v="10" actId="6549"/>
        <pc:sldMkLst>
          <pc:docMk/>
          <pc:sldMk cId="1877897632" sldId="1485"/>
        </pc:sldMkLst>
        <pc:spChg chg="mod">
          <ac:chgData name="Alice Lamey" userId="eba78368-ea83-4e71-9e12-5eb207dbe2da" providerId="ADAL" clId="{A457F5DE-A54B-46DC-9B70-A0083829B3B0}" dt="2021-01-04T14:01:49.581" v="10" actId="6549"/>
          <ac:spMkLst>
            <pc:docMk/>
            <pc:sldMk cId="1877897632" sldId="1485"/>
            <ac:spMk id="3" creationId="{3D9F6EA9-5ADE-4D11-83F6-F01AF756890B}"/>
          </ac:spMkLst>
        </pc:spChg>
      </pc:sldChg>
      <pc:sldChg chg="modSp mod">
        <pc:chgData name="Alice Lamey" userId="eba78368-ea83-4e71-9e12-5eb207dbe2da" providerId="ADAL" clId="{A457F5DE-A54B-46DC-9B70-A0083829B3B0}" dt="2021-01-04T14:04:26.451" v="17" actId="115"/>
        <pc:sldMkLst>
          <pc:docMk/>
          <pc:sldMk cId="2124540405" sldId="1487"/>
        </pc:sldMkLst>
        <pc:spChg chg="mod">
          <ac:chgData name="Alice Lamey" userId="eba78368-ea83-4e71-9e12-5eb207dbe2da" providerId="ADAL" clId="{A457F5DE-A54B-46DC-9B70-A0083829B3B0}" dt="2021-01-04T14:04:26.451" v="17" actId="115"/>
          <ac:spMkLst>
            <pc:docMk/>
            <pc:sldMk cId="2124540405" sldId="1487"/>
            <ac:spMk id="3" creationId="{4D08E201-6080-4678-908C-79D2A518B83E}"/>
          </ac:spMkLst>
        </pc:spChg>
      </pc:sldChg>
      <pc:sldChg chg="modSp mod">
        <pc:chgData name="Alice Lamey" userId="eba78368-ea83-4e71-9e12-5eb207dbe2da" providerId="ADAL" clId="{A457F5DE-A54B-46DC-9B70-A0083829B3B0}" dt="2021-01-04T14:08:46.659" v="18" actId="6549"/>
        <pc:sldMkLst>
          <pc:docMk/>
          <pc:sldMk cId="3936047663" sldId="1518"/>
        </pc:sldMkLst>
        <pc:spChg chg="mod">
          <ac:chgData name="Alice Lamey" userId="eba78368-ea83-4e71-9e12-5eb207dbe2da" providerId="ADAL" clId="{A457F5DE-A54B-46DC-9B70-A0083829B3B0}" dt="2021-01-04T14:08:46.659" v="18" actId="6549"/>
          <ac:spMkLst>
            <pc:docMk/>
            <pc:sldMk cId="3936047663" sldId="1518"/>
            <ac:spMk id="10" creationId="{AFD394EB-3CD6-456B-B4CB-DE7B97FF4D0A}"/>
          </ac:spMkLst>
        </pc:spChg>
      </pc:sldChg>
      <pc:sldChg chg="modSp mod">
        <pc:chgData name="Alice Lamey" userId="eba78368-ea83-4e71-9e12-5eb207dbe2da" providerId="ADAL" clId="{A457F5DE-A54B-46DC-9B70-A0083829B3B0}" dt="2021-01-04T14:09:37.693" v="22" actId="20577"/>
        <pc:sldMkLst>
          <pc:docMk/>
          <pc:sldMk cId="455455235" sldId="1519"/>
        </pc:sldMkLst>
        <pc:spChg chg="mod">
          <ac:chgData name="Alice Lamey" userId="eba78368-ea83-4e71-9e12-5eb207dbe2da" providerId="ADAL" clId="{A457F5DE-A54B-46DC-9B70-A0083829B3B0}" dt="2021-01-04T14:09:37.693" v="22" actId="20577"/>
          <ac:spMkLst>
            <pc:docMk/>
            <pc:sldMk cId="455455235" sldId="1519"/>
            <ac:spMk id="16" creationId="{760C67F6-3B28-457F-9B49-AE9F68E0A68C}"/>
          </ac:spMkLst>
        </pc:spChg>
      </pc:sldChg>
      <pc:sldChg chg="modSp mod">
        <pc:chgData name="Alice Lamey" userId="eba78368-ea83-4e71-9e12-5eb207dbe2da" providerId="ADAL" clId="{A457F5DE-A54B-46DC-9B70-A0083829B3B0}" dt="2021-01-04T14:11:18.493" v="29" actId="20577"/>
        <pc:sldMkLst>
          <pc:docMk/>
          <pc:sldMk cId="3133799827" sldId="1531"/>
        </pc:sldMkLst>
        <pc:spChg chg="mod">
          <ac:chgData name="Alice Lamey" userId="eba78368-ea83-4e71-9e12-5eb207dbe2da" providerId="ADAL" clId="{A457F5DE-A54B-46DC-9B70-A0083829B3B0}" dt="2021-01-04T14:11:18.493" v="29" actId="20577"/>
          <ac:spMkLst>
            <pc:docMk/>
            <pc:sldMk cId="3133799827" sldId="1531"/>
            <ac:spMk id="6" creationId="{9C4C5974-132D-4EEB-AAEB-31E7A5CD5296}"/>
          </ac:spMkLst>
        </pc:spChg>
      </pc:sldChg>
      <pc:sldChg chg="modSp mod">
        <pc:chgData name="Alice Lamey" userId="eba78368-ea83-4e71-9e12-5eb207dbe2da" providerId="ADAL" clId="{A457F5DE-A54B-46DC-9B70-A0083829B3B0}" dt="2021-01-04T14:12:21.068" v="31" actId="20577"/>
        <pc:sldMkLst>
          <pc:docMk/>
          <pc:sldMk cId="336152885" sldId="1541"/>
        </pc:sldMkLst>
        <pc:spChg chg="mod">
          <ac:chgData name="Alice Lamey" userId="eba78368-ea83-4e71-9e12-5eb207dbe2da" providerId="ADAL" clId="{A457F5DE-A54B-46DC-9B70-A0083829B3B0}" dt="2021-01-04T14:12:21.068" v="31" actId="20577"/>
          <ac:spMkLst>
            <pc:docMk/>
            <pc:sldMk cId="336152885" sldId="1541"/>
            <ac:spMk id="5" creationId="{53CDFA6C-9EAA-4B23-BCA9-FC419480D16E}"/>
          </ac:spMkLst>
        </pc:spChg>
      </pc:sldChg>
      <pc:sldChg chg="modSp mod">
        <pc:chgData name="Alice Lamey" userId="eba78368-ea83-4e71-9e12-5eb207dbe2da" providerId="ADAL" clId="{A457F5DE-A54B-46DC-9B70-A0083829B3B0}" dt="2021-01-04T14:13:03.428" v="32" actId="20577"/>
        <pc:sldMkLst>
          <pc:docMk/>
          <pc:sldMk cId="3655865102" sldId="1546"/>
        </pc:sldMkLst>
        <pc:spChg chg="mod">
          <ac:chgData name="Alice Lamey" userId="eba78368-ea83-4e71-9e12-5eb207dbe2da" providerId="ADAL" clId="{A457F5DE-A54B-46DC-9B70-A0083829B3B0}" dt="2021-01-04T14:13:03.428" v="32" actId="20577"/>
          <ac:spMkLst>
            <pc:docMk/>
            <pc:sldMk cId="3655865102" sldId="1546"/>
            <ac:spMk id="16" creationId="{90730DB0-CE20-4707-AAED-1652C1F90456}"/>
          </ac:spMkLst>
        </pc:spChg>
      </pc:sldChg>
      <pc:sldChg chg="modSp mod">
        <pc:chgData name="Alice Lamey" userId="eba78368-ea83-4e71-9e12-5eb207dbe2da" providerId="ADAL" clId="{A457F5DE-A54B-46DC-9B70-A0083829B3B0}" dt="2021-01-04T14:13:22.993" v="34" actId="6549"/>
        <pc:sldMkLst>
          <pc:docMk/>
          <pc:sldMk cId="117804955" sldId="1550"/>
        </pc:sldMkLst>
        <pc:spChg chg="mod">
          <ac:chgData name="Alice Lamey" userId="eba78368-ea83-4e71-9e12-5eb207dbe2da" providerId="ADAL" clId="{A457F5DE-A54B-46DC-9B70-A0083829B3B0}" dt="2021-01-04T14:13:22.993" v="34" actId="6549"/>
          <ac:spMkLst>
            <pc:docMk/>
            <pc:sldMk cId="117804955" sldId="1550"/>
            <ac:spMk id="90" creationId="{3F31E74B-7EBA-4846-8D83-897375CA2DD2}"/>
          </ac:spMkLst>
        </pc:spChg>
      </pc:sldChg>
      <pc:sldChg chg="delSp mod">
        <pc:chgData name="Alice Lamey" userId="eba78368-ea83-4e71-9e12-5eb207dbe2da" providerId="ADAL" clId="{A457F5DE-A54B-46DC-9B70-A0083829B3B0}" dt="2021-01-04T14:01:27.522" v="9" actId="478"/>
        <pc:sldMkLst>
          <pc:docMk/>
          <pc:sldMk cId="3641192341" sldId="1555"/>
        </pc:sldMkLst>
        <pc:spChg chg="del">
          <ac:chgData name="Alice Lamey" userId="eba78368-ea83-4e71-9e12-5eb207dbe2da" providerId="ADAL" clId="{A457F5DE-A54B-46DC-9B70-A0083829B3B0}" dt="2021-01-04T14:01:27.522" v="9" actId="478"/>
          <ac:spMkLst>
            <pc:docMk/>
            <pc:sldMk cId="3641192341" sldId="1555"/>
            <ac:spMk id="2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DD8F3-0788-EB46-B0FF-56E5018B51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34D90-780E-984D-B280-A1B9F5EC8D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4AC1C-8E66-544F-8E6E-C33BCA1A8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219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09:39:16.69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9610 9849 7713,'3'1'809,"0"-1"-809,-2 1 90,0 1-90,1 0 0,-1 0 90,1 1-90,1 1 90,1 0 90,0-1-90,3 1 180,7 0-90,-2-2-90,5 0 269,4-2-269,-5 0 0,6-1 180,2 0-90,-6 0-90,7-1 90,1 1-90,-6-1 0,7 1 90,3-1-90,-5 1-90,8-1 89,-7 0-89,1-1 90,2 1-90,2-2 90,1 1-90,17-1-843,-10 0 843,12-1 90,2-1-90,-13 1 90,13-1 0,1 1-90,-13 1 90,12 0 0,-1 2-90,-12 1 90,12 1-161,-3 3 71,-11 1-567,10 2 567,-16-1 90,0 0-2902,0 2 2812,0-1 485,-1 0-485,0-1 90,0 0-90,0-1 195,13 1-195,-10-3 388,9 1-388,-12-3 3253,0-1-3253,0-1 0,1-1 511,0 0-511,16-4-914,-10 1 1004,10-4-90,1-2 90,-12 2-90,11-4 0,-2 0 90,-10 2-90,10-4-76,1-1 76,-11 3 90,11-4-148,0 0 58,-11 5 0,11-5-534,-15 8 534,-1-1 90,0 1-90,-1 0 0,-2 3 90,11-2 0,-9 4-2123,29 2 2123,-29 4 0,16 3 103,-13 4-104,-7 0 1,8 3 90,3 2-180,-8-2 130,12 4-40,4-1-90,-8-4-102,13 2 102,-9-5 0,3-1 0,2-2 0,2-1 0,1-2-894,-12-1 1,0-1 893,19 0-24,-20 0 0,2-1 24,-1-1 0,-1 0-291,20-2 291,-20 1 0,1 0 0,-1-1 0,-1 0 90,19-3-90,-20 2 0,1 0-45,0-1 0,-2 0 45,18-4 45,-18 4 0,1-1 1504,30-6-1639,-15 3 90,13-2 90,-2 1-90,-14 3 0,12-2 0,-19 5-90,16-1 90,-14 2 0,11-1 0,-5 4 0,-12 2 0,8 0 0,-3 2 0,-10 1 2549,8 0-2549,-1 2 0,-8-2 91,9 1-91,1-1 0,-8-1 1313,11 2-1313,3-2 0,-10 0 313,12-1-313,-13-1 90,17-1-90,-11-1 0,13 1 0,-17 1 0,0 0 0,-1 1 0,-1 2 0,-1-1 0,-2 2 0,0-1 0,-1 2-3251,12 2 3251,-10-1 0,10 2-2174,1 0 2174,-9-2 0,11 2 90,2-1-90,-11-2 0,11 0 90,-1-2-227,-11-2 137,9 0 2154,-1-2-2064,-10 0 0,10-1-90,1-2 90,-9 0 2950,11-1-3040,-12 1 0,0 0 90,11-2-238,-9 1 1,0 0 147,24-2 0,-14 1 45,5 0 0,1 0-45,3 0 0,-11 1 0,0 0 0,-6 0 0,-3 1-351,21-2 351,-19 2 0,1 1 0,0 0 0,-2 0-2745,20 0 2745,-20 1 0,0 1 0,10 1 0,-1 0 0,-2 2-349,-2 0 349,-2 3 0,-2-1 0,-1 2 0,-1 0 0,-1 0 662,14 4-662,-12-2 0,12 2 0,0-1 0,-10-3 0,13 2 0,1-4 0,-12-1 0,13 0 0,1-4 0,-13-1 0,12-2 0,-1-3 0,-11 0 2437,11-4-2437,-15 1 0,17-7 0,-13 4 0,1-1 0,0 1 0,0 0 0,22-6 0,-20 7 0,-12 4 0,10-2 0,-4 3 0,-9 1 0,8 1 0,-13 2 986,0 1-986,-2 1 0,0 1 180,12 2-180,-9 1 0,10 3 0,-11-1-2674,15 5 2674,-9-1 0,11 2-2179,5 1 2179,-10-3 0,12 3 0,3-1 0,-11-4 45,5 1 0,0-1-45,4-1-407,9 0 1,2 0 406,-6-3 0,-11-1 0,0 0 779,-7-1 0,-3-1-779,19 0 0,-18 0 0,0-1 90,12-1-90,-2-1 0,-1-1 0,0-1 180,14-3-180,-13 2 89,10-3 1,-18 4-90,-2 0 90,-1 0-90,-1 1 918,-1 0-918,-1 1 0,1 0 0,-1 1 445,1 0-445,14 1 0,-10 1 3223,12 0-3223,2 1 0,-11 1 0,12 1 0,2 4-1884,-12-1 1884,13 2 0,2 5 0,-12-3 0,14 5 0,1 1-2324,-12-4 2324,13 4 0,-18-6-1424,21 3 1424,-14-4-143,16 3 143,2-3 0,-15-2 0,-18-4 0,1 1 44,0-2 1,-1-1 421,19 1-466,-18-1 0,0-1 0,32-2 0,-15-1 0,14-2 0,-3-5 0,-14 1 0,13-5 0,-19 2 1292,-1-2-1292,1-1 90,1 0 116,-1-1-206,17-4 0,-15 4 674,12-2-674,-4 2 0,-13 5 3309,9-2-3309,-3 2 0,-12 3 249,10-2-249,-4 2 0,-10 1 0,8 0 0,-1 0-3392,-10 2 3392,8-1 0,-11 2 0,-1 0 0,-1 0 0,0 1 0,-3 0-90,6-1-90,-8 1 1,3 1-181,-8 0 3392,-1 1-3572,-2-1 1,0 1-361,-1 0-179,-1 0-450,0-2-90,0 0-91,1-1 1,1 0 1709,3-2 0,2 0 0,2 0 0</inkml:trace>
  <inkml:trace contextRef="#ctx0" brushRef="#br0" timeOffset="4596">17526 2374 7533,'3'-12'2878,"-2"4"-2608,2-5 0,-2 7 0,1 0 89,-1 0 901,0-3-990,-1 3 89,1-2 271,-1 5-270,0 0 0,-1 2 359,0 0-359,-1 2-90,-1-1 0,-1 2-90,-2 0-1,-3 0-89,-3 3 90,-2 1-90,-3 2 0,-2 2 0,-2 2 0,-10 5 0,7-3 0,-6 5 0,11-6 0,2 1 0,1-1-90,2 0 90,2-1 0,1-1-90,2 0 0,2-1 90,2-1 0,2 4-90,2-4 0,3 3 90,5 0-90,1-2 89,5 3 1,6 1 0,-2-3-90,8 4 0,4 0 90,-4-3-90,8 3-311,-9-3 311,1-1 0,0 1 0,0 0 0,-2 1 0,8 7 90,-9-4-90,6 7-116,-6 1 116,-6-4 0,1 6 90,-8 1 0,-4-7 0,-1 6-1,-6-9 1,-2 0 487,-3-1-487,-2 0 121,-10 5-121,2-5-90,-6 3 0,4-8 180,-1-1-180,1-1 0,-1-1 0,1-2 0,-6-1 0,6-3 0,-4-1-90,2-4 0,7-2 0,-3-2-180,5-5-90,5 1 180,0-4-90,6 2-359,2 0-1,3 0-179,2-1-811,7-6 721,-1 4 89,5-5-989,6 1 720,-5 4-90,6-2-180,-6 6 501,8-5 0,-5 5 0,5-5 0</inkml:trace>
  <inkml:trace contextRef="#ctx0" brushRef="#br0" timeOffset="5094">17974 2662 11850,'-4'0'1979,"1"1"-1619,3 0 719,-2 6-719,1-2 0,-1 5 270,1 3-361,0-2 1,0 4-90,1-2 0,1 0-90,0 0 90,1 1-90,2 5-90,-1-4 0,2 3 0,-1-6 90,4 3-90,-1-5 90,12 6 0,-8-11 0,9 1-90,-3-9 0,-3-1 0,4-3 0,-5-2 0,-1-1 90,0-2-90,-1-2 0,1-1 89,-2-1 1,-1-1 0,0 0 180,0-7-270,-2 7 0,0-5 180,-3 9 0,0-3-90,-1 6 90,0-2-90,-1 4-90,-1 3 90,0-1-90,0 3 0,-1 2 0,2 0 0,2 4 0,0 0 0,3 4 0,2 3-90,-1-1 90,3 3 0,1 3-90,-2-3-90,2 3 90,-4-4-270,0-1 360,0 0-539,0-1-181,-1 0-989,4 1 630,-2-4-181,3 1-269,-4-5-180,0-1-1709,3-2 3418,-2-2 0,3-1 0,-3-1 0</inkml:trace>
  <inkml:trace contextRef="#ctx0" brushRef="#br0" timeOffset="5378">18573 2617 12300,'-1'6'1439,"1"0"-989,0 2 269,2 8-359,-1-2 0,2 9 90,2 4-360,-1-4 180,1 8-180,1 3 0,-1-7-1,1 9-89,-2-11 0,1 0 0,-1-2 0,1-1 0,0-1-89,0-2-91,-1-1-180,0-3 0,0-2-180,-1-2 1,0-2-91,0-3-90,0-2-89,-1-2-810,-1-2 629,-2-4-1528,-5-5 1169,0-1 1349,-3-3 0,2 0 0,1 0 0</inkml:trace>
  <inkml:trace contextRef="#ctx0" brushRef="#br0" timeOffset="5716">18535 2602 8072,'-7'-16'2969,"3"5"-2610,-1-1 451,0 1-360,2 4 0,-1-3-91,2 4 1,1 1 90,0 0-90,0 0-91,1 2-89,0-1 0,2 1 0,1-1-90,3 0 90,7-2-90,-1 1-90,5 0 180,2 1-90,-3 2 0,5 1 0,0 5 90,-5 1-180,5 3 90,-4 7 0,-5-2-90,3 4 89,-8-3-89,-1 0 90,-2 1 0,-1 1 0,-4 7 90,-1-4-90,-3 6-90,-1-8 90,-7 9 0,2-7-3572,-14 19 3392,12-19-90,-7 8-719,10-12 359,3-6-180,2 0-1258,3-7-991,1-2 1350,2-4 0,1-1 1619,2-2 0,0-2 0,2 0 0</inkml:trace>
  <inkml:trace contextRef="#ctx0" brushRef="#br0" timeOffset="6529">18877 2606 10411,'4'3'720,"-1"0"-451,1-1-179,0 0 90,2 1 90,4-2-90,-1 0-90,4-1 180,3-3-90,-4 1-90,5-3 180,-2 0-180,-4 0 89,2-2 1,-7 2 360,1-3-180,-3 1 0,0-2 179,-4-1-179,0 3-90,-2-4 90,-3 1-180,0 3-90,-2-2 89,-3 2-179,2 3 90,-4-1-90,-2 4 0,3 2 0,-4 0 0,0 5 0,4-1 0,-3 3 0,-3 10 90,8-6-90,-5 9 0,8-3 0,4-4 0,0 5 90,6 0-90,0-4 180,4 3-180,7-3 0,-1-4 90,7 1-3482,7-3 3392,-5-5 0,9 0-218,3-6 218,-7-1 0,9-3 0,1-4 0,-8 1 0,7-4 0,-2-1 0,-10 3 0,6-4 0,-14 5 0,-1-1 0,-3 1 0,-2-1 0,-1 1 0,-2-5 0,-3 4 3283,-1-4-3283,-7 1 0,0 3 327,-4-2-327,-4 3 90,1 2-90,-4-1 0,-2 3 90,4 2-90,-4-1 0,2 2 90,3 1-90,-2 1 0,4 0-90,4 1 90,0-1 0,3 1-180,1 0 90,5-2 90,-1 2 0,6-2 0,-4 2 0,3-1 0,1 0 0,-2-1 0,3 0 90,1-1-90,-2 0 0,3-1 0,-1-1 0,-3 2 0,2-1 0,-5 2 0,1 0 0,-2 1 0,1-1 0,-2 2 90,-1 2-90,1 0 90,2 4 0,-1 0 0,2 3 0,-2 0 0,0 0-90,1 1 0,-1 2 90,0 0-90,0 1 0,1-1 0,0 1 0,0 0 0,1-1-90,0-1-180,0 0 0,0 0-809,4 1 359,-3-3-179,2-1-1890,1-4 1080,-2-4 0,3-1 1709,0-4 0,-2-1 0,3-1 0</inkml:trace>
  <inkml:trace contextRef="#ctx0" brushRef="#br0" timeOffset="6915">19627 2414 12660,'5'3'1709,"1"1"-1349,-2 0 629,5 4-539,-2-3 0,4 4 269,0 1-539,-1-1 180,1 1 0,1 0-270,-4-2-1,2 2 91,-1-1-180,-2-3 90,0 1 0,-2-2-90,-1-2 0,-1 0 90,0 0-90,0-1 0,-1-1 180,1-2 0,-2 0-90,1-1 90,-1-2 90,6-15-180,-4 7 0,4-12-90,-5 11 0,0-1 0,0 1 0,-1-1 0,0-4-90,1 5 0,-1-3-90,1 5 0,-1 4-180,0 0-449,-1 3-91,0 2-4857,0 1 990,1 9 4767,1-4 0,2 6 0,1-7 0</inkml:trace>
  <inkml:trace contextRef="#ctx0" brushRef="#br0" timeOffset="7162">20051 2344 11311,'3'-3'1888,"-1"0"-628,-2 3-900,1 6-91,0-1 361,0 8-360,1-2-90,0 3-90,0-2 180,1 6-270,-1-4 0,2 4-90,-1-7-180,0 0 0,0 0-90,0-2-989,0 2 629,0-5-359,0 1-90,-2-5-3419,0-1 4588,0-5 0,-1 0 0,1-4 0</inkml:trace>
  <inkml:trace contextRef="#ctx0" brushRef="#br0" timeOffset="7315">20055 2191 7533,'-4'-6'2968,"-1"-2"-2698,3 3-180,-1-2-90,2 4 0,1 0-450,2 2-90,1 1-179,2 1-1530,2 2 1401,-1-2 0,3 2 0,-1-2 0</inkml:trace>
  <inkml:trace contextRef="#ctx0" brushRef="#br0" timeOffset="7697">20405 2190 7623,'-11'4'4227,"4"-1"-3417,-7 5-450,7-3-1,-1 3 271,-1 2-270,4-3-180,-2 4 90,3 0-181,1-2 1,1 3 0,3-3-90,1 1 90,2-1-90,1 0 90,7 5-90,-1-4 90,5 4-90,-3-5 0,10 5 0,-5-3 0,7 3 0,0 1 0,-6-3 0,5 3 0,-4-2 0,-6-2 0,2 1 0,-6-2 90,-5-3 0,0 2 0,-7-1-90,-1-3 0,-4 2 90,-2-3-90,-1 0 0,-2 0 0,0-1 0,-2-1 0,1 0 0,-1 0-90,1-2 0,0 0-540,-2-2 271,5-1-181,-1-2-809,5-4 269,3 1-179,1-4-1619,5-3 2878,1 4 0,3-6 0,-1 5 0</inkml:trace>
  <inkml:trace contextRef="#ctx0" brushRef="#br0" timeOffset="8081">20732 2251 12030,'4'2'630,"1"-1"-540,-1-2 90,6 0-90,-2-1-90,5-1 90,-1-1-90,-2 1 0,2-2 89,-3 0 1,-2 1 0,0-1 90,-4-2 0,0 1 0,-2-2 0,-1 2 90,-1 0-90,0-1 0,-2 1 89,0 0-89,0 1 90,-1 1 0,1 0-90,-2 1 180,-3 1-180,1 2-90,-2 2 0,-4 5-1,3 0-89,-4 4 0,1 3 0,3-2 0,-1 5-179,2 1 89,4-4-180,0 3-360,4 0 90,3-6 1,1 3-91,3-6-89,1-2-181,2-1 1,3-2-181,0 0-269,2-2-90,1-2 0,1-1 1439,3-1 0,1-2 0,3-1 0</inkml:trace>
  <inkml:trace contextRef="#ctx0" brushRef="#br0" timeOffset="8515">21216 2167 8612,'-18'-4'2878,"-6"3"-2518,11 4 540,-17 7-720,14-3 0,-9 5-91,14-4 91,1-1-90,2 2-90,1-1 90,3 5 0,3-2-90,2 2 90,7-1-90,0-4 0,5 1 0,-1-5 0,2-1 0,1-2 0,0-2 0,1-1 0,6-5 0,-6 0 0,4-3 0,-4-5 0,-6 2 90,2-5 0,-7-5 0,-1 5 0,-2-7 180,-1 7-180,-2-1 0,0-1 90,0-2-1,-2-1 1,1 0 0,-1 0 90,0 0 180,-1-6-270,1 8 180,-1-3-1,2 5-89,1 6-180,0 0 0,0 6 0,1 2 0,0 1-90,0 1 0,0 1 0,2 8 0,-1 0 0,3 14 0,0-5 0,1 7 0,1 7 0,-1-7 0,1 9 0,-2-8 0,1 0-90,0 0-90,0 1-539,3 9 179,-1-8-90,1 6-89,-1-12-1080,3 5 629,-1-8-89,0 4-1709,0-5 2968,-1-4 0,4 0 0,-1-5 0</inkml:trace>
  <inkml:trace contextRef="#ctx0" brushRef="#br0" timeOffset="9013">22076 1829 7982,'2'-6'4228,"1"-1"-3958,-1 4 90,-1 0-1,0 2-89,0 1 90,1 0 180,0 2-180,1 2 449,3 6-449,0-1 0,1 6 179,-1 7-269,-1-4-90,0 8 90,-2 5-180,-1-7 90,-1 9-90,-1-1-90,-1-7 0,0 6 0,0-5 0,0-6 0,1 3 0,0-9 0,0 1 0,0-4 0,0 1 90,1-5 0,0-3-90,1 0 180,0-4-90,0 0-1,1-3 91,2-2-180,0 1 0,1-2 0,1 1 0,-2 1 0,2-1 0,0 1 0,-1 1 0,1 0 0,2 1-90,-1 1-89,3 0 89,-1 1-720,5 0 270,-2-1-179,2 1-1080,1 0 540,-4-1-361,2 0-1708,-2-2 1619,-4 0 1709,3-3 0,-4 0 0,2-2 0</inkml:trace>
  <inkml:trace contextRef="#ctx0" brushRef="#br0" timeOffset="9361">22450 1951 11041,'15'1'270,"-2"0"-91,1-4-179,-4 0 90,4-2 90,-3-1 0,-2 1-90,0-2 270,-2 0-90,-3 1 0,0-1 179,-3 2-179,-1 2-90,-1-1 0,-2 3 0,-5 2 0,2 1-180,-4 2 90,-3 4-90,2 0 0,-2 3 0,2 3 0,4-2 90,-2 3-90,2 1 0,2-3 0,0 3-90,2 1 90,3-5-90,0 4-450,4-3 180,1-4-89,4 1-181,1-5-270,1-3-179,3 0-270,1-3-90,0-1 1439,10-4 0,-5-1 0,7-2 0</inkml:trace>
  <inkml:trace contextRef="#ctx0" brushRef="#br0" timeOffset="10012">22933 1879 7982,'-9'-7'4318,"2"3"-2789,-8-2-809,5 4-1,-6 1 631,-1 4-811,2 0-179,-2 3 180,1 3-360,6 0-90,-1 4-90,6-3 0,2 1 0,2 1 0,2 1 0,2-1 0,4 0 0,1-1-90,2-1 90,2-2-270,10 1 270,-4-4-180,6 0-90,2-4 180,-8-2 0,6-2 0,-6-3 0,-5 1 90,2-3 0,-5-1 0,-4 1 0,1-3 0,-5-1 0,-2 2 90,0-1-90,-2 3 90,0 1-90,-1 1 90,0 0 360,-3-4-360,3 5 0,-1-3 180,3 4-270,0 1 89,1 0-89,2 1 0,-1 1 0,2-1 0,-1 1 0,0 0 0,0 0 0,1 0 0,0 0 0,1 0 0,0 1 0,1 0 0,0 0 0,2 2 0,0 1 0,1 1 90,1 4 0,-2 0-90,2 3 0,0 2 0,-4-2 0,2 3 0,-3-5 90,-1 1-90,0 0 90,-1-1-90,-1-1 0,0-1 0,0-1 0,0-1 0,0 0 0,0-2 0,-1-1 0,0 0 0,0-1 0,0-6 0,0-3 0,0-4 90,-1 0-90,0-5 0,0 3 0,-1-6 0,1-4 0,-1 4 0,1-6 0,0 6 0,0 0 0,1 1 0,0 0 0,0 2 0,0 2 0,1 1 0,-1 2 0,0 1 0,2 0-270,-1 4-89,0 0-721,2 2 271,-1 2-1,2 0-1169,1 3 810,-1 0-90,1 2-181,-1 0-89,-2 0-90,1 1 1619,-1-1 0,0 2 0,-1-1 0</inkml:trace>
  <inkml:trace contextRef="#ctx0" brushRef="#br0" timeOffset="10430">23265 1809 9332,'3'5'1979,"1"1"-1620,-2-3 901,5 6-901,-2-4 1,2 3 360,-2 1-450,-1-3-1,0 3 271,-1 0-270,-1-3-180,0 1 180,-1-1-180,1-2 0,-1 0 180,1-2-180,-1 0 179,0-2 1,1 0 0,0-1 0,1 0-90,-1-1 270,2-5-181,-1 1-89,3-5-90,0-3-90,-2 1 0,2-4 180,0-2-180,-2 4 90,1-4 0,0 3 0,-2 5 0,1-1 0,-2 5-90,0 2 0,-1 1 0,0 2 0,1 1 0,0 1 0,1 2 0,0 1-90,4 5 0,-1 0 0,3 4-270,0 3-90,-2-3-179,2 2-1350,1 0 900,-2-6-361,2 3-179,-3-6-180,0-1 0,0-1 90,0-3 1709,1 0 0,2-2 0,1-1 0</inkml:trace>
  <inkml:trace contextRef="#ctx0" brushRef="#br0" timeOffset="10628">23638 1750 9512,'-1'-5'3418,"1"2"-1979,0 1-630,4 9-629,-2-2 90,3 6-90,1 1-180,-2-3 0,3 4 0,-1 1-180,-1-4-90,1 2-449,0-2 89,-2-4-90,2 1-1438,-1-6 718,-2-1-89,1-3-90,-2-2 1619,-1-2 0,0-1 0,0-1 0</inkml:trace>
  <inkml:trace contextRef="#ctx0" brushRef="#br0" timeOffset="10781">23584 1561 8522,'-3'-8'2429,"0"1"-2159,1 1-91,0 0-89,2 2-90,0 1 0,1 1-179,1 1-451,4 3-90,-1 1-359,4 2-1440,0 0 2519,-1-1 0,4 0 0,-1-2 0</inkml:trace>
  <inkml:trace contextRef="#ctx0" brushRef="#br0" timeOffset="11528">23813 1666 7623,'0'6'2878,"0"0"-2068,-1 4-451,1-3-89,-1 2 450,2 0-450,1-2-1,0 2 181,4-1-270,-2-1 0,4 0 180,-1-1-180,0-3-90,1 1 90,2-4-180,-3 0 89,3-2 1,0-3-90,-2 0 90,0-2 0,0-3 0,-3 2 0,1-5 0,-2 3 0,-2-2 0,0 0 0,1-1 90,1-4-90,0 3 0,1-2 90,-3 7 0,0 0-90,0 1 89,0 2-89,-1 0 0,-1 1-90,1 1 90,-1 0-90,0 3 0,0 0-90,3 6 90,-1 0 0,2 6 0,2 2 0,0-2 0,3 4 0,2 0 90,-1-4-90,4 3 0,-3-5 0,6 0-90,-4-3 90,13 1 0,-12-5 0,6-2 0,-7-3 90,-4-1-90,1-3 180,-4 2-180,-2-1 90,-1-2 90,-1 0-90,-1 0 180,-1-1-90,0-1 180,-2 1-91,1-1-89,0 1-90,-1 1 0,1 0 180,0 2-180,0 1 90,0 1-90,0 1 0,0 0-90,0 1 0,0 2 0,2 8 90,0 0-90,2 8 0,1-2 0,1 1 0,3 3 0,2 1 0,10 15 0,-2-7-590,9 11 590,-5-9 0,1 1-3197,1 2 3197,1 2 0,-1 2-1252,11 18 1252,-10-10-402,-2 1 1,-1 0 401,-2 2 115,-6-12 0,-1 0-115,-5 10 0,-6-13 2292,-2 7-2292,-11-12 0,0-9 0,-7-1 1665,-5-11-1665,4-4 0,-6-4 1568,-2-9-1568,8 0 0,-7-8 87,11 3-87,1-3 0,3-1 0,3-2 0,3-1-90,5-12-623,3 7 623,6-8-389,7 3 209,-2 8 90,5-5-899,1 2 179,-6 9-89,5-6-271,-7 9-449,-3 2-179,0 1-91,-4 1 2153,-3-3 0,-2 5 1,-3-3-1</inkml:trace>
  <inkml:trace contextRef="#ctx0" brushRef="#br0" timeOffset="12631">25020 1682 7353,'-7'1'2428,"-1"0"-1978,0 0 0,0 0-90,0 0 89,0 0-89,0-1 90,2 0 90,1 0-1,1 0 631,0 0-631,1 0 1,1 0 1889,1 0-2249,7 1-180,-1-1 0,7 0 0,8-1 0,-1-1 0,10 0-180,8-3 90,-6 0-180,11-2-769,-11 2 500,1-2-91,-1 0 0,0-1-269,-2 1-1260,8-4 900,-11 3-270,3-2-1619,-10 0 3148,-8 2 0,1-3 0,-7 4 0</inkml:trace>
  <inkml:trace contextRef="#ctx0" brushRef="#br0" timeOffset="12930">25314 1493 8162,'-5'1'2789,"1"0"-2429,2-1 449,0 0-719,8 2 0,5 1-90,3 2 0,4 2 0,-2-1 0,10 6 90,-5-2-90,6 5 0,-1 2 0,-6-2 0,3 5 0,-4 1 0,-6-3 0,1 5 90,-7 3-90,-4-6 0,-1 6 0,-7 1 0,0-7 0,-4 6 0,0-10 0,0 0-90,-1-1 0,-1-1-360,-1 3 0,3-7-89,-1 2-361,5-7-1528,3-2 989,2-3 1439,2-4 0,5-2 0,1-3 0</inkml:trace>
  <inkml:trace contextRef="#ctx0" brushRef="#br0" timeOffset="13630">26167 1382 7533,'7'-8'3957,"-3"3"-3417,1-2-90,-2 4 90,-1 0-91,0 0 91,0 1 719,0 0-899,-1 0 360,1 1-540,0 2-1,-1 0 361,2 4-270,0 1 0,1 3 359,3 7-359,-1-2-90,2 6-180,1 6 0,-2-5 180,2 7-180,-2-6 0,-1-2 90,1 1-90,0-1 0,0-2 0,3 4 0,-3-7 0,2 2 0,-2-6 0,-2-5 0,2 0-90,0-5 90,-1-4 0,3-2 90,3-9-90,-3 2 0,3-7 0,-5 4 0,0-3 90,0-1-90,-1-1 0,0-12 0,-1 8 0,-1-8 0,-1 11 90,-1-7 0,-1 8 0,0-4 90,-1 6-90,0 6 0,0-1 180,0 5-181,0 2-89,0 1 90,0 3-90,0 0 90,0 1-90,0 8 0,0-1 90,0 16-90,1-5 90,1 10-3482,3 21 3482,-1-14-90,2 23-2268,1-4 2268,-1-10-82,2 14 82,1 6 0,-1-14-203,2 17 203,-4-32 0,0-1 1032,4 18-1032,-5-18 0,1 0-90,4 28 0,-3-18 90,2 8 0,-3-23 2593,-1-5-2593,0-3 0,-2-5 148,-1-3-148,1 0 389,-2-5-389,1-1 1603,-4-8-1603,-1-2-90,-1-4 90,-5-7 0,2 1 0,-4-4 0,-1-3 0,1 5 0,-2-5 0,0 3-89,3 4-1,-2-3-450,1 3 180,3 3 90,-2-2-1978,-1-5 1258,3 7-89,-2-7-1620,2 4 1170,2 2-180,-2-4 1709,-2-2 0,1 4 0,-2-5 0</inkml:trace>
  <inkml:trace contextRef="#ctx0" brushRef="#br0" timeOffset="14011">25776 1270 12030,'3'-2'1080,"0"0"-901,-2 1 1,1 1-180,0 0 90,0 1-90,1 0 0,-1 0 0,1 2 0,0 1 0,1 1 0,1 4-90,-1-1-269,2 11 89,-2-8-180,0 7-540,-1-6 181,0-4-91,1 2-1438,0-4 989,-1-2 1349,0 0 0,0-4 0,0 0 0</inkml:trace>
  <inkml:trace contextRef="#ctx0" brushRef="#br0" timeOffset="14195">25895 1264 9242,'-2'-6'1619,"-1"1"-1349,1 3-1,1 1 451,0 0-720,3 5-180,6 5 0,0 1-90,4 1-809,1-1 90,-3-3-181,3 1 1170,3-2 0,-4-3 0,5 0 0</inkml:trace>
  <inkml:trace contextRef="#ctx0" brushRef="#br0" timeOffset="14517">27055 957 7803,'-7'-2'3508,"0"0"-3239,4 1 271,-1 1-450,2 1 90,0 1-90,0 6 90,2-1-180,-1 3 90,1-1-90,1-1 0,0 2 0,0-1-90,1 0 90,1 0-270,-1 0 90,1-1-450,2 2 91,-1-4-181,1 1-269,-3-4-181,-1-2 750,-1 0 1,0-1-1</inkml:trace>
  <inkml:trace contextRef="#ctx0" brushRef="#br0" timeOffset="14694">27127 996 9781,'0'6'1350,"-1"1"-811,-1 4-359,1 0 0,-2 5 0,2-2-180,-1 2 90,0 0-90,1 2-90,0 1-180,0 0 0,2 1-269,-1-1-1530,0 10 630,-1-7-1,-2 7 1440,0-9 0,-2-1 0,1 0 0</inkml:trace>
  <inkml:trace contextRef="#ctx0" brushRef="#br0" timeOffset="17129">15345 7602 7533,'-9'0'2518,"1"0"-2068,1 0-180,2 0 0,1 0 0,1 0-1,1 0 541,1 0-720,3-3 90,0 2 0,3-2-90,-2 2 0,1-1 89,3-1-89,2 0 90,2-3-90,4 0 90,14-7-90,-4 2 90,12-5-90,-6 2-3392,2 0 3482,3-1 0,1-1-201,2-1 201,2 1 0,1 0 0,1 0 0,-11 6 0,0 1-1,17-5-309,15-2 310,-2 7 1857,-14 5-1857,12 0 0,-3 8-90,-14 0 89,12 4-489,-3 4 490,-12-1-90,11 3 0,1 0-2612,-11-4 2612,14 2 0,-15-5 201,3 0-202,1-2 1,3-1 0,1 0 45,-12-2 0,0 0 45,20 1 0,2 0 0,1-1-180,2 0 234,-15 0 1,0-1-100,-10-1 0,-2-1-487,20-1 397,-20 0 0,1-1 45,1-1 0,-2-1 0,20-5-90,-19 4 0,1-2 45,0-2 0,-1-1-45,19-7 45,-18 6 0,0-1-45,15-7-28,0-1 208,2 0-617,-1-1 527,1 1 0,0-1-90,-1 0 90,0 2 0,-2 1 211,-17 7 0,1 1-301,16-5 90,11-3-90,-6 6 90,-14 4-90,10 0 0,-3 7 90,-11 1-90,10 3 0,-14 1 102,1 1-102,1 1 0,2 0 90,20 3-90,-12-1 814,17 1-814,-18-3 0,0 0-436,14 1 436,-13-2 0,1 0 0,-8-2 0,-2 0 0,20 0 0,-19-1 0,1-1 0,1 0 0,-2 0 0,22-1 0,-22 0 0,2 0 0,0-1 0,-2 0 0,20-2 0,-20 2 0,1-1 0,-2 0 0,0 1 0,18-2 0,-20 1 0,1 1 0,30-3 0,-17 2 0,14-1 0,-24 2 0,-1 0 0,11 0 0,-12 0 0,1 1-1820,17 1 1820,-13 0-15,12 1 15,-4 3 0,-12-1 275,10 2-275,-16-1 0,-1 0 0,1 1 0,-1 1 2125,14 2-2125,-9-1 2156,10 2-2156,-13-3 0,-1 1 0,1 0 0,-1 0 12,12 3-12,-10-3 0,9 3 550,-14-3-550,12 2 0,-9-2 0,10 0 0,3-4 0,-8-3 0,13 0 0,5-4-1820,-12 0 1820,15-3 0,-15 1-200,0-1 200,2-2 0,1 0 0,-12 0 0,1 0 0,19-6-530,-17 5 1,-1-1 529,16-5-988,-11 3 1,0 1 897,22-6 90,-22 6 0,1 1-131,-3 2 1,-1 0 130,17-4 98,-20 6 1,-1-1-99,23-2 0,-16 4 681,8 0-592,-9 5-89,-11 2 2326,6 2-2236,-7 6 0,-8-1 0,5 5 0,-11-1 3343,0 1-3433,0 1 90,0 1 90,14 14-180,-8-10 148,12 11-59,2-10-89,-5-6 90,12 2-90,7-5 0,-10-4-585,14-1 585,-14-4 0,1-1 0,1-1 0,2-1 0,1-1 0,2 0 0,0-2 0,1 0 0,21-1 0,-15 1-561,-17 1 0,-1 1 650,13-1-89,17 1 0,-15 2 0,11 0-2916,-4 4 2916,-15 0 0,9 3-412,-5 1 52,-12-1-90,6 2-269,-16-3-113,-2-1-337,-4-1-124,-2-1-3564,-5-3 5735,-7-1-3306,-4-4 2492,-9-2 0,-3-2 0,-3-2 0</inkml:trace>
  <inkml:trace contextRef="#ctx0" brushRef="#br0" timeOffset="18029">20986 6637 9062,'4'-13'2249,"0"2"-1890,3-2 91,1 1 360,6-8-361,-1 2 1,5-7 629,5-6-629,-4 7 90,8-12 359,6-4-1483,-6 6 944,11-13-45,-17 21 0,0-1-3065,13-15 2885,-12 13 0,1 1-135,10-12-165,2-2 255,2 0-861,2 0 861,2 0 0,3 0-1261,1 1 1261,1 1-90,2 1 549,-13 13 1,0 0-550,19-12 0,-20 15 0,1 0 0,-2 3 0,0 2-1204,15-9 1204,-18 11 0,1 0 0,18-8 109,-15 9-109,5-3 1845,-12 7-1935,-10 4 90,0 1 924,-11 3-924,-1 2 2347,-3 1-2347,-2 1 1040,-2 2-1220,-1 1 180,-2 1-539,-2 1-91,0 0-1169,-5 1 630,3-3-3509,-12 1 2969,9-5 0,-7 0 1709,9-2 0,0-1 0,1 0 0</inkml:trace>
  <inkml:trace contextRef="#ctx0" brushRef="#br0" timeOffset="18379">22054 5330 8792,'-7'-1'4138,"1"0"-3779,4 0 541,0 1-720,8-1 0,0 1 90,15-2-91,-3 1-89,11-1 90,12-2-90,-5 1-90,14-1 90,6 1-3027,-13 0 3027,12 2-90,-4 1-854,-14 1 854,8 2 0,-9 0 0,-10 0 0,4 1 90,-15 0-90,-1 1 2593,-4 0-2503,-2 1 1198,-4 2-1198,-2 6 0,-5-2-90,-3 6 90,-10 4-90,2-4 0,-8 6-180,-2 0 0,6-5-270,-5 4-719,5-5 359,7-5-539,-2 2-1799,9-5 1439,2-4 1709,4 0 0,2-5 0,2 0 0</inkml:trace>
  <inkml:trace contextRef="#ctx0" brushRef="#br0" timeOffset="21000">23589 4514 8972,'-1'3'3508,"0"0"-3148,-4 9 269,-3 14-449,2-7 0,-2 14 90,5-4-180,2-6 0,1 7 0,5-2 0,0-7-90,3 3 0,3-6 90,-2-7-90,5 2 90,1-8 0,-2-3 0,3-2-1,-3-3 91,-1-3 0,0-1 180,-1-2-90,0-1 270,4-9-271,-5 2 1,3-6 180,-6-4-270,-2 3 0,-1-7 90,-3-3 0,-2 8-91,0-6 181,-1 6-360,1 8 0,-1-1 180,0 9 0,1 1-180,0 4 180,1 0-90,0 2-90,1 2 90,0 7-90,2 2 0,0 7 90,1 3-90,1 3 0,2 4 90,6 18-90,-1-6-265,5 15 265,5 10-2115,-5-12 2115,-6-17 0,0 2-45,0 2 0,0 0-2559,4 21 2604,-5-20 0,-1 0-90,2 14-96,-2 0 96,-2 0-339,-1-2 429,-1 0-90,-3-3 90,-2-2-90,-1-1 0,-3-4 90,-5 13 0,0-16-45,-4-5 0,-1-2-45,-2-3 90,-11 10 1249,5-22-1249,5-7 0,-5-3 2917,2-10-2917,4-3-90,-2-7 323,6-1-233,2-2 0,2-4 0,2-2 0,2-1 0,2-2 0,2 0 0,1-1 0,3 0-269,5-11-91,-1 9-1259,16-27 809,-10 28 1020,10-12-2098,-3 13 628,-5 8-179,5-4-1709,0 2 2300,-6 6 0,7-5 0,-6 6 0</inkml:trace>
  <inkml:trace contextRef="#ctx0" brushRef="#br0" timeOffset="21263">24337 4784 9242,'-5'-2'3148,"0"1"-2788,5 1-360,6-1 0,0 1 0,11-1 0,-5 0 0,4-1-90,5 1-180,-5-1 90,5 0-180,-6 0-90,-1 0-179,0-1-271,-2 1-269,-1-1-1619,1-3 2788,-5 2 0,2-3 0,-4 2 0</inkml:trace>
  <inkml:trace contextRef="#ctx0" brushRef="#br0" timeOffset="21595">24495 4538 10051,'-6'-4'2339,"-2"1"-2249,6 2 90,1 0 0,6 2-180,2-1 0,6 2 0,11 0 90,-2 1-90,10 0 0,7 2 0,-7-1 0,10 3 0,1 3 0,-12-2-352,7 5 352,-16-2 0,-3 1 0,-4 2 90,-4 1-90,-3 2 0,-7 12 0,-3-6 0,-4 9 0,-10 2-90,2-7-356,-6 7 446,3-11 0,-1-1 0,1-2-90,-1 0 250,2-3-339,1-1-1,2-3-90,1-1-540,-1 0 181,4-5-91,0 1-1071,4-4 441,2-2 1350,1 0 0,2-2 0</inkml:trace>
  <inkml:trace contextRef="#ctx0" brushRef="#br0" timeOffset="22429">25542 4383 11131,'-3'4'989,"1"1"-809,-1-1 180,0 2 90,-2 6-271,0 1 1,-2 5 90,0 8-270,1-6 90,-2 10-90,0 2 0,3-6-180,-2 8-270,1 2 1,2-10-361,0 7-1708,-1-6 988,2-9 1,-1 2 1529,2-11 0,0-4 0,1-1 0</inkml:trace>
  <inkml:trace contextRef="#ctx0" brushRef="#br0" timeOffset="22845">25491 4348 8792,'-1'-12'3328,"1"4"-2698,0-4-360,2 8-180,0 0 269,1 3-179,1 2 0,2 3 90,6 7 0,0 0-180,4 6 180,3 7-180,-4-5-90,5 8 89,0 2 1,-5-7-90,5 6 90,-6-11 90,5 5 0,-5-8 0,4 3 360,-1-6-180,-6-5-91,3 0 451,-3-6-360,-2-1 0,1-3-1,-1-5-179,-3-1-90,3-4-90,-4-6 0,-1 4 180,-1-7-180,-2 5 90,0-3 0,-2-2-90,0-1 0,0-2 0,-2-13 0,0 10 0,0-7 0,0 7 0,1 9 0,0-1 0,0 8-90,1 4 0,-1 1-180,-1 5-179,1 4-91,-2 3-1079,-1 8 629,2-2-89,0 6-180,1-3-360,1 1-90,1 1 89,0-1-89,1 1 1709,2-1 0,2 0 0,0-1 0</inkml:trace>
  <inkml:trace contextRef="#ctx0" brushRef="#br0" timeOffset="23311">25977 4398 12930,'0'3'1978,"1"1"-1528,-1-2 90,0 3 359,1 5-449,-1 0-180,2 3 0,1-2-90,-1 1-90,2 0 90,0 0-90,4 7-90,-1-6 0,3 4 89,4-1-89,-5-6 0,5 2 0,-3-7 0,-3-2 0,3-1 0,0-4 0,-4 0 0,3-3 0,-4-1 0,0-1 0,-2-1 90,0-1-90,0-7 0,-2 3 0,0-6 90,-1 5-90,-2 0 0,1 0 0,-1 1 0,0 1 0,0 1 0,0 2 0,0 1 90,0 2 0,-1 0-90,1 2 0,0-1 0,1 4 0,1 8 0,1-1 0,0 6 0,0 1 0,-1-2 0,2 4 0,2 2 0,0-3 0,1 3 0,0-5-90,3 5-90,-1-5-89,4 4-721,0-2 271,-3-4-91,3 1-1079,-1-3 900,-1-3-181,2 0 1,-3-4-270,-1 0 0,0-2-1,-1 0 1440,0-2 0,0-2 0,0 0 0</inkml:trace>
  <inkml:trace contextRef="#ctx0" brushRef="#br0" timeOffset="23944">26380 4465 9691,'-2'-9'4048,"1"1"-3328,1 4-1,0 0-89,1 3 90,0-1-271,1 1 1,0 1-180,1 0 90,1 0-180,1 0-90,3 1-1,3 2 91,-1 0-180,3 2 270,0 4-270,-4-1 0,3 5 0,-3 1 0,-3-2 90,2 3 0,-2-1-90,-2-5 0,1 3 0,-1-4 0,-1-3 0,0 0 0,-2-2 0,1-1 0,-1-1 90,1-1 0,1-5 0,-1 0-90,2-4 180,0-3-180,-1 1 0,1-3 0,-1 0 0,0 3 0,0-3 90,-1 6-90,0 1 0,0 0 0,0 2 0,0 0 0,0 1 0,0 0 0,1 2 0,-2 0 0,1 0 0,-2 1 0,3 4 90,-1-1-90,5 8 0,-3-3 0,2 2 0,0 2 0,-1-3 0,0 2 0,-1-3 0,-1-1 0,0-1 0,-1 0 0,1-2 0,-1-1 0,0 0 0,0-1 0,0-1 0,3-3 0,-1-1 0,3-3 90,4-5-90,-2 2 0,3-6 0,0-2 0,-3 3 0,3-4 0,-1 2 0,-4 5 0,2-3 180,-4 5-180,-1 3 0,0 1 0,0 1 0,-2 4 0,1-1 0,-1 4 0,2 3 0,-1 1 0,2 4 90,1 5-90,-2-3-90,2 5-90,0 2 90,-1-3-180,1 5-90,-1-5 180,1-1-449,-1 1-181,1-2-1169,2 7 810,-2-5-180,1 4-181,-4-7-179,-2 0 0,-4 1 90,-2-1 1619,-3 1 0,-3 0 0,-1 1 0</inkml:trace>
  <inkml:trace contextRef="#ctx0" brushRef="#br0" timeOffset="24315">25809 5249 8342,'-2'-9'3688,"1"3"-3148,-1-1 359,1 4-539,1 0 1349,-1 2-1259,1 6-90,-1 1-1,-1 6 361,-4 4-360,0-1-90,-3 6 179,-2 6-359,1-4 90,-5 9-180,4-9 0,0 2 0,-1 0 90,2 0-90,0 0 0,2-1 0,2 0-90,2-2-180,3 7-179,2-8-91,4 3-270,2-11-1258,9 0 539,-2-5-360,6-1-1799,3-6 3688,-4-1 0,6-2 0,-6-1 0</inkml:trace>
  <inkml:trace contextRef="#ctx0" brushRef="#br0" timeOffset="24696">26181 5424 8072,'-13'-3'4048,"2"1"-3058,-11 3-541,8 2 91,-6 2 0,5 2-1,0 1 1,1 1-90,1 2 0,1 0 179,-3 7-449,6-4-90,-1 5 90,6 0-90,2-5-90,4 3 0,5-4 0,1-4 0,6-1 0,-1-4 0,4-4 0,2-1 0,1-4 0,11-5 0,-8 0 0,7-4 0,-11 2 0,-2 0 0,-3 0 0,-2-1 90,-3 1 0,-2-6-90,-4 4 90,-3-4 90,-7 1-90,0 5-90,-5-2 0,-6 4 0,3 3 0,-6 2-270,-3 5 90,7 3-180,-5 1 0,8 2-269,3-1-181,1 1-179,3 0-181,3-2-269,2 1-180,2-1-90,2 0 0,2-1 1709,3-1 0,2-2 0,3 0 0</inkml:trace>
  <inkml:trace contextRef="#ctx0" brushRef="#br0" timeOffset="25113">26424 5369 10501,'6'3'2429,"-2"-1"-2070,-1 1 541,0 0-360,0 0-91,1 2 451,2 5-450,-1-1-91,2 4-89,-3-2-180,0 2 0,0 0 0,1 2-90,1 5 0,-2-5 0,3 4 0,-4-7 0,1-1 0,-1-2 0,0-1 0,0-2 0,2-1 0,-1-3 0,1-1 0,1-9 0,-1 1 0,2-6 0,1-6 0,-2 3 0,1-8 0,1-5 0,-3 4 0,2-8 0,0 0 0,-1 9 0,2-6 0,1 2 0,-4 12 0,4-9-90,-6 19 90,1 0 0,0 9 0,0 2 0,1 4-180,1 5-90,-1-1 1,2 4-91,-2-3-90,1-1-90,-1 1-89,2-1-721,5 4 451,-1-6-91,4 3-89,-3-7-1709,5 0 1349,-3-4 1439,5-1 0,-5-4 0,0-1 0</inkml:trace>
  <inkml:trace contextRef="#ctx0" brushRef="#br0" timeOffset="25337">26935 5128 7803,'-3'-5'4497,"0"1"-4137,2 4-90,-1 0 269,1 6-269,1 1 0,0 6 270,3 6-450,0-2 0,2 6-90,-1-4 0,2 1 0,0 1 0,0 1-90,0 1-450,3 10 270,-2-9-90,3 6-719,-1-5 359,-2-8-179,1 4-1440,-3-6 900,-3-5 1439,-2 0 0,-1-5 0,-1-2 0</inkml:trace>
  <inkml:trace contextRef="#ctx0" brushRef="#br0" timeOffset="25683">26853 5368 7892,'6'-5'3059,"-1"0"-2879,0 3 89,2 0-89,0 0 0,2 0 90,0 0-90,2 0 0,0-1 180,8-1-180,-4 0 269,18-5-269,-17 4-90,9-3 270,-9 2-270,-4 2 180,1-1-90,-4 2-90,-4 0 90,1 1-91,-3 1 91,-1 0-90,0 1 360,0 3-180,-1 1-90,1 2 0,-1 0 180,1 5-181,-1-1-179,0 4 90,1 2-90,-1-4 0,1 4-90,1 0 0,-1-4-179,2 2-451,1-2 90,-1-4 1,1 1-181,0-6-89,0-3-181,1 0-179,-2-2-180,1-2-90,-2 0 90,-1-1 1439,1-2 0,-1-1 0,0-1 0</inkml:trace>
  <inkml:trace contextRef="#ctx0" brushRef="#br0" timeOffset="25866">27122 5119 9691,'-6'-5'1889,"1"1"-1799,4 4-90,1 0-90,3 2-90,0 1-89,3 2-451,3 2 0,-2-1-269,1 3-1440,-1 2 2429,-1-3 0,0 4 0,0-4 0</inkml:trace>
  <inkml:trace contextRef="#ctx0" brushRef="#br0" timeOffset="26295">27234 5284 9422,'2'5'1439,"0"-1"-1079,-2 0-91,1 1 1,1 0 90,0 0 0,0 0 270,2 4-361,-1-1 1,1 2 180,0 1-180,-2-3-90,2 3 0,-1-1-90,0-4-1,0 2 91,0-2-90,0-3 0,0 1 180,-1-3-180,0-1 90,1-1 0,0-1 90,1-2 179,2-4-269,-2 1 90,3-5 0,-1-3-90,-2 3 0,2-5 0,-1-1-90,-1 5 90,1-4-90,-2 6 89,1 0-89,-1 2 90,0 1-90,0 1-90,0 0 0,-1 2 0,1 1 0,0-1 0,-1 4 0,2-1 90,0 3 0,3 4-90,-1 1 90,1 2 0,1 6-90,-2-2 0,2 5 0,1 3-90,-2-4 0,3 5-180,1-1-179,-2-5-91,3 4-1169,1-3 719,-2-6-89,4 1-1619,2-5 1168,-4-3-89,3-1 0,-5-3 1619,0-1 0,0-2 0,1-1 0</inkml:trace>
  <inkml:trace contextRef="#ctx0" brushRef="#br0" timeOffset="26712">27675 5274 8072,'-5'-5'4768,"-1"0"-4319,3 3 901,-2 0-991,3 3 1,0 2 180,1 3-450,0 0 90,0 3 90,4 2-270,-1-2 90,3 3-90,1 0 0,0-2 0,2 2 0,-2-5-90,1-1 90,1-1 0,0 0 0,1-2 0,-1-1 0,1-2 0,0 0 0,0-2 0,3-5 0,-3 1 0,3-3 0,-2-4 0,-4 2 0,2-3 0,-4-1 0,0 4 90,-1-3 0,-2 3-1,0 4 1,0 0 90,-1 2 0,0 3-90,1 0 0,0 8-90,1 8 0,1 0 90,0 5-90,1-3 0,0-3 0,1 4 0,2 0 0,0-4-90,3 2-360,2-2 91,-1-3-91,3 1-180,-3-6-89,0-1-91,2-1-179,-1-2-91,1-1-1618,5-2 1169,-4 0 89,3-1 1440,-6-1 0,0 0 0,1-2 0</inkml:trace>
  <inkml:trace contextRef="#ctx0" brushRef="#br0" timeOffset="27680">28143 5246 9512,'-4'-6'2698,"-1"0"-2248,2 4 719,-3-2-809,1 2 90,-1 0-91,1 2 361,-2 2-540,2 1 90,-3 2 90,0 3-270,1-1-1,-2 2 91,2 3-180,2-2 0,-1 3 90,4 0-90,2-4 0,1 3-90,5-1 90,0-3 0,2 2 0,1-5 0,0-2-90,2-1 90,1-1-90,0-2 90,2-1-89,-1-1-1,1-2 90,-1 0-180,5-5 180,-5 1-90,3-3 90,-5-2 0,-3 3 0,1-3 90,-4-1-90,-2 4 0,-1-3 0,-1 5 90,-2 1-90,0 1 0,-1 0 90,-1 0 0,1 2-90,-1 0 0,1 2 89,-2 2-89,2 0 0,-2 2 0,2 2 0,0 0 0,0 1 0,2 1 0,1-1-89,1 2 89,1-2 0,1 0 0,1 0 0,2-1 0,-1-1 0,2-1 0,2-1 0,-3-1 0,3-1 0,-2 0 0,2-1 0,-3 0 0,2-2 0,-1 0 89,-2 0-89,0-1 0,-3 3 0,0 0 0,-1 2 0,-1-1 0,1 2 0,0 0 0,-1 1 0,0 4 0,0-1 90,-1 4-90,2 2 0,1-1 0,0 1 0,4 0 0,-1-2 0,4 1 0,0-4 0,2-1 0,0-1 0,2-1 0,0-1 0,1 0 0,0-2 0,1 0 0,-1-1 0,6-2 0,-6-1 0,3-1 0,-2-1 0,-5 2 0,3-3 0,-4-1 0,-3 1 0,1-3 90,-2-1-90,-2 3 90,1-2-90,-3 5 180,0 1-90,-1 0 0,0 2 0,0-1 0,-1 2 0,0-1 90,-1 2 180,1 0-270,2 0-90,-1 0 90,3 0-90,-2 0 89,0 0-89,2-2 0,-1 1 90,1-2 0,0 0-90,1-1 180,1 0-180,-1 0 90,0 1-90,0 0 0,1 0 0,-1 1 0,1 1 180,0-1-180,0 2 180,5 2-180,-2 1 90,4 2 90,1 4-180,-2 0 90,3 4-90,-4 0 0,-1 1 0,0 3 0,0 1 0,2 11 0,-3-6-90,2 8-360,-4 2 270,-3-7-359,-1 7-181,-4-9-1169,-6 9 630,0-8-270,-5 5-2069,-10 0 1799,1-7 1510,-11 6 1,2-10 0,-3 1-1</inkml:trace>
  <inkml:trace contextRef="#ctx0" brushRef="#br0" timeOffset="28128">25347 6250 9961,'22'0'2519,"12"-4"-2339,-9-2-90,16-4 270,21-8-4460,-8 2 4190,-15 4 0,3 0 89,11-3 1,1 1-1052,-10 2 1,2 1 916,15-5 0,4 0 15,-16 6 0,1-1 0,-1 1-409,9-2 1,1 0 378,-7 1 0,3 1 0,-3 0-188,5-1 0,0 1 188,-2 1 0,4 0 0,-2 0-169,-13 2 0,-1 0 1,2 1 168,11-3 0,3 1 0,0 0-30,0 0 0,0 1 0,-2 0 30,-12 2 0,-2 0 1,2 0-31,11-2 0,2 1 0,-1-1-30,-3 1 0,-1 1 0,-2-1 30,7 0 0,0 0 0,-11 0 0,2 1 0,-1 0 0,16-3 0,-4 1-45,-15 1 0,0 0 0,10-1 0,-1 0 0,-20 2 0,-2 0 124,28-4-259,-6 1 1136,-6 0-1226,-7 1 1801,-6 0-1891,-6 2 0,-4-1 0,-6 2-359,-2-1 269,-7 2 2918,-2 1-4357,-12 3 817,-3 0 1072,-5 2 0,-2-1 0,-2 0 0</inkml:trace>
  <inkml:trace contextRef="#ctx0" brushRef="#br0" timeOffset="28528">25657 5258 9691,'19'-10'1799,"-5"3"-1259,39-9-270,-19 8-90,26-7 45,-24 7 0,0-1-3319,28-6 3183,-19 5 1,4-1 45,12-1 0,1 0-135,-12 3 0,1-1 30,-5 2 0,1-1 0,2 0 30,3 0 0,2 0 0,-3 0-1252,10-1 1,1 0 1191,-9 1 0,2 0 0,0 0 30,-1 1 0,1-1 0,-3 2-466,8-2 1,0 0 435,-10 2 0,2 0 0,0 0-30,-6 1 0,1 0 0,-4 1-600,7-1 1,-1 1 629,10-2 0,0 1 40,-12 1 0,-3 1-220,17-1 90,-26 2 0,-1 1-180,1 0-540,2 0 271,-13 2-91,0 1-1259,-15 2 720,-5-1 1207,-4 3-38,-5-2 0,-3 0 0,-2 0 0</inkml:trace>
  <inkml:trace contextRef="#ctx0" brushRef="#br0" timeOffset="33045">9579 15289 7443,'0'-16'3058,"1"7"-2878,0-5 0,0 9 0,0 1 0,0 0-90,0 2-1,-1-1 1,0 2 0,1-1-90,0 2 0,1 0 0,0 2 90,1 2-90,1 4 90,2 4 0,3 15 0,-1-1-90,2 14 90,0 18-2698,-2-8 2608,-3-14 0,-1 0 0,4 21-705,0 3 705,0 5 0,-3-31 0,0 1 0,0 0 0,0 2 45,3 18 0,1 1-864,-3-11 1,0-1 818,3 13 0,-1 3 0,0 2 0,-1-2 0,-1-13 0,-2 0-45,2 13 0,-1 2 45,-1-2 0,-2-3 0,0-13 0,-1-1 0,1 11 0,-1 0-45,0-9 0,0-2 45,1 18-45,-1-24 0,0-2-134,1 5-64,1-7 63,-1-4-180,0-5 1157,0 2-1697,0-10-179,0 0 1257,-2-11 0,0-5 1,0-3-1</inkml:trace>
  <inkml:trace contextRef="#ctx0" brushRef="#br0" timeOffset="34345">9682 16224 9691,'4'3'270,"1"0"-90,7-1-180,-1 0 90,6 0 90,8 0 0,-4 0-90,9-1 90,8-2 0,-6 0-90,14-2 0,-8-1 0,2 0-1944,14-3 1854,-11 2 0,2-1 0,-5 1 0,-2-1 89,24-3-89,-22 3 0,2-1 0,3 0 0,-1 0 0,-9 2 0,0-1 0,11-1 0,2-1 0,1-1 0,-2 0 45,-10 3 0,1-1-45,9-2 0,3 0 0,-1 0 0,-2 0-1374,-10 2 0,0 0 1374,11-2 0,0 0 0,-15 3 0,-1 0-567,33-6 567,0 0 0,-2 1-45,-19 3 0,-1 1-1604,22-4 1649,-24 5 0,0 0 506,12-2-506,-3 2 0,-2 0 0,-2 2 0,-3 0 436,-2 0-436,-1 1 1536,-3 1-1536,-2 0 0,14 1 0,-12 0 90,11 1 230,0 1-320,-11 0 0,11 1 2530,-13-1-2530,-1 0 0,1 1 0,1-1 0,17 0 0,-11-1-90,12-1 90,1-1 0,-13 1 0,13-1 0,-2-1-2778,-14 0 2778,11-1 0,-16 1 579,-1-1-579,-1 0 0,1-1 0,-1 0 0,17-4 0,-11 2-56,13-3 56,4-1-218,-11 2 218,15-3 90,4-1-90,-13 3 45,-17 4 0,0-1-45,16-2-141,0-1 141,2 0-795,1 0 885,1-1-90,1 1-1287,3 0 1287,2 0 90,3 1 0,-15 3 0,2-1-45,-12 3 0,2-1 133,16-1 0,7 0 1,-5 0-179,-9 2 0,0 0-195,0-1 1,4 1-1,-1 0 195,14-1 0,-3 1 45,-13 0 0,1 1-45,-7 0 0,2 0 0,0 0 0,3 1 0,0-1 0,-2 0 0,9 1 0,1-1-209,-8 1 0,3-1 0,-3 1 209,5 0 0,-2 0 0,1 0 0,0 0 0,0 0 0,0 0 0,-1 1 0,3-1 0,-5 0 0,4 0 0,-3 0-122,9-1 1,0 1 121,-9 0 0,4 0 0,-4 0-167,5 0 1,-2 0 166,2 0 0,0 0-39,0-1 0,1 1 39,0 0 0,0-1 0,0 1 0,1-1 0,-4 1 0,4-1 0,-3 1 0,8-1 0,1 0 0,-11 1 0,3-1 0,-1 0 47,-1 1 0,0-1 0,-2 0-47,9 0 0,0 0 0,-10 0 0,2 0 0,0 0 0,0-1 0,0 1 0,-2 0-73,9-1 1,-1 0 72,-8 0 0,2 0 0,-1 1 0,0-1 0,0-1 0,-2 2 0,8-2 0,1 0 0,-10 1 0,2 0 0,1 0 143,-1 0 1,0 0-1,-2 0-143,9 0 0,-1-1 5,-7 1 0,2 0 0,-2 0-5,2 0 0,0 0 0,-2 1 0,3-1 0,-2 0 0,8 0 0,2 0 0,-13 1 0,6 0 0,0-1 0,-5 2 0,12-2 0,-2 1 0,-7 0 0,2 0 0,-3 0 0,4 0 0,-3 1 421,2-1 1,-1 1-422,0-1 0,1 0-116,-1 0 0,0 0 116,0 0 0,-1 1 0,1-1 0,0 0 0,0 1 0,0-1 0,0 1 0,0 0 0,-1 0 0,2-1 0,-4 2 0,3-1 0,-3 0 0,9 0 0,-1 0 0,-9 0 0,3 1 0,-1-1 0,0 0 0,0 1 0,-3-1-107,10 0 1,0 0 106,-8 1 0,2-1 0,-3 0 0,5 1 0,-3-1 454,3 1 0,-1-1-454,1 1 0,0-1-219,2 1 1,-1-1 218,1 0 0,0 1 0,1 0 0,-1-1 0,1 1 0,0 0 0,-1 0 0,3 0 0,-6 0 0,4 0 0,-2 0-184,8-1 1,0 1 183,-8 0 0,2 1 0,-4-1 0,4 0 0,1 0 0,-5 1 0,4 0 0,-2-1 0,9 1 0,0-1-73,-10 1 0,2-1 1,0 1 72,0 0 0,1 0 0,-3 0-205,9-1 1,0 1 204,-10 0 0,2 0 0,1 0 0,-2 0 0,0 0 0,-3 0 0,10 0 0,-1 0 0,-9 0 0,1 0 0,1 0 90,-2 0 1,0 0 0,-2 0-91,9 0 0,-1 0 0,-8 0 0,1 0 0,1 0 0,-1 0 0,-1 0 0,-1 1 0,8-1 0,0 0 0,-9 0 0,2 0 0,-1 1 0,-1-1 0,0 0 0,-2 0-240,7 1 0,0-1 240,12 1 0,3-1-7,-14 1 0,0 0 0,-3-1 7,-1 1 0,-1 0 226,-1 0 1,3 0-1,-3 0-226,2 0 0,-5 1 81,-9-1 0,-1 0-81,8 0 0,1 1-45,-5 0 0,-1-1 45,17 2 0,12 1 0,-26-2 1349,-3 0-1349,-4 0 0,-4 0 2255,4 0-2166,-12-2-89,2 1 170,-10-1-170,-4 0 0,-1 0 2859,-5 0-3398,0 0 225,-7-2-136,1 1-90,-5-2-899,-3 2 270,2-1-1,-6 0 1170,4-1 0,-1-2 0,1 1 0</inkml:trace>
  <inkml:trace contextRef="#ctx0" brushRef="#br0" timeOffset="34896">26439 14410 7173,'-25'-5'3328,"9"3"-2878,-12-2-270,17 4 0,-3 1 179,2 4-179,5 0 0,-2 4 180,4 8-270,3-2 180,1 8 179,5 8-269,1-5 90,4 10 270,3 9-90,-2-8-485,6 16 665,2 11-2485,-3-13 1990,-6-16 0,1 2 45,0 3 0,-1 1-1429,-1-9 0,-1 1 1294,3 12 0,-1-1 0,-3-11 0,1 0-466,2 16 1,0 1 465,-3-12 0,1 1-45,2 10 0,-1 1 135,-1 0 0,0-3-459,-1-10 1,-1-1 368,1 10 0,0 1 135,0-2 0,-1-2-531,3 22 396,-2-23 0,-1 0 45,2 13 1197,0-2-1197,0-2 0,-1 0-45,-2-17 0,0 0 45,1 17-90,3 11 0,0-7-770,-1-16 770,2 9 0,-2-19 285,4 8-285,-3-11 1806,4 4-1806,0-6 516,-3-7-516,2 2 2778,-2-6-2868,-4-4 1313,0 1-1943,-1-4 360,-3-2-269,0 0-991,0-2-2247,-1-2 2248,0-4 0,-1-1-1,-1-4 1620,-2-1 0,-1-2 0,-2-2 0</inkml:trace>
  <inkml:trace contextRef="#ctx0" brushRef="#br0" timeOffset="36946">8152 13806 8252,'-5'-7'2519,"0"-1"-2069,1 2-91,-1 0 181,-1 0-270,2 2 0,-2 0-90,4 3 90,-1 1-181,1 0 1,1 1 0,1 1 0,0 1 90,0 3 0,1 2 180,1 14-90,-1-3-180,1 12 180,1 9-181,0-6 1,-1 13-1022,0-9 932,-2 1-2964,1 1 2964,-1 0 90,0 0-90,0 0 90,-1-1-924,1-2 924,-1 0 301,1 0 0,0 1-391,1 10 0,0-11 0,0-2 2850,1-9-2760,-1-8-90,0-9 0,0-1 1517,0-3-1427,1-2 31,-1-1-121,3-2 90,-1-3-90,3-2 90,0-3-90,1-1 0,1-3 0,1-1 0,0-2 90,1 0-90,1-2 0,0 1 0,1-1-90,0 0 90,2 0 0,6-7 0,-4 6 0,6-5 0,0 3 0,-6 6-90,3-3-180,-4 4 0,-5 5-180,3-1-449,-4 4 269,-1 3 1,1 1-181,-3 1-89,-1 2-271,-1 0-89,-1 1-180,-2 0 90,-1-1 1349,-1 1 0,0-1 0,0-1 0</inkml:trace>
  <inkml:trace contextRef="#ctx0" brushRef="#br0" timeOffset="37195">8485 14163 8522,'-6'-13'3868,"2"6"-3328,-2-4-271,5 8 91,-1 0-360,3 9 0,3 3 0,1 5 0,2 0 0,-2-1 0,1 0 0,-1 2 0,2 0-90,5 12-90,-5-11 1,5 9-631,-5-13 270,-2-3-269,2-1-1620,-4-6 990,-1-2 1439,-1-3 0,-2-3 0,0 0 0</inkml:trace>
  <inkml:trace contextRef="#ctx0" brushRef="#br0" timeOffset="37362">8398 13936 7982,'-1'-5'1799,"1"2"-1709,0 0-180,1 3 90,1 1-179,2 1-91,1 1-900,4 4 271,-1-1-181,2 2 1080,-1-2 0,0-1 0,2-1 0</inkml:trace>
  <inkml:trace contextRef="#ctx0" brushRef="#br0" timeOffset="37762">8650 14016 9062,'3'4'1709,"-1"0"-1439,-1-1-90,0 0-1,1 0 1,-1 1 0,2 0 270,2 7-270,-1-2 90,2 5 0,2 2-180,-2-4-90,2 5 90,-1-2-90,-2-4 0,1 2 89,-1-3-89,-2-4 180,1 1 180,-2-4-180,0-3 90,-1 1 270,1-7-361,-1 0 1,0-6 90,0-5-90,0 1-180,0-5 90,0 5 90,-1-1-90,0 1 0,0 0 180,0-4-90,1 6-90,0-2-90,0 6 90,1-1-90,-1 4-90,5-3 90,-1 7 0,4 1 0,2 4 0,-2 2-90,4 1 90,0 6 0,-3-2 0,3 5-90,-4-4-180,-1 0 90,-1 0-180,1 0-90,-1 0-89,0-2-91,-1-1-90,1-1-89,0 0-900,3-1 630,-2-2-271,1-1 1350,-1-4 0,-2-2 0,3-2 0</inkml:trace>
  <inkml:trace contextRef="#ctx0" brushRef="#br0" timeOffset="38130">9017 13871 8522,'-2'-7'2249,"1"2"-1889,1 5-360,3 1 0,-1-1 90,3 1 0,0-1-90,-1-1 89,0 0 181,1-2-180,-3 0 0,1-1 180,-4-1-270,-2 1 90,-1-2 0,-5-1-90,2 2 0,-5-2 0,-4 4 0,2 1 0,-4 1 90,-4 4-90,4 0 90,-5 3 0,-1 4 0,5-1 0,-4 5-90,9-3 90,-4 7 0,6-3-90,0 5 0,8 1 0,4-4 0,3 5 0,10 1 0,-1-6 0,7 6-180,7-3-90,-3-6-90,9 2-899,6-8 89,-8-5-179,10-1 1349,2-8 0,-8-1 0,10-5 0</inkml:trace>
  <inkml:trace contextRef="#ctx0" brushRef="#br0" timeOffset="38732">9414 13706 7623,'-28'-11'3508,"10"4"-2879,-23-1-449,23 8 0,-10 0 0,7 6-90,6 0 0,-4 3-90,5 4 90,4-3-90,0 5 0,5-4 0,2 1 0,2 0 0,2 1 0,4 4 0,0-5 0,4 4 90,-1-6-90,1 0 0,0-2 0,1 0 0,10 2 0,-7-4 0,7 0 90,-5-5-90,-3-1 90,2-2 0,-2-4 0,-3 0 0,1-3 89,-3-4 1,-2 3-90,0-5 90,-2 4 0,-1 0 0,0 0 90,0 0-90,0-1 90,1-4-181,-1 5 181,6-12-270,-3 12 0,5-6 90,2 7-90,-1 2 0,4 0 0,4 3 0,-5 2 0,6 1 0,2 3 0,-5 1 0,4 3 0,-1 3 0,-7 0 0,4 3 0,-8-2 0,-1 0 0,-2 0 0,-1 1 0,-1-1 0,-4 3 0,0-4 0,-4 3 0,-5-2 90,1-2-90,-4 0 0,-2-5 0,4-1 0,-2-3 90,2-6-90,3 0 0,1-5-90,4-6 90,2 3 0,1-8 0,3 5 0,0-3 0,1 0-90,1-2 90,6-11 0,-3 8-281,4-7 192,-4 12-1,0 3-90,-1 1 0,-1 4-90,-1 2-540,-2 3 361,-2 5-91,-2 3-809,-4 10 449,-1 2-359,-4 9-90,-2 0 0,-2 4 1349,-2 3 0,-2 3 0,0 2 0</inkml:trace>
  <inkml:trace contextRef="#ctx0" brushRef="#br0" timeOffset="39279">8619 14887 7353,'-5'-21'3508,"2"5"-2969,0-10-269,3 12-90,2-6 0,1 8 90,0 1-180,2 0 180,-1 2-180,2 2 90,2 1 0,-2 3-91,3 2 91,1 8 0,-2 1-90,1 7 180,-2 9-180,-3-1 0,0 9 90,-2 7-90,-2-8 0,-1 11-90,-2 2 90,1-11-575,0 10 485,1-14 0,1-3 0,1-2 0,1-3 0,0-3 0,2 2 0,0-8 90,1 1-90,3-8 0,-1-3 90,5-4 395,6-9-395,-4 0-90,5-6 0,0-1 0,-5 3 0,2-3-90,-1 3 90,-5 4-90,2-2-90,-5 5-90,0 0 0,0 1-90,-1 1 0,2-1-809,4-3 450,-4 2-91,5-3-1259,-2-2 720,-2 2 1349,1-4 0,-2 3 0,0 1 0</inkml:trace>
  <inkml:trace contextRef="#ctx0" brushRef="#br0" timeOffset="39616">9118 14744 7892,'-6'-3'2339,"0"0"-1619,-5 2-450,2 3-1,-3 2-89,2 2 90,0 3-90,-1 1 0,1 3-90,-1 1 180,1 1-180,1 1 0,1 1-90,2 1 90,1-1-90,2 0 0,1 0 0,3-1 0,1-2 0,2-1 0,3-3 0,2 0 90,8-2-90,-1-5 0,6-2 0,4-9 0,-5 0 0,6-5 0,-2-6 0,-7 3 0,2-5 0,-6-2 0,-7 5 0,0-5 0,-8 0 90,-3 5-90,-2-3 0,-1 9 89,-4-3-89,0 5 0,-3 0 0,-2 6 0,3 2 0,-3 2-269,4 4-1,4-2-90,1 3-719,4 1 269,4-3-359,1 1-1530,9-3 2699,-1-2 0,8-1 0,-3-1 0</inkml:trace>
  <inkml:trace contextRef="#ctx0" brushRef="#br0" timeOffset="40116">9422 14602 7443,'-11'0'2788,"-1"1"-2068,-5 1-450,4 0-91,-3 2 1,5-1-90,2 1 0,0 1 0,2 0 0,1 3-90,3-3 0,1 3 0,5-1 0,1-2 0,3 1 0,4-3 0,-2-2 0,5-1 90,0-4 0,-4 1-90,4-3 90,-6 1 0,-1 0 0,0-1 90,-2 0 0,0 0 90,0-3-91,-3 2 1,1-2 0,-2 4 0,-1 0 0,0 2 0,0 1 90,0 0-90,0 1-180,1 5 0,0 0 0,1 6 0,0 0 0,1 2 0,2 3 0,4 9 90,0-3-90,4 8 0,-2-7 0,6 13 0,-4-7 0,5 10 0,-1 1 0,-5-9 0,2 10 0,-5-4 0,-4-10-90,0 6 90,-5-8 0,0-8 0,-2 1 90,-2-8-90,-1-3 0,-3-1 0,-1-2 0,-9-4 0,3-1 0,-6-3 0,-1-4 0,5 0 0,-6-3-180,4-5 90,5 3-90,-2-4-90,6 5 0,2 0-90,2 1-89,0 0-91,2 1 0,1 1-269,2 0-91,2 1-269,2 0-1530,4-4 2699,0 4 0,4-4 0,1 4 0</inkml:trace>
  <inkml:trace contextRef="#ctx0" brushRef="#br0" timeOffset="40379">9772 14628 7533,'-1'-12'4317,"0"2"-3687,-1-1 359,1 2-539,0 4 0,-1-1 89,2 3-89,-1 2-450,3 7 0,-2 0 90,3 12-90,0-5-90,0 4 90,2 4 0,0-6-90,2 5-90,-2-7-89,0-1-91,1-1-180,-1-2 0,0 0-1169,1 0 630,-3-3-1799,0-1 2518,-3-5 0,-1-6 0,0-2 0</inkml:trace>
  <inkml:trace contextRef="#ctx0" brushRef="#br0" timeOffset="40514">9769 14469 7803,'-2'-4'2068,"-1"0"-1888,2 0-180,-1 1 0,2 1-449,3 0-1,1 0-270,4 1-179,0-1-181,3 0 1080,1 0 0,3-1 0,1 0 0</inkml:trace>
  <inkml:trace contextRef="#ctx0" brushRef="#br0" timeOffset="40862">10121 14367 7533,'-10'2'2878,"-1"1"-2428,-1 1-90,-1 1-1,-1 0-89,0 1 270,-8 5-270,6-3-90,-4 4 179,3 0-269,5-3 0,-1 3 0,7 0-90,3-3 0,3 3 90,5 0-90,2-3 0,3 2 0,0-3 0,3-1 0,0 0 0,2 0 0,0 0 0,0 0 0,1 0 0,0 0 0,10 6 0,-10-5 0,7 4 0,-12-3 0,-5-3 0,1 3 0,-6-1 0,-1-2 0,-2 2 0,-6 0 0,0-3 0,-2 3 0,-3-3 0,4-3-180,-2 1-179,2-5 89,2 0-180,0-3-90,4-1-989,2-9 450,1 2-181,2-8 1260,2-6 0,2 5 0,1-8 0</inkml:trace>
  <inkml:trace contextRef="#ctx0" brushRef="#br0" timeOffset="41113">10247 14078 8252,'-2'-17'3059,"1"2"-2340,-1 6-449,0 4 0,0 1 270,2 3-451,1 8-89,1 1 90,1 6-90,0 0 0,3 9 0,-1-4 0,2 8 0,-1-7 0,4 12 0,-3-8 0,3 8-90,-1 1 90,-2-7-179,2 6-361,1-2 180,-3-8-180,2 4-1259,-1-6 540,-4-6-90,0 2 1349,-4-8 0,-1-1 0,-1-1 0</inkml:trace>
  <inkml:trace contextRef="#ctx0" brushRef="#br0" timeOffset="41430">10276 14395 7173,'7'-13'2878,"4"-3"-2698,-3 6 0,5-5 0,-2 4 270,5-6-270,-2 3-1,4-5 181,-1 0-270,-4 4 360,9-11-360,-12 14 90,4-4 0,-8 9-90,-2 2-90,0 1 0,-3 3 90,1 1-90,-1 0 0,1 1 0,-1 2 0,1 0 0,0 3 0,1 1 0,-1 2 0,2 6 0,-1-3 0,2 6 0,0 1 0,1-4 0,0 4 0,2 0-90,-2-5 0,2 2-450,0-3 90,-2-5-89,1 2-451,-4-6-179,0-1-180,-2-1 869,0-1 0,-1-1 0</inkml:trace>
  <inkml:trace contextRef="#ctx0" brushRef="#br0" timeOffset="41598">10449 14046 7443,'-4'-7'2428,"0"1"-2158,1 1-90,1 1-90,1 1 0,0 1-90,3 1-90,-1 2 0,3 1-450,3 3 91,-1-1-271,3 3-1349,0 0 2069,-1-1 0,4 0 0,-2-2 0</inkml:trace>
  <inkml:trace contextRef="#ctx0" brushRef="#br0" timeOffset="41834">10686 14066 7803,'-6'4'2338,"0"2"-1978,-1 0 0,-1 2 90,-3 7-181,2-3-179,-2 5 180,1 2-180,4-4-90,0 4 90,4 1-90,2-5 0,3 4 0,4-2 0,0-5 0,4 2 0,6-4-90,-4-3 0,6 0-180,-4-5 0,-1-1-179,1-2-181,-1-1-269,0-1-271,-3-2-89,-1-1 1259,-1-2 0,0 0 0,-1-1 0</inkml:trace>
  <inkml:trace contextRef="#ctx0" brushRef="#br0" timeOffset="42212">10879 13862 8162,'-1'-6'2609,"-1"-2"-2249,1 2-91,-1 1-89,1 2 90,-1 2-90,1-1 180,0 2-270,-1 0 90,1 1-90,0 0 0,-1 1 0,-1 2 0,0 0-90,-1 3 179,-3 3-89,2-2 0,-3 3 0,2-2 0,-1 1 0,1 0 0,0 1 0,-3 5 0,4-2-90,-2 3 0,3-4 0,2-1 0,-1 1 90,2-1-90,1 0 0,1 6 0,1-5 0,1 3 0,3-1 0,-1-4 0,1 4 0,2-2 0,-2-3-90,1 0 90,1-2 0,-2-3 0,2 2-90,-1-2 0,-1-1-90,2 0-449,1-2 89,-2-1-90,3 0-1439,-1-2 630,-4 0 0,0-1 1439,-3 0 0,0 0 0,0 1 0</inkml:trace>
  <inkml:trace contextRef="#ctx0" brushRef="#br0" timeOffset="42818">10805 14246 9602,'6'-5'449,"0"0"-359,-3 2 0,2 0 0,-1 0 0,1 0 0,0 0 0,3 0 0,-2 1 0,2-1 90,-1 3-90,0-1 0,1 2 0,1 0 0,-1 1-90,1 1 89,0 3-89,-3-2 90,2 3 90,-2 3-90,-3-2 0,1 3 0,-3-1 0,-1 0 0,-1 1 0,-2 1 0,-1 0 0,-7 7-90,1-4 90,-6 6-90,-6 1 0,3-4 0,-7 4-90,-2 1 90,6-6-180,-6 4-270,2-2 1,6-6-181,-4 3-1709,2-4 990,6-4 1349,-4 1 0,8-4 0,3 0 0</inkml:trace>
  <inkml:trace contextRef="#ctx0" brushRef="#br0" timeOffset="44445">8946 18622 8432,'-8'-5'1349,"1"0"-899,3 2-270,1 1 0,0 0 0,1 0 90,-1 1-90,1 1-1,0-1 1,1 1-90,-1 0 90,1 1-180,-1 0 90,0 3-90,0 1 0,0 3 0,-1 1 0,0 12 0,0-2 0,0 21 0,2-13 0,0 11 0,2-11 0,1 1 0,2-1 0,-1-1-270,4 7 0,-2-10-179,2 4-1170,-2-9 359,-2-7 1260,-1-3 0,-2-8 0,-1-5 0</inkml:trace>
  <inkml:trace contextRef="#ctx0" brushRef="#br0" timeOffset="44995">8702 18535 8342,'-8'-10'1889,"0"0"-1439,0-2-270,3 4 0,-1-3 0,4 1-90,2 3-90,2-2 89,6 0-89,0 2 0,6-2 90,-2 2-90,4 0 0,1 0 0,1 0 0,2 0 90,11-3-90,-8 2 0,7-1 0,-11 4 0,-1 0 0,-2 1 0,-2 2 0,-1 1 0,-3 1 0,-2 0 90,1 4-90,-4 0 90,0 4-90,-5 0 90,0 2-90,-3 3 90,-1 1-90,-2 3 0,-2 1 0,-2 2 90,-7 13-90,3-7 0,-5 8 0,-1 1 0,6-9 0,-4 8 0,6-5 0,4-8 0,2 3 0,7-6 0,4-5 0,3 1 0,8-5 0,-3-3 0,8 0 0,-5-4 0,1 0 0,1-1 90,8 1-90,-6-1 0,5 1 0,-3 1 0,-7 0 0,4 2 0,-8 1 0,-2 1 0,-1 1 90,-1 2-90,-2 0 0,-2 2 0,-2 2 0,-1 1 90,-6 11-90,1-5 0,-10 18 0,5-15 0,-6 7 0,12-24 0</inkml:trace>
  <inkml:trace contextRef="#ctx0" brushRef="#br0" timeOffset="45396">9309 18688 7982,'1'-18'2249,"0"5"-1979,-2-2 270,-5 4-360,2 6-90,-3-1 89,1 9-89,1 1 0,-1 4 0,0 7 0,1-2 0,0 5-90,1-2 90,1 1-90,1 0 0,1 0 0,2 7 0,1-7 0,2 5 0,4-6 0,-2-5 0,8 2 0,-4-10 90,4-1-90,-3-4 0,0-2 0,2-2 0,-1-2 90,4-8-90,-5 3 0,2-5 90,-5 5 0,0-6 0,-2 4 90,0-3-90,-2 7 90,-1 0-90,0 2 89,-1 2 91,0-2-180,-1 4 0,0 0-90,-1 3 90,0 3-90,1 2 0,0 6 0,2 2 0,-1 3 0,2 4 0,0-4 0,3 3-90,2 0 0,-2-5 0,4 3-449,4-5-1,-4-4 0,6 0-179,-5-3-361,0-3-179,0-1-180,0-4 1439,0-2 0,0-3 0,0-1 0</inkml:trace>
  <inkml:trace contextRef="#ctx0" brushRef="#br0" timeOffset="45980">9755 18457 8162,'-3'-8'2069,"0"1"-1709,0 0-90,0 1-90,-1 1 90,0 0-181,-1 1 91,0 1-90,0 1 90,-1 1-90,1 3 0,-4 3 0,3 1-90,-3 2 0,2 1 0,-2 5 90,1-3-90,-1 4 0,1 13 0,4-14-427,0 13 427,5-16 0,0-3 0,2 3 0,-1-5 0,1 1 90,1 0 0,-1-2 427,1 2-337,1 1-90,-2-2-90,2 1 90,2 3-90,-2-4 0,3 3 0,0-4 0,-2-1 90,4 0-90,0-3 0,-1 0 90,2-1 0,-2-1-1,5-3-89,-3 0 90,3-3-90,1-3 90,-5 0-90,2-2 0,1-3 0,-5 6 0,2-4 0,-4 5 0,-2 4 0,1-2 0,-1 3 0,0 1 0,0 0 0,3 3 0,-3 1 0,4 1 0,-2 3 0,-2-1 0,2 3 0,-2 3 90,0-1-90,0 4 0,-2-3 0,0 0 0,-2 1 0,0 1 0,-1 0 90,-2 6 0,0-5 0,-3 5-90,0-7 90,-1 0 0,-2 0-90,0 0 0,-1 0 90,-1-1-90,1-1 0,-5 2-90,5-4 90,-3 0-180,6-5 0,0-1-90,2-1-89,1-3-721,0-3 271,2 0-181,0-3-1618,4-5 1169,0 3 1439,4-7 0,0 4 0,2-1 0</inkml:trace>
  <inkml:trace contextRef="#ctx0" brushRef="#br0" timeOffset="46213">10031 18457 8342,'1'-9'2789,"1"3"-2520,-1 1-89,0 2 270,-1 2-270,3 8-90,-2-2 0,3 8 0,0 1-90,-1-1 90,2 3 0,0-3-90,3 5 0,-2-4 0,3 4 0,2-2 0,-3-5-180,2 2 90,1-4-90,-3-4-90,3 0-90,-5-2-899,1-3 270,-3-1-181,0-2-179,-4-1 1349,-1-2 0,0-2 0,0 0 0</inkml:trace>
  <inkml:trace contextRef="#ctx0" brushRef="#br0" timeOffset="46366">10084 18322 7533,'-5'-6'2428,"0"1"-1888,0-2-450,2 3-90,0-2 0,3 5-90,2 1 0,0 1 0,3 0-180,1 0 0,2 0-269,1 0-181,1 0-1349,7-1 2069,-3-1 0,6-1 0,-4-1 0</inkml:trace>
  <inkml:trace contextRef="#ctx0" brushRef="#br0" timeOffset="46578">10416 18247 8612,'0'12'2339,"-2"5"-2069,-1-6-91,-2 6 91,1-3-90,1 2 0,0 0-90,1 2 270,2 14-360,0-11 0,4 10 90,4-8-90,0-7 0,5 5 0,4-2-90,-2-6 90,5 3-180,-4-7-270,9 3 0,-5-3-179,7 1-451,-7-5-179,0-1-90,0-1 1349,1-1 0,1-1 0,1-1 0</inkml:trace>
  <inkml:trace contextRef="#ctx0" brushRef="#br0" timeOffset="47896">26672 17960 8792,'3'-8'2968,"0"1"-2248,3-2-540,-3 5-90,1-1 0,-3 6 90,1 2-90,-1 4-1,1 4 91,0 3-90,-1 3 0,-1 3 0,1 2 0,-2 1 0,0 12-90,0-8 0,-1 6 90,1-4-90,0-10 0,0 3 180,1-5-90,0-8 180,1 3 269,-1-9 451,1-1-720,-1-10 0,0 0-91,-1-10-89,0 2 0,-2-15 0,0 4 0,0-11-613,-1 8 523,0-2 0,0-3 0,0-1 90,-2-20-90,2 12 0,-2-13 0,3 19 0,0-14 90,2 15 0,0-8-307,1 11 307,0 12 89,0-2-89,0 6-90,1 10 0,0-3 594,2 13-594,1 2 327,2 7-327,5 11 0,-1-1 0,5 10 0,-4-4 0,6 19 0,-4-8-90,4 15-180,-2 8-3302,-4-13 3212,2 17 1,-5-20-2899,2 17 2628,-3-17 0,2 9-629,-1-9 540,-4-15 89,1 6-719,-6-8 449,-2-10-89,-3 3 1998,-4-10-1009,-9-1 0,3-4 0,-7-1 0</inkml:trace>
  <inkml:trace contextRef="#ctx0" brushRef="#br0" timeOffset="48082">26565 18257 7803,'-2'-8'2608,"-1"0"-1888,3-2-451,0 1-89,3-2 0,3-2-90,0 3-90,5-4 90,6-1-90,-1 3 90,6-2-90,5 0 0,-5 5 0,8-3-90,-8 6-180,11 0 90,-8 1-89,9 2-91,-11 1-180,1 1-90,-2 0-179,0 0-181,-1-1-89,-2 0 231,0-1 0,-1-1 0,1-1 0</inkml:trace>
  <inkml:trace contextRef="#ctx0" brushRef="#br0" timeOffset="48512">27203 17938 7263,'-4'-4'3148,"-2"-1"-2878,2 3-90,-2 0 359,-6 2-359,5 1 180,-15 9-270,10-2 0,-6 7 180,4 4-180,2-3 90,-1 6-180,5-5 180,0 8-180,4-5 90,0 5-90,7-2 90,0-7-90,5 4 0,5-7 90,0-5-90,5 0 0,14-11 89,-10-2-89,13-7 0,-8-7 0,-7 1 90,6-6 90,-6-6-90,-7 7 0,2-9 270,-7-16-270,-5 16 0,-1-19 180,-6 8-270,0 10-349,-1-9 529,-1 4-90,1 11 90,0-4 90,1 9-91,1 9-89,0-3 90,2 10-90,-1-1-90,0 3 0,1 2 439,1 10-439,1 0 0,0 8 0,2-1 0,0 1 0,1 3 0,1 2-90,5 14 0,-2-7-962,4 12 782,-3-10-180,2 1-180,1-1-89,0 0-2429,17 18 1708,-10-21 1440,19 15 0,-19-30 0,6 0 0</inkml:trace>
  <inkml:trace contextRef="#ctx0" brushRef="#br0" timeOffset="48865">27584 17829 7892,'-6'-12'3329,"0"1"-2250,-1-2-539,2 3 539,-1-4-809,3 9 90,1-3-180,2 7-1,1 1 1,3 1 0,0 1 0,3 3 90,5 5-90,-1 0-90,3 5 90,1 6-180,-4-4 90,4 5-90,-1 2 90,-3-5-90,2 4 0,3 4 0,-7-11 0,4 6 90,-6-11-90,-2-4 90,-1-1 0,0-4-90,-2-1 89,1-3 91,-1-11-180,0 4 0,1-9 0,-2-1 0,0 4 0,1-6 0,0-2-90,0 9 0,0-6-449,0 11 179,-1 4-180,1 0-719,2 4 539,0 1-89,4 2-1620,7 3 1440,-4 0-181,6 3 1170,-2-2 0,-2-2 0,4 1 0</inkml:trace>
  <inkml:trace contextRef="#ctx0" brushRef="#br0" timeOffset="49266">28099 17839 7533,'6'-15'3598,"-2"6"-3239,1-7 541,-3 6-450,-1 3-91,-1-1 451,-1 2-450,0 4-90,-2-1-1,0 3 91,-4 3-270,0 1 90,-2 3-90,2 1 90,-1 2-180,0 2 90,0 1 0,0 2 0,0 0-90,2 0 0,0 1 90,2 0-90,4 7 0,2-7 90,2 4-90,4-4 0,-1-4 90,2 0-90,2-3 0,-3-4 0,3-1 90,-4-3-90,2-2 0,-1-1 0,0-2 0,-2 0 0,-1-1 0,-1-1 0,0-2 0,-2 0 0,1-1 0,-1-1 0,-1 0 0,0-1 0,-1-4 0,1 4 0,-1-2 90,1 3-90,-1 4 0,0-1 0,0 4 0,1 0 0,-1 1 0,2 1 0,2 2 0,0 1 0,2 2 0,3 3-90,-3-1 90,4 2-180,-3-1 0,0-1-90,1 0-90,-1-1-180,1 0-809,2 2 540,-1-3-361,1 1-1528,0-3 1079,-2-1 1619,2-1 0,-3-1 0,0-1 0</inkml:trace>
  <inkml:trace contextRef="#ctx0" brushRef="#br0" timeOffset="49678">28328 17784 8612,'-7'-13'4947,"-1"0"-4407,5 6 90,-1 1 269,2 2-539,0 3 449,1-1-719,6 4 0,-2 1 90,8 7-180,-4-2 90,3 3-90,1 5 0,-3-3 90,3 4-90,1 6 0,-4-8 0,4 7 0,-3-8 0,-3-5 0,1 2 90,-2-6-90,-1-1 0,0-1 0,1-1 0,3-3 0,-2-2 0,2-2 0,-1 0 0,1-7 0,-1 2 0,1-4 0,0-4 90,-2 4-90,1-5 0,-2 7 0,-1 0 0,0 0 0,-1 2 0,0 1 0,1 1 0,-2 2 0,0 0 0,0 4 0,0 0 0,1 1 0,0 2 0,1 1 0,0 1 0,0 1 0,0 1 0,1 1 0,2 5-90,-1-2 90,1 3-180,-1 1-180,-1-2 1,1 2-181,-2-4-809,2 2 449,-1-3-89,1 1-1440,0-2 900,-1-3 0,1-1 1529,-1-3 0,0-3 0,1 0 0</inkml:trace>
  <inkml:trace contextRef="#ctx0" brushRef="#br0" timeOffset="50081">28763 17718 7623,'2'-12'4317,"-1"-3"-3957,-1 8 539,0-6-629,0 9-90,1 0 270,-2 3-360,-1 5 90,1 1 0,-1 9-90,1-2 0,0 4 89,3 3-179,0-5 90,2 6 0,10 3-90,-3-10 0,8 7 90,3-11-90,-4-4 0,7-1 0,4-6 0,-6-2 0,8-3 0,11-11 0,-17 5 0,15-9 0,-17 2 90,-6 4 0,2-6 180,-5-4-90,-4 5 0,1-6 90,-5 8 269,2-7-179,-3 7-90,0-2 270,-2 6-270,-2 6-91,0-1 181,-5 8-360,1 2 0,-10 13 0,6-2 0,-4 9 0,5 1 0,3-3 0,0 6-90,2-7 0,2 2-179,0-1-1,0 1-180,2 0-90,0 1-89,0 0-181,0-1-89,0 1-990,0 8 629,-3-7 1,0 8-1799,-8-2 3058,0-5 0,-5 6 0,2-9 0</inkml:trace>
  <inkml:trace contextRef="#ctx0" brushRef="#br0" timeOffset="50795">28473 18506 12390,'6'5'540,"0"2"-360,-1 1 89,2 8-179,-1-3 0,1 6 90,1 1-180,-2-4 0,2 4 90,-1-3-90,-1-4 0,1 1 90,-2-6 0,1 1 90,-2-4 0,1 0 180,0-5-181,-1-1 91,2-3 180,-2-7-270,-1 1-90,0-4 0,-2 1 90,-1-8-90,1 5 0,-2-8 0,0-4-90,-1 6 0,0-7 90,1 8-90,0 1 90,1 1-1,0 2 1,0 1 90,0 0 0,0 4 0,0 0-90,0 6-90,0 1 90,0 2-90,0 1 0,1 2 0,1 3 0,2 2 90,0 2-90,1 1 0,-2-3 0,1 1 90,0-1-90,1-1 90,6 4 0,-4-4-90,6 2 180,-2-7-180,-1-1 180,3-2-90,4-8-1,-7 3-89,6-7 180,-7 1-180,-3 2 90,2-4 0,-3-1 0,-1 4-90,0-3 0,-3 7 0,1-1 0,-1 5 0,1-1 0,-1 5 0,1 2 0,0 2 0,2 10 0,-1-2 0,3 7 0,-1 2 0,-1-4 0,2 6 0,2 1 0,-2-5 0,3 4 0,-3-6-450,4 5 1,-1-5-181,2 4-1079,4-3 720,-3-6-181,5 1-2967,9-5 2518,-8-3 89,11-1 1530,-12-4 0,1-2 0,0-1 0</inkml:trace>
  <inkml:trace contextRef="#ctx0" brushRef="#br0" timeOffset="51145">29211 18379 8342,'-2'-5'2519,"0"0"-1530,0-2-539,0 2 0,1 1 179,-1 1-359,1 2 180,-1 1-90,1 3-270,0-1 0,-1 4 90,1 2-1,-1-2-89,1 3 180,2 0-180,0-2 0,2 2 0,-1-4 90,3 1-90,0-2 0,1 0 0,3-2 0,-3-1-90,3-2 180,1-2-90,-4-1-90,3-1 90,-4 1-90,0-3 90,-2 1-90,0-3 0,-2 0 0,-2 1 0,0-3 0,-2 3 0,-2-3 0,0 3 0,-1-1-270,-4 3 0,2 3 0,-5 1-540,-2 3 361,2 1-91,-5 2-1349,-3 5 1169,8-2-89,-7 2-1530,10-1 900,2-3 1439,1 2 0,5-5 0,2 1 0</inkml:trace>
  <inkml:trace contextRef="#ctx0" brushRef="#br0" timeOffset="52178">29648 18193 7892,'-8'4'2609,"2"0"-2339,-3 1-90,4 0 0,-1 2-90,1 0 89,0 1 1,-2 6-90,1-3-90,0 4 90,2 0-90,3-3 0,0 2 90,2 0-90,2-5 0,1 2 0,0-5 0,5 0 0,-2-3 0,3-1 0,1-5 90,-3 0-90,2-4 90,-4 0 0,2-6 0,-3 2 90,1-4 180,-4-4-180,-1 3 0,-1-5-91,-2 4 91,0-2 0,0-1 0,-1-2 450,-2-23-450,1 16 90,-1-15 269,2 15-179,1 9-90,-1-3 270,1 9-361,2 5-89,-1 1 180,1 7-180,0 11-90,1-1 90,2 19-90,0-9 0,1 7 90,7 14-90,-3-14 0,6 15-90,0-13 0,-2-6-180,4 4-359,2-4 179,-3-7-90,5 2-1529,7-4 1350,-9-7-1,10 2-629,-9-8 719,-6-2 1,3-2-631,-7-5 721,-2 0 89,-1-3 90,-4 2 90,-2-6 450,0 4 90,-2-5 630,-1 2-361,0 4 91,-1-2 359,1 1-539,-1 4-90,0-2-90,1 4 359,-1 0-449,1 1 90,1 0 90,0 2-270,1 1 90,0 0 180,2 1-270,2 2 0,0 1-90,2 1 89,-1-1 181,3 0-180,-1 0 0,3 0 90,-2-2-90,1 0 0,1-1 0,-1-2 90,0 1 90,3-4-180,-4 1 90,3-2-1,-4-2 1,-1 1-90,-1-3 180,-1 2-180,-2 0 0,-1 0 0,-1 0 90,-1 0 0,-2-3 0,1 5-90,-1-2 179,-2 5-269,0 2 90,-2 2 0,-2 6-90,2 1 90,-2 4-90,4-1 0,2 7 0,2-3 90,2 5-90,3-6 90,2 0-90,2-2 0,1 0 0,2-3 0,2 0 0,2-2 0,1-2 0,0-2 90,11-4-90,-5-1 0,8-4 90,2-7 0,-6 1 0,8-5 180,-2-6-90,-9 6 90,11-16-484,-17 14 394,2-8-180,-10 7 180,-1 0-226,-3-2 135,-2-1-89,-1-1 0,-1-1 0,-1-1 0,-2-12 0,0 9 0,-2-6 0,0 6 180,0 10-180,-1-3 90,3 13 0,-1 1 302,1 3-392,-1 3 48,0 3-48,-3 9 0,1 2 0,-2 9 90,2 1-90,2 3 0,1 3 0,1 5 0,3 1 0,0 3 0,2 10-168,-1-9 1,1 2-103,5 20-978,-1-13 979,2 11-1351,-1-5 541,-2-14-90,2 9-180,-2-18-2159,-1 7 1709,0-11 0,0 6 1799,-1-14 0,0-2 0,1-1 0</inkml:trace>
  <inkml:trace contextRef="#ctx0" brushRef="#br0" timeOffset="56012">15167 15228 8702,'-1'-8'2429,"1"1"-2249,0 6-1,0-1 91,1 1-90,0 0-90,0 0 0,0 0 90,1 3-90,0 1 90,2 3 0,-1 1 0,1 3 0,1 2-1,1 2 91,2 16-180,-1-4 0,2 13 0,0 9 0,-2-10-90,2 15 90,0 0-2618,-1-13 2528,1 12 0,-3-18 0,0-3-90,0-1 90,-1-1-90,-1-3-270,1 8 90,-1-11-90,-1 4-539,-1-6 359,-1-8 2439,-1 2-3788,-3-5 630,-1-5-91,-2 0 1350,0-6 0,0-1 0,-1-3 0</inkml:trace>
  <inkml:trace contextRef="#ctx0" brushRef="#br0" timeOffset="56429">14744 14319 8522,'-6'-5'2339,"3"2"-2069,-1 1-1,2 1-89,2 3-90,-1 2 180,1 7-180,1 0 0,0 6 90,1 7-180,0-4 0,0 8 90,1 3-90,-1-6-90,1 7 90,-1-11-90,0 0-90,0-1 0,1-2-180,-1-1-719,1 2 180,-1-7-271,0 2 1170,-3-7 0,-1-4 0,-1-1 0</inkml:trace>
  <inkml:trace contextRef="#ctx0" brushRef="#br0" timeOffset="56800">14587 14194 7892,'6'-19'2069,"1"4"-1889,8-10-90,-3 10 0,6-5 90,6 1-180,-5 6 90,8-5 0,3 3-90,-6 5 90,7-3-3392,9 5 3392,-15 4-90,12 1-2179,-14 9 2269,-8 2 0,4 6-90,-11 0 90,-2 4 0,-2 3 0,-3 3 90,-5 15-90,0-8 0,-5 12 90,-5 1 1467,3-9-1557,-6 9-90,0-1 2724,4-12-2724,-3 9 0,3-4 0,4-9 0,-1 6 0,6-5-90,2-7-90,3 4 1,2-10-181,2-3-90,2-2-360,3-2 615,0-2-2414,5-1 2732,-3-3 1,5-3 0,-5-1 0</inkml:trace>
  <inkml:trace contextRef="#ctx0" brushRef="#br0" timeOffset="56982">15136 14583 9332,'-2'-9'1529,"0"1"-1439,1 4-180,0 1 0,0 0-450,2 0-89,0 2-181,0 0-1529,0-1 2339,1 0 0,2-1 0,1-1 0</inkml:trace>
  <inkml:trace contextRef="#ctx0" brushRef="#br0" timeOffset="57482">15211 14120 8972,'-2'-6'1169,"0"1"-989,2 2-90,2-1-90,1 0 90,4-2-90,4-1 0,0 0 0,4-2 0,5-1 0,-5 1 0,6-3 0,0 0 0,-6 3 0,4-3 0,-6 1 0,-3 3 0,0-1-90,-6 4-90,-2-1 0,-2 3 0,-2 0-449,-5 3 359,0 2-90,-4 2-270,-2 3 451,3-2-1,-3 3-90,3 0 270,3-2 0,0 1 0,4-2 90,0-1 0,2 0 90,1-1-1,1 0 1,1 0 0,0 1 0,0-1 0,2 0 270,1 3-180,0-1 0,1 3 269,3 3-269,-2-1-90,2 5 270,0 3-360,-2-2 90,2 6-91,-2-5 1,0 2 0,0 0 0,-1 2 0,1 9-90,-1-5 90,-1 7-90,-1-9 0,-1-1 0,0 0 0,-1 0 0,0-2-180,2 6-90,-1-8-89,1 3-1170,-1-6 359,-1-6-179,0-1 1349,-1-6 0,1-2 0,1-2 0</inkml:trace>
  <inkml:trace contextRef="#ctx0" brushRef="#br0" timeOffset="57847">15568 14305 7263,'8'-7'2788,"-2"2"-2518,3-2 0,2 2-90,-3 3-90,3 0 90,-2 8-90,-3 1 0,1 4 179,-2 12-269,-2-8 90,1 22 0,-4-21-90,0 8 0,-1-10 0,0-5 0,0 2 0,1-5 0,0-2 0,0-1 0,0-8 90,0 0-90,1-11 0,0 4 0,1-5 0,0 3 0,1-11 0,-1 4 0,4-32 0,-3 23 0,2-18 0,0 11 0,-1 10 0,1-5 0,-2 9 0,-1 9-90,0-2-269,-2 9 89,-1 4-180,0 2-1079,-2 7 449,1 0-179,-2 3 1259,1-1 0,1-1 0,0 1 0</inkml:trace>
  <inkml:trace contextRef="#ctx0" brushRef="#br0" timeOffset="58681">15844 14122 7623,'2'-13'2788,"2"-3"-2608,-1 6-90,1-3 180,3 1-180,-2 3 0,2-2-90,-2 4 180,3-2-180,-3 3 0,2-1 89,-1 2-89,-2 2 0,0-1 0,-1 2 0,-1 1 0,0-1 90,-1 2-90,-1 2 0,1-1 0,-1 2 0,0-1 1350,0-1-1170,-4-1-90,3 0-90,-4 1 89,0 2-89,0 0 0,-2 2 0,2 1 0,-1 0 0,0 1 0,0 1 0,-3 7 0,2-3 0,-1 4 0,2-3 0,1 0 0,1 1 0,0 0 0,0 1 0,2 0 0,0 1 0,0-1 90,2-1-90,3 6 0,0-5 0,2 4 0,4-2 90,-2-4-90,4 2 0,0-3 0,-1-4 0,3 1 90,1-4-90,-3-2 0,5-1 0,0-5 0,-2-1 0,4-1 90,1-5-90,-5 2 0,5-4 0,-2-5 0,-4 2 90,3-6-90,-6 5 0,-1-2 0,-1 0 90,-2 0-90,-1-2 90,-1-9-90,-3 7 0,-1-8 90,-4 3-90,1 7 90,-4-4 0,-1 4 0,2 6 90,-3-3-90,0 6 0,3 3-90,-2 1 90,1 4-90,1 3 0,-2 2 90,3 4-90,0 2 90,0 3-1,2 4 1,-1 2 180,1 16-90,1-7 0,0 12-90,3 3 0,1-9-90,1 10 90,4-2-180,0-9 0,2 7-450,4-3 181,-3-10-271,6 7-1079,5-6 450,-5-7-181,8 3-1798,3-3 3238,-2-6 0,9 4 0,-5-7 0</inkml:trace>
  <inkml:trace contextRef="#ctx0" brushRef="#br0" timeOffset="59516">19369 14988 10951,'4'6'899,"0"0"-719,-2-1 90,0 1-90,1 2 180,0 1-180,0 0-1,0 3 1,1 1 0,0 2 0,1 1-90,0 3 0,0 0 0,0 1 0,3 12 0,-2-7-90,2 9-90,-1-1 0,-1-9 0,2 5-90,-3-10-90,0-2 0,1-1-89,-1-2-271,-1-2-629,2 2 269,-3-6-179,0 1-1529,-3-8 2698,0-1 0,0-5 0,0 0 0</inkml:trace>
  <inkml:trace contextRef="#ctx0" brushRef="#br0" timeOffset="60164">19194 14227 7353,'-3'-8'2878,"0"2"-2608,2 4-90,0 3 90,3 9-90,0 2-90,2 5 89,0 0-89,0 0 90,1 1-90,0 1 0,1 0 0,1 5 0,0-6-90,0 4 180,-1-6-180,-2-5 90,1 1 180,-2-5-90,-1-3 359,-1-1-449,-4-12 90,-1-4-90,-3-5 0,0-2 0,1 3 90,-4-11-90,1 3-90,-4-10 90,0-7 90,2 8-180,-2-12 90,0-1-1136,5 12 1135,-2-10-27,4 4 28,2 11-90,1-9-282,4 16 372,1 0-90,2 2 0,2 1 0,10-5 0,-3 6 0,8-3 0,-3 9 0,2 1 0,1 2 0,0 2 0,-1 2 1011,8 2-1011,-8 4 30,10 14-30,-18-3 0,2 11 316,-13 3-316,-2-5 0,-3 8 0,-6 3 0,3-7 0,-6 8 0,0 0 0,3-8 0,-1 6 0,4-12 0,2 0 0,1-2 0,1 0 0,4 3 0,0-4 0,4 3 89,4-2-89,-1-4 0,4 2 0,-2-5-89,8 3 89,-4-4 0,7 2-180,2-2 90,-5-2-180,6 0-360,0-1 270,-5-2-179,4 2-900,-3-2 359,-6 0-269,2 0 0,-8-1-180,-1-1 1529,-1 0 0,-1-1 0,1 0 0</inkml:trace>
  <inkml:trace contextRef="#ctx0" brushRef="#br0" timeOffset="60330">19744 14195 8792,'-3'-4'1799,"0"0"-1619,2 1-270,1 1 0,0 0-360,1 0 0,1 1-269,1-1-181,-1 0-269,2 0 1169,0-1 0,1-1 0,1-1 0</inkml:trace>
  <inkml:trace contextRef="#ctx0" brushRef="#br0" timeOffset="60596">19950 13952 9242,'0'-5'1979,"0"1"-1530,0 4 1,1 5-360,1 2 90,1 6 180,1 6-270,-1-2 0,2 7-90,1 2 90,-1-5-90,2 5 0,-2-9 0,0-2 0,-1 0 0,1-2-90,-2-1-90,2 1-90,-3-4 90,1 0-540,-4-6 181,-1-3-1,-1-3-899,-4-4 539,2-1-89,-2-4 989,-1-6 0,2 1 0,-2-5 0</inkml:trace>
  <inkml:trace contextRef="#ctx0" brushRef="#br0" timeOffset="60813">19877 13825 7443,'-3'-10'2788,"1"-3"-2518,1 4-90,1-2 180,2 2-270,1 3 90,2-3-1,4 1-89,-2 2 0,4-2 0,-2 2 0,1 1 0,0-1 0,0 0-90,1 0 90,5-2-90,-4 3 0,5-2 0,-3 2-90,-3 2-90,3-1-270,-2 2 91,-4 1-181,0 2-1079,-2 3 450,-4 0-91,-1 3 1260,-3-1 0,-3 1 0,0 1 0</inkml:trace>
  <inkml:trace contextRef="#ctx0" brushRef="#br0" timeOffset="61013">19959 13948 8522,'1'6'1529,"1"-1"-1259,0-3-90,1-2 0,2-2 0,2 0 0,1-1 0,7-4-90,-3 2-90,6-4 0,2 0 0,-4 1 0,6-1-270,-1 1 0,-5 3 0,3-1-899,-2 2 359,-4 2-269,1 1-91,-5 1 1170,-2 0 0,0 0 0,-1 0 0</inkml:trace>
  <inkml:trace contextRef="#ctx0" brushRef="#br0" timeOffset="61600">20279 13899 8072,'-4'6'1440,"1"0"-1081,1 0-179,1 0 90,-1 0-90,1 2-90,0-1 90,1 2-90,1 0 90,2 5-180,-1-3 90,3 3 0,2 1-90,0-3 0,1 2 0,2-2 0,-3-3 90,2 1-90,-2-3 0,-2-3 89,1 1-89,-3-2 90,0-2 0,-1 0 0,0-1 0,-1-1 0,1-2 90,-1-1-90,0-2 0,-1 0 0,-2-7 0,-1 2-90,-1-4 180,-2-2-90,0 3-90,-2-4 180,0-1-90,2 6 90,-1-5 89,1 3-179,2 4 90,-1-3 0,4 3-90,0 3 0,2-1-90,2 3 90,1 2-90,2-1 0,0 1 0,1 1 90,6-1-90,-1 2 0,4 0 0,2 3 0,-3 1 0,5 1 0,-2 3 0,-4-1 0,2 2 0,-3 4 0,-4-3 0,1 4 0,-5-1 0,-1-3 0,-1 2 0,-2-4 0,0 0 0,0-2 180,0 0-90,-1-2 0,1-1 0,1-7 0,-1 1-90,1-5 0,-1-3 0,0 3 0,1-5 0,0-3 90,1 4-90,-1-5 0,0 5-90,0-1 90,1 1 0,-1 0 0,0 2-90,1-4-90,0 6-90,-1-2 0,-1 6 0,0 1-180,0 1-89,0 1-91,0 1-989,0 2 450,0 2-1440,1 1 2609,0 1 0,2 0 0,-1-1 0</inkml:trace>
  <inkml:trace contextRef="#ctx0" brushRef="#br0" timeOffset="62196">20695 13790 7713,'-1'5'2788,"1"0"-2608,0-2 0,0 0 0,0-1 90,1-1-91,2 0 1,0-1 180,5-2-180,-2 0-90,2-1 270,1-1-180,-3 0-90,2-1 90,-2-1-91,-3 1 1,1-2 90,-4 0-90,0 1 0,-2-2 180,-2 1-180,0 2 0,-3-1 0,-2 4 0,2 2 0,-4 3-90,2 1 0,0 3 0,0 1 0,1 1 90,0 2-90,1 0 0,1 1 0,2 1 0,1 6 0,3-4 0,1 4 0,3-6 0,6 5 0,-1-6 0,5 2 0,3-5 0,-3-3 0,4-1 0,0-4 0,-3-1 0,3-3 90,0-3-90,-5-1 0,4-2 90,-3-4 0,-4 4 0,2-5-1,-6 4 91,0-1 0,-2 0 90,0-1-90,-2 1 0,1 1 0,-1 0 0,0 0 0,0 2 89,2-3-179,-1 4-90,1-2 90,3 3-90,0 1 0,3 1 0,4 1 0,-2 3 0,3 0 0,-3 3 0,0 0 0,-1 1 0,1 1 0,-2 1 0,0 1 0,-1 1 0,-1 0 0,-1 0 0,0 4 0,-4-2 0,1 4 0,-7 1 0,0-3 0,-3 4 0,-6-1 0,2-3 0,-4 3-90,3-5-89,0 0-1,0-2-180,2-1-90,1-1-90,2-2-179,2 0-91,1-3-1079,1-1 810,4-4-180,0-1-91,2-3-89,1-1 1439,0-1 0,3-2 0,1 0 0</inkml:trace>
  <inkml:trace contextRef="#ctx0" brushRef="#br0" timeOffset="62417">21144 13566 7623,'-1'-12'2878,"0"1"-2338,1 2-91,-1 2-89,1 0-90,0 2 270,0 1-360,1 2-90,0 2 90,3 6-180,-1 1 89,3 4 1,2 8 0,-2-3-90,2 8 0,2 4 0,-1-6 0,2 9-180,1 0 91,-2-7-181,2 6-90,-3-11-540,5 5 91,-5-8-360,2 4-1530,-4-6 2699,-3-5 0,-2 1 0,-2-5 0</inkml:trace>
  <inkml:trace contextRef="#ctx0" brushRef="#br0" timeOffset="62584">21121 13706 7803,'15'-9'2338,"-2"2"-2158,12-4-180,-8 4 0,6-1-180,4 1 0,-6 1-269,9-1-271,-9 3-269,1 0-91,0 1 1080,0 0 0,0 1 0,-1 1 0</inkml:trace>
  <inkml:trace contextRef="#ctx0" brushRef="#br0" timeOffset="63347">22723 14915 8882,'2'-5'2159,"0"1"-1800,-1 1 181,0 1-360,0 0 0,1 1 360,0 2-270,0 0-1,1 3 1,1 1 90,1 2 0,0 3 0,1 1-91,-1 2 1,1 1 0,-1 3-90,1 1 0,-1 3 0,3 13-90,-3-8 90,6 32-180,-6-28 0,4 15 0,-1-14-90,-2-8 90,1 4-270,2-5 0,-3-5 0,3 1-629,-1-5 269,-3-5 0,1-1-1079,-3-6 720,0-3-270,0-1-91,-2-3 1350,-1-6 0,0 0 0,0-4 0</inkml:trace>
  <inkml:trace contextRef="#ctx0" brushRef="#br0" timeOffset="63834">22838 14060 7443,'-9'-34'4047,"-2"1"-3777,6 20 360,-10-6-450,6 10 0,-6-1 90,1 8-180,2 1-1,-3 3 91,1 5-90,3-1 0,-3 4 90,3 2-180,3-1 90,0 4 0,3 1 0,2-2-90,1 3 0,3-4 90,5 6 0,-1-4-90,4 5 90,6-1 0,-3-4-90,6 5 0,-3-7 0,1 1 0,0-1 0,1 1 90,8 5-90,-6-4 0,5 4 0,-3 0 0,-6-6 0,2 4 0,-8-7 0,-1-1 90,-3 0-90,0-2 90,-3-1 0,-2 2 0,-2-3-90,-5 1 89,-5 0 1,0-1-90,-4 0 0,-3-1-90,6-1 1,-5 0-181,3-2-90,5-1 0,-1 0-719,6-4 179,2 0-89,1-3-270,3 0-181,1-1 1,2-2 1439,0-1 0,3-1 0,1-1 0</inkml:trace>
  <inkml:trace contextRef="#ctx0" brushRef="#br0" timeOffset="64212">23017 14082 12390,'8'11'1169,"0"-1"-629,2 2-180,-1-1-90,4 5 89,2 0-269,-2-3 90,4 4 0,-2-2-90,-4-3-90,3 1 0,-7-5 90,1 1 0,-3-4 0,1 1 180,-2-3-90,-1-1 0,0-1 269,0-4-269,-1-2 0,0-3 0,0-7-90,-1 2 0,1-7 0,-2 2-90,1-2 0,-1-1 0,0-2 90,0-1-90,0-1 0,-1 2 0,1 1 0,-1 3-90,-1-3-180,1 8 90,0 0-719,0 6 269,-1 5-90,0 1-1169,-1 5 720,1 0-90,-1 2-1709,2 3 1438,0-2 1530,2 3 0,2-2 0,1-1 0</inkml:trace>
  <inkml:trace contextRef="#ctx0" brushRef="#br0" timeOffset="64796">23390 14039 10051,'1'8'1349,"0"-1"-989,-1 1 540,1 10-630,-1-6-1,0 9 181,0-2-270,0-3 0,0 3 180,-1-1-180,0-5-90,0 2 0,1-7 0,0-2-1,0-1 1,-1-2 180,0 0 0,0-2-90,4-8-90,0 1 0,3-7 0,-3 2 0,0-1 0,-1-2 0,0-1 0,-1 0 0,0-11 0,-1 7 0,0-7-1,1 1-89,0 8 90,0-4 0,1 5 0,-2 5 90,1-2-90,0 5-90,0 3 0,1 0 0,-1 4 0,0 0 0,1 2 0,0 1 0,0 1 0,4 5 0,-1-2 0,1 4 0,2 2 0,-2-3 0,1 2 0,0 0 0,-2-5 0,3 1 90,0-3-90,-2-2 0,3-2 0,0-4 0,-2 0 0,2-4 0,0-5 90,-3 2-90,3-4 0,-3-3 0,-1 4 90,0-6-90,-1 6 90,-1-1 0,0 1 0,0 1 90,0-3-90,-2 7 90,2-3-90,-1 7 89,1 3-89,-1 2 90,6 12-90,-3-2-90,3 9 0,1 3 0,-2-3 0,4 6 0,2 3-90,-2-7-90,5 7-809,1-1 269,-2-8-179,4 6-360,-5-10-271,-1-2-358,0-1-91,-1-1 90,0-2 1889,-1-2 0,0 0 0,1-1 0</inkml:trace>
  <inkml:trace contextRef="#ctx0" brushRef="#br0" timeOffset="66318">25818 12623 12120,'5'3'540,"0"1"-360,0 1-90,2 2 0,0 0 0,2 1-1,0 1 1,7 6-90,-3-3 0,18 17 0,-15-13 0,10 10-269,-9-4 89,-5-5 0,2 5-720,-5-3 271,-4-5-91,-1 2-269,-3-7-181,-2-1-179,0-3 1349,-2-1 0,1-3 0,-1 0 0</inkml:trace>
  <inkml:trace contextRef="#ctx0" brushRef="#br0" timeOffset="66582">26118 12509 8522,'-2'-13'2789,"1"3"-2520,0 0 181,-2 4-270,2 2 0,-3 2 90,-1 8-180,0 1-90,-2 7 90,-3 8 0,2-3-90,-4 10 90,0 6-90,3-5 0,-4 13 0,2 4-3392,2-8 3302,-2 11 0,4-16 0,1-1-90,1-2-90,0-2 0,1-3-629,0 7 179,2-10-179,1 5-1350,1-6 990,1-7 1259,1 2 0,2-9 0,1-2 0</inkml:trace>
  <inkml:trace contextRef="#ctx0" brushRef="#br0" timeOffset="67212">26575 12270 8432,'-8'-16'2429,"1"5"-1890,-4-3-359,3 9 0,-2 2 0,3 5 0,-1 4 0,0 3 90,0 3 180,-5 14-271,4-4 1,-3 10 360,-2 20-450,6-17 90,-4 21 90,8-12-996,1-10 816,2 11 0,4-3-90,0-11 0,3 8-232,4-5 232,-2-10 90,6 4-90,2-8 0,-2-6 0,5 2 0,2-8 0,-4-3 0,6-1 708,0-7-708,-5-3 0,5-3 250,-9-1-160,0-1-90,-3-1 0,-2 0 0,-1-1 0,-3 1 0,-2 1 0,-2-1 0,-2 1 0,-6-4 0,0 5 0,-5-4 0,-6 3 0,4 3 0,-5-1 0,0 1 0,6 2 0,-2 0 89,5 0-89,3 2 0,2-2 90,4 2-90,1-1 0,3 1 0,2-2 0,6-3 0,0 2-90,5-3 90,-2 3 90,8-3-90,-4 2 0,7-3 0,1 1 0,-6 2 0,5-3 0,-2 3 0,-7 3 0,2 0 0,-6 3 90,-4 2-90,1 1 180,-5 3-90,-1 2 90,0 2 0,-1 2 0,-1 2-90,0 1 0,0 2 0,0 2 0,0 0-90,1 1 0,0 0 0,0 1 0,1 0-270,2 8 0,0-6-90,2 4-629,3-4 179,-1-8-89,4 2-450,-3-9-91,0-2-179,-1-2 0,1-3 1619,0-2 0,1-1 0,2-2 0</inkml:trace>
  <inkml:trace contextRef="#ctx0" brushRef="#br0" timeOffset="67445">27146 12468 8882,'-1'-6'2878,"0"1"-2428,0 1-90,0 0-90,0 2 359,0 0-449,2 6 180,2 6-270,1 2 0,1 3 180,2 5-270,-2-3 0,3 6 0,1 2-90,-3-7-180,4 6-360,-2-5 181,-2-5-271,2 1-1439,-3-5 810,-2-5-90,-1 1 1439,-2-5 0,0-1 0</inkml:trace>
  <inkml:trace contextRef="#ctx0" brushRef="#br0" timeOffset="67947">27036 12328 8432,'-4'-14'2699,"2"4"-2340,2-8-179,2 8-90,4-4 90,2 6-90,2-1 0,2 1 0,3 0 90,10-3-90,-4 4 90,8-2-90,2 3-90,-9 2 90,5-1-90,-11 3 0,-2 1 90,-2 1-90,-3 0 90,-1 1 89,-3 2-89,-2 2 90,-3 3 90,-6 5-90,0-2 0,-5 4 180,-3 2-180,2-4-90,-5 5 89,6-5-89,1-1 0,0 0 0,2-1 0,1 0 0,1-2 0,3 1 0,2-1-90,2 0 90,5 3-90,1-2 90,18 6-90,-9-8 0,12 4 0,-2-3 0,-6-2 0,5 3 0,-1 1 0,-7-2 0,3 3 0,-4 1 0,-6-2 90,1 3 0,-6 4 0,-4-5-90,-1 5 360,-11 6-270,2-7 0,-7 9 0,-3-4-90,3-5 89,-6 6-178,-1-1 89,6-5-90,-5 4-360,6-3 90,6-7-180,-2 2 1,8-8-271,1-2-1079,2-2 630,6-4-180,0-2-90,4-4-1,1-1 1530,4-1 0,2-2 0,2-1 0</inkml:trace>
  <inkml:trace contextRef="#ctx0" brushRef="#br0" timeOffset="68282">27581 12476 7803,'-3'-13'3957,"-3"-3"-3687,1 10 450,-9-2-450,7 9-91,-6 3 271,1 7-180,3 0 0,-3 5 270,2 4-271,4-4-89,-1 5 180,6 0-270,2-5 0,4 3-90,6-4 90,-1-5-90,6 2 0,-2-7 0,10-1 0,-5-4 0,6 0 0,0-6 90,-6 0-90,4-3 0,-5-3 0,-6 2 0,2-4 0,-7-1 0,-3 4 0,-2-5 0,-6-2 0,0 5 0,-5-4 0,-4 2-90,1 4 0,-3-2-90,4 7-90,0 1-90,1 2 1,0 1-271,2 1-989,0 2 540,3-1-271,0 2 608,6-2 0,5-1 0,4 0 0</inkml:trace>
  <inkml:trace contextRef="#ctx0" brushRef="#br0" timeOffset="68663">27853 12297 8342,'-4'-5'2429,"-1"0"-1800,-4 0-449,1 3 180,-10 3-180,6 2 0,-5 4 360,-2 7-360,5-2 89,-4 7 361,-3 12-450,10-10-90,-5 13 180,12-7-270,4-8 90,3 6-90,10-4 0,0-8 90,7 3-90,8-7 0,-6-3 0,9-2 0,0-5 0,-7-2 0,5-3 0,-10-1 0,-3-1 0,-1 0 0,-2-2 90,-3 0-90,1-6 0,-5 3 0,-1-5 0,-7-2 0,0 5 0,-4-5 90,-4 0-90,2 5 0,-5-4 0,-1 4 0,2 5 0,-4-2-180,1 5 90,3 3-180,-2 1-450,3 3 91,3 1-91,0 1-1529,3 1 900,3-2-90,1 2 1439,3-3 0,2 1 0,2 0 0</inkml:trace>
  <inkml:trace contextRef="#ctx0" brushRef="#br0" timeOffset="69164">28189 12103 9422,'-3'-5'2158,"-2"1"-1978,1 4 90,-3 2 90,-3 4-90,2 0 0,-4 4-90,3-1 269,-6 9-269,4-3 0,-3 7 180,2 2-180,6-6-180,-1 6 90,8-1 0,1-5-90,2 4 0,5-5 0,0-4 0,3 1 0,-1-6 0,1-2 0,0-1 0,2-2 90,-1-2-90,2-2 0,-1-1 0,1-2 0,-1-1 0,6-5 0,-6 2 0,4-4 0,-2 0 0,-5 3 0,4-3 0,-6 4 0,-1 1 90,-1 2-90,-2 0 0,0 1 0,-1 3 89,-1-1 181,0 5-180,-1 0 180,2 4 0,-2 5-90,0-1-90,0 4 90,-2 4 0,0-4-180,-1 5 90,-3 1 0,0-5-90,-3 5 0,0-7 89,-3 1-89,-1-1 0,-4 0-89,-21 12 89,11-10-180,-16 9-360,8-10 270,8-5-180,-6 2-719,6-6 539,8-3-269,-1-1-1260,8-8 720,6 0 0,1-6 1439,12-8 0,1 3 0,6-7 0</inkml:trace>
  <inkml:trace contextRef="#ctx0" brushRef="#br0" timeOffset="69429">28588 11825 8342,'3'-19'3778,"-1"8"-3238,2-3-360,-4 11 90,1 1 179,-1 9-179,0 1 0,-1 7 90,0 1-90,0 2-1,0 3-89,0 2 270,-1 29-450,1-18 90,0 22-90,3-10 0,0-11-90,2 10 0,0-16-180,1-1-90,1-3-1169,5 12 810,-5-16-271,2 8-1708,-6-16 1259,-2-5-90,-2 0 1529,-3-5 0,-1-2 0,-1 0 0</inkml:trace>
  <inkml:trace contextRef="#ctx0" brushRef="#br0" timeOffset="69612">28380 12204 8162,'1'-9'3059,"1"0"-2880,4 1 1,1 0-180,3-1 90,6-5-90,-2 4 0,5-4 0,2 2 0,-5 3-90,6-2-359,-2 1 89,-6 3-180,4-1-1349,-5 0 630,-4 2 1259,1-2 0,-6 1 0,-1 1 0</inkml:trace>
  <inkml:trace contextRef="#ctx0" brushRef="#br0" timeOffset="74062">13100 15387 8342,'-2'-12'3058,"1"5"-2698,-1-2-90,1 6 0,0 0 90,1 0-180,0 2 629,0-1-719,2 9 0,-1-1 0,2 10 0,-2-2 0,0 2 0,0 2 0,-1 3 0,0 1-307,0 2 217,0 1 90,0 1-90,1 1 0,-1-1 0,2 0 0,-1 0 0,2-1 0,2 8 0,-1-8-90,2 5-90,-1-11-90,0-1 0,1-3-180,0-1-89,0-2-1260,1 1 539,-2-4 38,1 1 1222,-2-2 0,0-3 0,1 2 0</inkml:trace>
  <inkml:trace contextRef="#ctx0" brushRef="#br0" timeOffset="74529">13077 16491 8612,'-8'-8'2968,"2"3"-1888,-2-3-810,5 5-1,-1 0 181,3 1 360,1 1-540,1 7-91,1-1 271,4 12-180,-1-4-90,0 7 0,2 6-180,-2-4 90,2 8-90,0 2 0,-1-6 0,1 9 0,1 1-180,-2-9 0,1 8-90,-2-13-90,-1-2-179,1-1-631,1 2 451,0-7-91,1 2 1,-2-9-91,0-1-1259,0-3 900,0-3 1259,0-3 0,-2-3 0,1-1 0</inkml:trace>
  <inkml:trace contextRef="#ctx0" brushRef="#br0" timeOffset="74883">13336 16495 7533,'5'-13'3328,"-2"2"-2968,-2 7-91,-1 0 1,0 2 180,-3 3-270,0 2-90,-3 3 270,-4 9-270,0-1 90,-3 8-1,-5 7-89,3-7 0,-5 8 0,0 1 0,4-7-90,-2 6 90,2-1-90,5-9 0,-2 4 0,6-9 0,2-6 0,0 0 0,3-5 90,2-2-90,3-6 0,1 0 0,2-5 0,1 0 0,0 2 0,1-2 0,-1 4 0,5-2 0,-3 2 0,4 0 0,2 4 0,-3 1 0,4 0 0,3 1-90,-3 0 0,5 1-360,1 1 181,-4-1-271,5 1 90,-7-1-179,-1 0-181,0 0-179,-2 0-181,-1 0-179,-2 0 501,-2-1 0,-1 0 0,1 0 0</inkml:trace>
  <inkml:trace contextRef="#ctx0" brushRef="#br0" timeOffset="75147">13632 16557 8972,'1'-6'2968,"-1"1"-2788,0 3-90,0 2 270,0 8-270,-1-1 0,0 6 90,-1 4-180,0-2 0,-2 4 0,0 2 0,1-4-90,-1 4-270,2-2 180,0-4-180,0 2-449,0-4 269,0-4-180,0 1-1259,-3-4 810,1-3 1169,-2 0 0,3-5 0,0 1 0</inkml:trace>
  <inkml:trace contextRef="#ctx0" brushRef="#br0" timeOffset="75514">13603 16455 8342,'0'-11'2879,"0"4"-2340,2-1-359,0 7 0,1 2 180,4 7-90,-1 0-90,3 5 179,2 6-269,-1-4 0,5 7 0,-4-6-90,1 1 90,0-1-90,0 0 90,1 0-90,-1-2 0,1 0 0,-1-2 90,0-1 0,5 0-90,-4-3 90,4-1 90,-1-5 90,-4-3-180,2-1 269,-1-7-179,-5 2 0,3-6 90,-5-3-180,-2 1 0,0-4 0,-5-6 0,-1 5-90,-3-8 0,-1-2 90,1 7-90,-2-6 0,0 4 0,3 8-90,-3-3 90,4 10-90,-1 1-90,1 2-90,0 2-90,1 1-89,-1 0-91,1 3-90,0 0-89,1 3-1350,-2 3 810,0 2-181,0 2 592,0 4 0,3-2 0,-1 4 0</inkml:trace>
  <inkml:trace contextRef="#ctx0" brushRef="#br0" timeOffset="75864">14171 16445 10591,'-3'-2'1259,"0"1"-899,2 1-90,-1 2-90,1 2 0,-2 2 90,-1 8-91,2-2 1,-2 5-90,1 5 0,0-4-90,0 7 90,0 1-90,0-6 0,-1 6-90,1-2-90,2-6 0,2 3-449,2-5 89,-1-5 0,1 1-179,-1-7-1350,-1-1 1416,0-2 1,-1-8 0,-1-3 0</inkml:trace>
  <inkml:trace contextRef="#ctx0" brushRef="#br0" timeOffset="76232">14182 16418 8972,'6'5'899,"-1"0"-719,0 0 270,2 2-270,-2 0 0,4 2 270,1 1-271,-1-1-89,2 4 90,-2-4-90,0 1 0,0 1 0,0-1 0,1 0 0,4 4 0,-4-4 0,4 1 180,0-3-180,-4-3 90,4 0 89,0-6-89,-3 0 0,3-3 180,0-6-90,-4 2 0,3-5 179,-3-2-179,-3 1-90,0-4 0,-3 3 0,-1-1-90,-1-2 90,-1-1-180,-1 0 180,-1-12-180,-1 8 0,0-7 90,0 5-90,0 9 0,-2-3-180,1 8-90,0 5 0,-2 0-719,-3 6 269,1 2 1,-3 2-1440,0 4 810,2-1-181,-3 3 1530,1 4 0,3-4 0,-2 5 0</inkml:trace>
  <inkml:trace contextRef="#ctx0" brushRef="#br0" timeOffset="81396">6778 13318 7713,'-5'1'1529,"0"0"-1439,1 0 90,1-1-90,-2 0 89,0 1-89,-1 0 0,0 1 0,-2 2 0,-2 1 0,-2 2 0,-1 3 0,-2 2 0,-2 2 90,-11 14-90,4-3 0,-9 11-1090,7-6 1090,0 2-3031,-2 2 3031,1 2 0,0 2-326,8-11 1,1 2 325,-8 14-90,-5 14 180,8-1-180,9-13 90,0 12 0,12 0-90,4-13 0,8 11 90,13-2-1931,0-12 1841,11 10 0,-5-15 220,3-1-220,3 1 0,2-1 0,-1 0 0,0 1 0,11 11 45,-11-11 0,-1 2-45,-9-6 0,-3-1 1317,11 18-1272,-12-16 0,-1 1 0,-3 2 0,-3-1 45,8 19-90,-9-19 0,-2 2 90,-3 0 0,-2-1-90,1 19 0,-4-19 0,-1 2 45,-5 1 0,-2-1-1341,-4 21 1296,1-19 0,-1 0 0,-8 14 1759,-2-1-1759,-3-2-488,-3-2 488,-1-3 0,-1-3 0,0-3 0,0-4 90,1-3 433,1-4-523,3-3 0,1-3 2806,-3 2-2806,9-8 0,-2 0 235,8-7-235,2-2 1366,1-1-1366,1 0 170,1-2-170,0-1 0,2-1 0,0 0 0,5-1 0,2 1 0,2 0 0,2 2 0,3 10 0,-2 1 90,5 12 0,-1 30-90,-4-2-480,-4-15 1,-1 4 523,-1 13 1,-2 1-45,-1-11 0,-1 2-1112,1 17 0,-1 0 1112,-1-16 0,-1 1 0,-1-2 0,0 2 0,1-1 0,-2 8 0,1-1 0,-1-8 0,1 2 0,0-1 0,0-1 0,0 0 0,0-2-1154,0 7 1,0-1 1153,1 16 0,0-3 45,1-21 0,1-2-817,2 14 0,1 0 727,-1-15 0,3 0-159,3 8 1,3 4 0,0-6 158,-1-11 0,1-2 253,6 17 0,5-2-433,-2-18 0,2-4-45,13 14 90,-11-17 1,1-1-271,3-4 0,0-3-179,17 8-271,15 1-269,-18-12 1169,18-3 0,-13-5 0,13-2 0</inkml:trace>
  <inkml:trace contextRef="#ctx0" brushRef="#br0" timeOffset="82914">30559 11812 7623,'11'-17'2158,"16"-15"-1888,-9 11-90,14-9 0,-12 14 0,1 1 0,1 0 0,1 1-312,1 1 312,1 2 0,0 1 0,1 2 0,1 1 89,10 4-179,-10 2 90,7 4 90,-5 9-90,-9-1-90,5 8 90,-5 10 0,-5-5-13,2 13 103,-5 9-181,-4-7-522,0 15 613,-4-10 90,-3 5 0,-2 5-1348,-2 5 1348,-3 4-90,2-29 0,-1 0-1315,0 1 1,-2 1 1269,0 3 0,-2-1 0,0 1 0,-1 3-867,-6 19 0,0 1 821,3-13 1,0 0-186,-4 13 0,-1 3 186,2 0 0,0-2-257,4-14 0,1-1 167,-3 14 0,1 1 0,5-4 0,1-2 0,3-13 0,1-2 0,1 12 0,2 0 0,7-7 0,2-2 324,0-11 1,1-1-280,4 8 0,4-1 444,7-5 0,3-4-489,18 16 0,-14-19 0,3-2 0,4-3 0,1-4 0,-9-5 0,0-1 0,9 3 0,2-1 0,-1-5 0,-1-3-1072,20 3 1072,-22-6 0,0-1 0,10-4 1055,-1-5-1055,-3-3 547,-2-4-547,-4-4 0,-2-1-1089,-3-3 1089,-3 0 0,-4-1 90,5-10 0,-10 7 10,2-7 259,-10 1-179,-5 9 90,-2-6 616,-4 5-796,-3 8 2178,0-3-2088,-3 5 3302,1 4-3392,-1 1-90,-3 8 90,0 2-90,-5 7 0,-14 25 90,8-8-1786,-6 13 0,0 3 1696,1 4 0,6-9 0,-1 2-440,5-2 0,1-1 440,-5 24 0,6-20 0,0 3 0,3 2 0,1 0 45,2-9 0,0 1-45,0 11 0,0 2 0,3 4 0,1-1 0,1-10 0,0 0 0,0 13 0,1 2 0,3 2 0,0-1 0,-1-12 0,1-1-435,1 15 1,1 1 344,2 2 0,-1-3 90,0-12 0,-1-1-806,3 15 1,1 0 715,-3-20 0,1-1 90,4 19 0,1-1-90,-3-14 0,1-1-45,3 13 0,1 1-90,1-2 1,0-3 134,-3-13 0,0 1-45,3 10 0,1 1-103,0-5 0,-1-1 193,-3-12 1,-1 0-1,3 8 0,0 0-45,-2-4 0,-2-3 64,4 18 26,-6-22 0,-1 0 1225,-3 21-1225,-4-15-90,-4 7 2399,-10-10-2309,-1-10 90,-7 4 1492,2-12-1582,-12 4 812,7-8-812,-11 3-90,1-5-180,8-4-90,-6 1-550,6-3 190,8-2-269,-2-1-1710,5-2 990,5-1 0,-1-2 1709,5-1 0,2-1 0,1-2 0</inkml:trace>
  <inkml:trace contextRef="#ctx0" brushRef="#br0" timeOffset="89548">4136 2425 7982,'-10'-8'2249,"2"2"-1799,1 0-90,2 2-90,1 1-1,0 0 1,2 1-90,0 0 90,1 0-90,0 1 1079,1 0-1169,1 5 180,4 7 0,0 5-90,3 7-90,-1 1 90,2 6-3483,0 6 3393,1 7-90,1 7-573,-2-5 0,1 1 618,-3-9 0,1 2-45,2 12 0,1 4 0,0 9 0,1-2 0,-3-11 0,0 1 0,-1-7 0,0 3 0,0 0 0,0 4 0,-1 0 0,0-1 0,2 10 0,-1 0 0,-2-9 0,1 2 0,0 0-30,0 0 0,-1 1 0,1-4-15,0 10 0,1 0-374,-2-10 1,0 3 0,1-1 328,-1-2 0,0 0 0,0-3 0,2 9 0,-1-1-420,-1-8 0,0 1 0,0-3 375,1 2 0,0-2 0,0-2 0,-1 1 0,1-3 1,0 0-46,-1-3 0,1 0 0,-1-1 0,0-2 148,1-1 0,-1-1-417,6 30-1,-1-4-180,-1-4-360,-5-21 1,0-1-270,2 15 484,-2 8 775,-4-27 0,-2-6 0,-1-4 0</inkml:trace>
  <inkml:trace contextRef="#ctx0" brushRef="#br0" timeOffset="90067">3562 5094 8162,'-8'3'2879,"0"0"-2340,1 0-359,2-2 90,1 1-90,14-6-90,0-2 270,26-12-180,-6 1-464,17-9 463,-12 6 1,1-1-1599,-5 3 0,1-1 1509,12-7 0,3-2 0,-8 4 0,1 0 0,-1 0-1179,9-5 0,2-1 1118,-6 3 1,2-1 0,2 0 0,7-4 0,1 0 0,-2 1-536,-9 6 1,-1 1-1,1-2 506,-1 1 0,3-1 0,0 0 0,-2 2-111,0-1 0,-2 2 0,4-1 133,1-1 1,4-2-1,1 0 1,-2 1-63,3-1 0,-2 1 1,3 0 39,-4 1 0,2-1 0,2-1 0,-1 1 0,2 0 0,1 1 0,-1 0 0,-2 0 0,5-1 0,-3 1 0,3-1 0,-5 1 0,3 0 0,1 0 0,0 0 0,1-1 0,0 1 0,-1 0 0,-2 2 0,5-3 0,-3 2 0,4-1 0,-5 1 0,2 0 0,2-1 0,-1 1 0,2 0 0,0 0 0,0 1 0,-3 1-118,-11 4 0,-2 0 0,1 1 0,1-1 118,12-4 0,2-1 0,1 0 0,-1 1 0,1-1 0,0 1 0,-1 0 0,-2 2 0,-11 3 0,-3 1 0,1 0 0,2-1 0,11-3 0,4-2 0,-1 1 0,-4 2 0,-1 0 0,-4 2 0,3-1 0,0 0 0,3-1 0,0 1 0,-2 0 0,1 0 0,-2 1 0,2-1 0,-5 2 0,3-1 0,0 0 0,-5 2 0,-2 0 0,-4 2 0,0-1 0,-1 1 0,0 0 0,-1 0 0,19-5 0,0-1 173,-5 3 1,1-1-264,-9 2 0,1 0 0,-2 1 0,5-2 1,-1 1 29,-10 3 0,0-1 0,0 0-210,9-2 0,-3 0 90,-13 4 0,-1 1-45,6-3 0,-1 1 586,16-5-1080,-21 5 1809,2 0-2259,-23 8 2660,-7 2-1491,-7 2 0,-6 1 0,-5 2 0</inkml:trace>
  <inkml:trace contextRef="#ctx0" brushRef="#br0" timeOffset="91264">4579 2624 10321,'0'-3'540,"-1"0"-450,1 2 180,0 0-180,0-1-1,0 1-358,1-1-1,0 1-90,2 0-180,0-1-269,1 1-271,1-2 232,5-3 0,-1 0 0,4-3 0</inkml:trace>
  <inkml:trace contextRef="#ctx0" brushRef="#br0" timeOffset="91468">5099 2192 8882,'-1'-7'1619,"0"1"-1439,1 2 0,0 1-180,1 0 0,0 1 0,0-1-90,1 1 0,1-2-450,6-3 1,0 0-91,5-2-1529,3-6 1311,-1 3 0,7-6 0,-5 3 0</inkml:trace>
  <inkml:trace contextRef="#ctx0" brushRef="#br0" timeOffset="91681">5989 1543 8702,'-3'-3'2069,"1"0"-1979,1 2 0,1 0-90,1-1 0,0 2-90,3-1 0,0 1-90,3 0-90,1-1-719,9-1-1,-4 1 990,14-4 0,-9 2 0,6-2 0</inkml:trace>
  <inkml:trace contextRef="#ctx0" brushRef="#br0" timeOffset="91897">6984 1329 8162,'7'5'1979,"1"2"-1979,-5-3 90,1 1 0,1 2 0,0-2-90,2 2-90,3 3 0,0-2-180,2 4-719,3 3 89,-3-3-179,3 5 1079,-4-3 0,0 1 0,1 0 0</inkml:trace>
  <inkml:trace contextRef="#ctx0" brushRef="#br0" timeOffset="92098">7475 2063 7353,'-2'8'2069,"0"-1"-1530,-2 2-449,0-4 0,-2 2 90,-1-2-180,2-1 0,-3 1 0,4-2-180,-2 0 90,0 0-180,-1 1-89,-1 0-271,-2 1-180,-2 1-179,-2 1 989,-2 1 0,-1 0 0,-1 1 0</inkml:trace>
  <inkml:trace contextRef="#ctx0" brushRef="#br0" timeOffset="92281">6754 2525 7892,'-9'-7'1620,"1"2"-1620,-1-3-180,2 1-90,1 1-180,-2-2-270,0 0-179,-2 0-180,0-1 231,-1 1 0,-2-1 0,1-1 0</inkml:trace>
  <inkml:trace contextRef="#ctx0" brushRef="#br0" timeOffset="92513">6265 2078 8702,'-2'-6'2609,"-1"2"-2430,2 2 91,-1 2-180,1 0-90,-1 1 0,-2 3 0,1 0 0,-2 2-270,-2 5 1,2-2-91,-4 4-989,-3 6 359,1-4-269,-6 6-90,2-4 1349,0 1 0,-2 0 0,0 2 0</inkml:trace>
  <inkml:trace contextRef="#ctx0" brushRef="#br0" timeOffset="92748">5755 2613 13289,'-2'4'0,"0"-1"-90,2 1-179,0 3 89,-1-1-270,1 3-90,0-1-179,-1 0-361,0 2-179,-2 1-180,-1 1 1439,-2 2 0,0 0 0,-1 0 0</inkml:trace>
  <inkml:trace contextRef="#ctx0" brushRef="#br0" timeOffset="92948">5753 3199 7623,'10'10'1619,"0"2"-1529,-5-5-90,2 2 0,-1 1-90,-1-2-90,1 1-90,-2-2-180,0-1-269,0 0-181,-1 0 900,0 0 0,0-2 0,0 1 0</inkml:trace>
  <inkml:trace contextRef="#ctx0" brushRef="#br0" timeOffset="93148">6031 3370 10231,'2'5'270,"-1"0"-360,0-1 0,1 0-90,0 0-359,2-1-1,0-1-270,2 0-1259,0-1 2069,-2 0 0,3-2 0,-3-1 0</inkml:trace>
  <inkml:trace contextRef="#ctx0" brushRef="#br0" timeOffset="93413">6360 3087 9961,'2'-3'2069,"-1"-1"-1889,0 3-90,0 0 0,0 0-90,1 1 0,-1 0-90,1-1 0,-1 1-90,1 0 0,0-1-270,0 1-89,0 0-961,-1 0 1,0 1 0</inkml:trace>
  <inkml:trace contextRef="#ctx0" brushRef="#br0" timeOffset="93613">6466 3068 9602,'4'7'359,"-1"-1"-359,0-1 0,-1-1 0,3 2-270,3-1-89,-1-2-91,4 1-1259,2-2 540,-1 0 1169,5-1 0,-2-1 0,1-1 0</inkml:trace>
  <inkml:trace contextRef="#ctx0" brushRef="#br0" timeOffset="93813">6919 3150 11490,'9'-6'-899,"0"0"-180,4-1 359,-1 0-269,5-2 989,5-4 0,-3 3 0,5-5 0</inkml:trace>
  <inkml:trace contextRef="#ctx0" brushRef="#br0" timeOffset="94015">7465 2804 8792,'3'-3'2608,"0"1"-2158,-2 1-180,0 1-270,0 0 90,1 0-90,0-1-90,-1 1 90,2-1-180,0 0 0,2-1-180,2 0-719,5-2 270,-1 1-271,3-2-1348,1 0 2428,-3 0 0,4-2 0,-4 2 0</inkml:trace>
  <inkml:trace contextRef="#ctx0" brushRef="#br0" timeOffset="94230">7801 2619 9422,'1'-4'2248,"0"-1"-2068,-1 2 90,0-2-180,0 2-90,0-1 0,1 2 0,0-2-90,0 0-90,1-1-449,1-1 89,-1 2-360,0-1-1528,-4 2 989,-1 0 1439,-3 1 0,-1 1 0,-1 1 0</inkml:trace>
  <inkml:trace contextRef="#ctx0" brushRef="#br0" timeOffset="94813">5375 2803 9242,'-4'-3'1799,"1"1"-1440,1 1-179,1 0 90,-1-1-180,1 1-180,-1 0 0,1 1-90,-1 1 0,0 0-89,0 0-1,-1 1-180,0 0-90,-1 1-269,-1 2-181,-2 0-179,-1 1 1169,0 1 0,-1 0 0,1 0 0</inkml:trace>
  <inkml:trace contextRef="#ctx0" brushRef="#br0" timeOffset="95064">5067 2898 7892,'-3'-8'2789,"1"2"-2609,-1-1 180,0 1-270,0 1-1,0 0-89,1 2 90,1 1-90,-1 0 0,1 0-90,-1 0-719,2 0-540,-4 4 269,2 0-89,-4 3 1169,1 0 0,-1 1 0,-1 0 0</inkml:trace>
  <inkml:trace contextRef="#ctx0" brushRef="#br0" timeOffset="95296">4914 2986 9062,'0'-4'2338,"1"0"-1888,-1 4-720,-4 7 90,2-2-179,-4 8-631,2 0 181,0-1-271,-2 6 1080,-3 4 0,2-2 0,-2 6 0</inkml:trace>
  <inkml:trace contextRef="#ctx0" brushRef="#br0" timeOffset="95546">4869 3560 11041,'-4'9'90,"1"-3"-180,0 4-270,2 1 90,1-2-90,2 5-809,2 0 359,0-2-269,2 3 1079,-1-5 0,1 1 0,0-1 0</inkml:trace>
  <inkml:trace contextRef="#ctx0" brushRef="#br0" timeOffset="95763">5108 3809 9781,'1'4'-2608,"0"-1"1529,0-1 1079,0 0 0,2 0 0,0 0 0</inkml:trace>
  <inkml:trace contextRef="#ctx0" brushRef="#br0" timeOffset="95968">5419 3670 8702,'1'-7'1979,"0"1"-1709,0 2 0,-1-1-91,-1 1-89,1 0 90,-1 0-90,0 1-90,0 1 0,0 0-180,1 0-89,0 1-451,1-1-1889,-1 1 1350,-1-1 1259,0 0 0,0-1 0,3 0 0</inkml:trace>
  <inkml:trace contextRef="#ctx0" brushRef="#br0" timeOffset="96179">5348 3319 8342,'-14'-9'2249,"5"3"-2159,-3-2 90,6 4-180,1 0 90,0 2-90,2-1-90,0 1-270,0 0 0,2 0-179,-1 1-1350,-3 3 629,1 0 1260,-3 1 0,3 0 0,-1 0 0</inkml:trace>
  <inkml:trace contextRef="#ctx0" brushRef="#br0" timeOffset="96364">5149 3337 10051,'3'4'-2608,"0"0"1192,-2 1 1,0-2 0,0 2 0</inkml:trace>
  <inkml:trace contextRef="#ctx0" brushRef="#br0" timeOffset="97963">3848 5535 7533,'1'-12'2248,"-1"-1"-1978,2 0 0,-1-1-90,2-1 0,0-2 0,0-2 0,2-1 0,1-2-1,1-1 1,2-2 0,1-2-243,2-3 153,2-1 90,1-4-90,3-3-1355,2-4 1445,2-4 0,3-4-1,2-4-89,2-4 45,-6 12 0,1-1-45,-5 9 0,0 0 0,6-12 0,1-2 90,3-5 0,-1 1-1349,-5 12 0,0-1 1228,-3 7 1,1-2 0,0 0 120,2-1 0,1-1 0,-2 2-45,5-8 0,0 0-15,-3 7 0,0-2 0,1 0 30,0-1 0,1-1 0,-1 3-16,4-9 1,0-1-105,-4 9 0,2-3 0,-1 0 60,1-1 0,0 0 0,-2 2-1030,6-9 1,0 0 969,-5 7 0,2-1 0,0 0 30,1-2 0,1 0 0,-2 2-478,-5 9 1,0 1 0,0-1 417,7-11 0,2-3 0,-3 4-65,4-6 0,0 0 65,-1 3 0,1-4 0,0 2 0,-8 11 0,0 2 0,1-1 83,6-11 0,2-3 1,0 1-84,-1 0 0,1 1 0,-1 2 0,-7 11 0,-1 2 0,1-2 0,6-9 0,1-2 0,0 0 30,-1 4 0,-1 1 0,-1 2-30,4-7 0,1 1 0,-7 10 0,0-2 0,1 2-161,8-14 1,-2 4 160,-8 13 0,-2 1 303,7-8 1,-1 1-304,-5 6 0,-1 4 892,11-18-892,-14 22 0,-1-1 0,13-20 1218,-10 15-1218,5-5 2461,-9 11-2461,-7 11 0,1-1 286,-7 11-286,-2 1 1355,0 2-1355,-2 2 1079,-1-1-1079,0 3 0,0-1-270,-2 3-539,-1 6 449,-1 0-90,-1 5-899,-1 1 629,0-3-89,-2 5-1710,-4 2 990,1-3-90,-4 6 1619,1-4 0,-1 0 0,-1 2 0</inkml:trace>
  <inkml:trace contextRef="#ctx0" brushRef="#br0" timeOffset="99564">6662 981 6993,'-7'-1'1259,"-1"1"-989,0 0 0,-1 1 180,-2 0-270,3 0 89,-2 1 181,3-1-180,2 0 0,0 0 90,3-1-180,0 0 809,1 0-899,4-2 0,-1 1 0,3-2 90,-2 1-180,1 0 90,3-1 0,2-1 0,2-1-90,3-1 90,2-2 0,3 1 179,13-6-179,-5 2 0,11-3 180,4-1-180,-8 4 0,13-3 90,3 1-1474,-9 3 1474,12-2-90,3 3 0,-12 3-90,14-1-318,3 2 318,-14 2 0,15 0 0,-18 1 0,18 2 0,-16 0 0,12 1 0,-4 2-630,-14 0 630,10 1 0,-5 2 0,-11-2 0,9 2 690,-5 0-690,-11-2 410,7 1-410,-9 0 0,-7-1-89,2 2-181,-6-1 0,-5 0 0,0 2 628,-6-2-807,-3 1 332,-2-1-603,-2 2-89,-2-1-1350,-6 2 900,2-3-90,-5 1 1349,4-4 0,2-1 0,0 0 0</inkml:trace>
  <inkml:trace contextRef="#ctx0" brushRef="#br0" timeOffset="99950">7957 615 10231,'3'2'540,"1"1"-270,1 4-180,1-2 0,2 2 89,5 1-179,-2-1 90,6 1 0,6 0-90,-5-2 0,8 1 90,2 1-90,-7-3 0,7 3 0,-2 1 0,-6-2 0,3 2 90,-9-2-90,3 5 0,-5-2 0,0 4 0,-7 4 0,-3-2 90,-2 6-90,-8 4 0,-1-6 0,-4 8 0,-3 0 0,2-7 0,-4 6 0,6-9 0,0-1-90,2-2 0,0-1 0,2-1-179,1-1-181,2-2-90,1-1-269,0-2-1530,1 2 2339,1-4 0,1 0 0,2-2 0</inkml:trace>
  <inkml:trace contextRef="#ctx0" brushRef="#br0" timeOffset="103901">8710 1145 6813,'-6'-4'900,"0"0"-721,4 1-179,0 0 90,0 0 0,0 0-90,0 0 0,1 0 90,0 1-90,0 0 0,-1 0 0,1 1 0,-1 0 0,0 0 270,2-1 90,-2 1-270,1 1 90,0-1 0,-1 1 449,1 0 2160,-1 1-2429,6-4-270,-3 2-1,3-2 1,-3 3 1260,-1 0-1081,1 2-179,0 1 90,1 2 270,1 6-270,-1 0 90,2 5 270,1 5-361,0-2 1,1 6 0,0-5 0,0 2-90,0 1 0,1 2 0,0 1 90,4 11-90,-3-9-90,10 27 0,-9-29 0,4 12 0,-6-17 90,-3-7-90,2 1 0,-3-6 0,-1-3 90,0-1 0,-3-7 0,-1-1-90,-1-5 0,-5-9 0,1 2 0,-3-7 0,2 3 0,-7-13 0,3 7 0,-5-10 0,-2-2 0,5 9 0,-4-9 90,3 2-90,3 9 0,-1-5 89,4 4-89,3 7 90,-1-2 0,3 6-90,2 7 90,0-2 0,1 4-90,1 3 0,1 0 0,1 2 0,2 2 0,1 2 0,4 1 0,7 7 0,-3-2 0,7 4 0,4 4 0,-6-4 0,7 5 0,-2-1 0,-5-5 0,5 4 0,-2-4 0,-5-3 0,5 0 0,-8-4 0,-2-2 0,0-1 0,-1-1 0,0-2 0,2-4 0,-4 0 0,1-3 90,-2-6-90,-4 3 0,0-5 0,-3-3 0,-1 3 0,-1-5 0,-3-2 0,1 6 0,-2-5 90,2 9 0,0 1-90,1 4 180,0 0-180,1 3 0,0 1 90,1 2-90,0 0 0,0 2 0,3 5 0,0 1-90,6 10 90,-1-2 0,2 6 0,4 5 0,-3-5 0,5 7-360,1 3 360,-2-7-270,4 7-1079,1 0 360,-5-8-1,6 5-1528,0-3 899,-4-6-90,4 3 90,-7-8-90,-1-1 861,0-2 0,-1-1 0,1-2 0</inkml:trace>
  <inkml:trace contextRef="#ctx0" brushRef="#br0" timeOffset="104281">9429 1135 8162,'-10'-8'3328,"3"2"-2698,-4-2-360,5 4 0,-2 1 180,2 2-271,0 2-89,-1 2 180,1 7-90,0-1-90,0 5 90,2-1-90,0 0 90,1 1-90,1 0-90,1 0 90,0 7 0,2-6-90,1 4 90,3-4-90,0-4 0,2 1 90,0-4-90,-2-3 89,2 1 1,-2-4 0,-1-2 0,0 0 0,-1-3 90,-1-1 0,-1-2-90,0-1 90,0-1-90,-2-1 0,1 0 0,-2-1 0,0-1 90,-2-5-180,-1 4 90,0-3-90,1 5 0,-1 2 0,1 1-450,-2-3 90,2 5-180,0-1-809,2 3 450,1 1-181,1 1-1618,3 1 1259,1 1-91,3 1 1530,0-2 0,3 0 0,1 0 0</inkml:trace>
  <inkml:trace contextRef="#ctx0" brushRef="#br0" timeOffset="104715">9720 1027 8612,'-8'1'2339,"-1"3"-2069,0 1-1,-1 2 181,-4 8-180,2-2-90,-3 6 270,3 1-270,3-5-90,1 5 179,4-2-269,2-5 90,2 3-90,3-3 90,0-5-90,4 2 0,-1-6 90,0-1-90,1-1 0,1-3 90,0-1 90,3-4 0,-3 0 0,1-4 270,-2-5-181,-3 1 1,1-6 450,-4-6-450,-1 5 90,-2-8-91,-1 6 91,-2-1-180,-1 0 90,0-2 90,-3-12-90,2 11-1,-2-7-89,4 15-90,1 2-90,0 3 0,0 2 180,1 3 0,0 0-180,2 3 0,-1 2 0,2 3 0,3 8 0,2 7 0,1 3 0,2 4 0,0-3-90,5 12 0,-2-7 90,5 8-270,2-1-179,-3-7-91,5 4-989,1-3 539,-5-7-89,5 2-1350,-3-4 900,-6-6 0,2 2-90,-7-6 1619,-2-1 0,0-2 0,-1 0 0</inkml:trace>
  <inkml:trace contextRef="#ctx0" brushRef="#br0" timeOffset="105329">9858 1074 10321,'6'0'450,"-1"-1"-360,1 0 0,1-1 0,2-2 0,0-1 0,1-1-90,1-1 90,0 0-1,1-2 1,-1 0 0,-1-1-90,-1 0 180,0-1-90,-2 0 0,0 0 90,-3 1 0,0 0-90,-3 0 360,-2-4-270,-2 4-90,-1-3 89,-2 5 1,0 0 0,0 2-90,-2 0 180,-4 2-180,3 2 90,-4 1 0,-1 5-90,4 2-90,-2 3 90,4 1-90,0 1 90,1 2-90,1 1 90,0 8-90,2-5 89,2 5-89,3-6 0,1-2 90,2 0-90,1-2 90,2-1-90,3-1 0,2-1 90,1-3-90,3-1 0,12-4 0,-6-2 90,9-3-90,4-7 0,-7 1 0,9-7 0,1-6 0,-9 3 0,7-7 0,-6-4 0,-8 7 0,2-8 0,-8-1-3302,-6 7 3392,0-8 0,-6 11 0,-3 0 90,-2 1-90,-2 1 90,-2 1 360,-4-5-361,1 7 91,-4-3 90,-1 6-180,3 6 0,-4 0-90,1 8 0,2 2-90,-3 4 3482,4 4-3482,0 3 0,2 3 180,0 3-180,1 12 90,4-5-90,2 10 0,4-9 0,2 0 89,3 1-89,3 0 0,1-1 0,8 10 0,-2-9 0,7 6-89,2-4 89,-6-8-270,7 5-450,0-6 90,-8-6-179,6 2-91,-10-8-179,0-1-90,-2-1-360,-2 0-180,-2-1 89,-4-1 1,-2 1 1619,-3 0 0,-3 1 0,-1 1 0</inkml:trace>
  <inkml:trace contextRef="#ctx0" brushRef="#br0" timeOffset="105702">8991 2030 7892,'-24'11'4588,"9"-3"-3599,3-3-719,13-8 0,9-4 270,18-11-1492,0 1 1132,17-9 89,-2 4-2986,7-4 2807,9-3 0,-27 13 0,2-1-954,21-10 0,3-2 909,-12 7 0,1-1-357,-5 3 1,2-2 0,-1 2 356,7-4 0,-1 2 0,2-1 0,0 0 0,2 0 0,-1-1 0,0 2 0,2-2-15,-6 4 0,3-2 0,-3 1-337,8-2 1,-1 0 306,-10 4 0,3 0 0,-2-1 30,-3 3 0,-1 0 0,-2 2 0,6-3 0,-1 0-30,11-4 0,-1 1 417,-7 3 1,-2 2-418,-13 3 0,-1 1 0,8-2 0,-2 1 0,21-7-230,-20 6 140,5 0 90,-23 7 1123,0 0-1213,-8 3 1737,-1-1-2277,-9 4 918,-5 0-828,-3 2 2265,-8 2-2714,2 0 147,-7 3-2127,-5 1 1350,3-1 1619,-5 2 0,6-2 0,1 0 0</inkml:trace>
  <inkml:trace contextRef="#ctx0" brushRef="#br0" timeOffset="113798">7840 4535 10141,'-4'-6'1979,"0"2"-1889,2 2 0,0 1 0,0 1 0,1-1 180,0 1-270,2 5 0,-1-1 0,3 4 0,0-2 0,2 5-180,-1-2 0,2 3-450,1 2 91,-1-3-181,2 3-1349,-2 0 720,-2-6 1349,0 3 0,-1-6 0,0 0 0</inkml:trace>
  <inkml:trace contextRef="#ctx0" brushRef="#br0" timeOffset="114031">7991 4446 8612,'-3'-10'3508,"-1"-2"-3148,2 6 0,-1 0 179,1 2-269,2 2 0,-1 0-180,6 5-90,-1 0 0,9 8 0,-4-2 0,3 5 0,-2-2-90,0 0-90,1 1 0,1-1-90,0 1-449,9 3 179,-4-5-90,6 3-89,-7-7-271,0-1-179,0-1-90,-2-2-90,0-1 501,1-1 0,1-1 0,0 0 0</inkml:trace>
  <inkml:trace contextRef="#ctx0" brushRef="#br0" timeOffset="114316">8537 4133 8702,'-7'-10'2968,"0"1"-1978,0 0-540,1 3-91,0 1 1,3 4 0,0 4 0,1 4 809,0 22-809,2-7 0,1 20 89,8 3-179,0-6-463,5 16 282,-4-22 1,0 0-1633,7 22 1543,-5-19 0,1 3 0,1 3 0,0-1-45,-3-8 0,1-1 0,2 11 0,2 0-90,-1 0 0,0-3-135,7 21 135,-7-23 0,-1 1-360,-2-6 1,0-1-136,5 15 1,3 9-4587,-2-1 4137,-9-21-180,2 13-1669,-12-22 2928,-1-8 0,-4 1 0,0-10 0</inkml:trace>
  <inkml:trace contextRef="#ctx0" brushRef="#br0" timeOffset="114819">8417 4990 7443,'-5'-11'3778,"0"-6"-3419,4 4-179,0-3 0,6-1-90,1 3-90,5-5 90,1 6 0,9-8-90,-3 5 0,7-7 0,6-1 0,-7 5 0,10-6 0,-1 0 0,-7 5 0,7-5 0,-3 0-90,-7 7 90,5-5-180,-6 3 90,-6 5 0,2-2 0,-8 6 0,-1 2 0,-1 0 0,-1 0 1,-1 2 89,0 0-90,-1 1 90,-1 0 0,-1 1-90,1-2 90,-2 2 0,0-1 0,0 1 90,-1 1-90,1-1 90,-1 1-1,0 1 91,-1 0 90,0 1-180,0 1 270,0-1 719,0 1-989,2 5 90,1 8-90,1 1 0,1 7 90,0 0-90,-1-4 0,3 6 90,1 3-90,-1-6-90,3 6 0,0 0 0,-2-6 0,3 4-270,0-3 90,-3-7-180,2 3-90,-3-8-89,-1-2-361,-1-1-179,-1-3-1620,-1-1 1260,0-2 1439,-1-2 0,0-2 0,0 0 0</inkml:trace>
  <inkml:trace contextRef="#ctx0" brushRef="#br0" timeOffset="115047">8757 4330 8522,'-11'-4'2699,"5"0"-2520,-2 1-89,5 1 0,0 0-90,2 1 0,1 0-269,5 2-91,0 0-90,5 2-1259,3 0 450,-4 0-1,3 0 1260,-3-1 0,1-1 0,2 0 0</inkml:trace>
  <inkml:trace contextRef="#ctx0" brushRef="#br0" timeOffset="115332">9038 4052 8702,'-4'-7'3058,"0"0"-2608,1 1 0,0 2-180,2-1-1,-1 2-89,2 1 270,0 1-180,3 5 0,1 0 0,2 6 89,4 7-179,-2-2 0,3 8 180,2 6-270,-3-5-90,5 9 0,0 3 0,-3-9-90,3 9-180,-4-11-449,3 7 179,-2-8-180,2 5-1169,-1-5 720,-4-7-270,3 1-1619,-5-4 3058,-1-5 0,0 0 0,-2-3 0</inkml:trace>
  <inkml:trace contextRef="#ctx0" brushRef="#br0" timeOffset="115582">9046 4390 7892,'-5'-11'3598,"4"3"-3238,1-8-270,2 7 90,3-2-90,0 3-90,2-1 90,1-1-90,2 1 90,5-5-90,-2 3-90,5-3 0,-5 4-360,6-4 90,-5 4-269,3-4-1080,-3 2 539,-5 3-179,2-2 1349,-5 5 0,0 0 0,-1 1 0</inkml:trace>
  <inkml:trace contextRef="#ctx0" brushRef="#br0" timeOffset="115864">9313 3824 9152,'-6'-3'2608,"0"1"-2428,5 2 0,1 0-90,2 5-90,0 0 90,1 4-90,1 1 0,-1-1 0,2 3-90,-2-2 0,0-1-90,0 0-180,0 0-89,1 0-1350,-1 2 539,-1-4-89,0 2 1349,-1-5 0,2-2 0,0 0 0</inkml:trace>
  <inkml:trace contextRef="#ctx0" brushRef="#br0" timeOffset="116115">9439 3645 8342,'-2'-5'2879,"-1"0"-2430,1 1-89,1 1-90,0 1 360,0 0-540,1 8 0,0-1 89,2 12-89,0-4-90,2 6 90,0 4-90,1-5 0,1 7 0,3 1-180,-2-7-89,4 7-91,-3-9-180,0-1-269,1 1-271,-1-2-269,-1-1-1619,3 7 2968,-3-5 0,2 6 0,-4-6 0</inkml:trace>
  <inkml:trace contextRef="#ctx0" brushRef="#br0" timeOffset="116663">8829 5496 9062,'-5'3'2338,"1"0"-1618,3-2 629,1-1-1079,2-2-90,0-1 90,4-2 270,3-5-271,-1 2 91,7-5 360,6-5-360,-2 2-1,10-8 181,8-6-270,-5 5-319,14-10 319,7-3-3406,-10 7 3181,-15 11 0,1 0-45,12-9-189,1 0 279,-1 1 0,0 0-90,-1 0 90,-13 8 0,1 0-648,13-9 558,11-9 0,-8 5 0,-12 10 0,7-4 2858,-8 6-2768,-10 7-90,4-2 374,-11 8-374,-2 1-90,-3 2 90,-1 1 0,-2 0 0,0 2 1239,-2 0-1509,-1 0-89,0 1-271,-2 0-90,1 0-6206,-1 1 6926,-11 4 0,5-1 0,-9 4 0</inkml:trace>
  <inkml:trace contextRef="#ctx0" brushRef="#br0" timeOffset="123000">5090 4534 7982,'-13'0'4138,"6"1"-3868,-5 2 90,6 2-90,1 1 269,-4 8-179,2 0-90,-2 6 0,4-1 0,0 3-91,0 3-3211,0 18 3302,2-6-180,0 14-436,3-11 436,0 3 0,1 1-90,1 2-513,1 1 513,1 1 0,2 1 0,0 2 0,0-15 0,0 1 0,3 19-374,-2-20 1,0 0 284,4 12-271,5 14-90,-3-17 90,5 9-809,-1-11 539,-3-12-89,1 4-553,-3-9 372,-6-8 463,-2 2-1992,-9-7 2429,-2-4 0,-4-2 0,1-4 0</inkml:trace>
  <inkml:trace contextRef="#ctx0" brushRef="#br0" timeOffset="123334">4945 5662 7713,'-5'-5'2428,"2"1"-1888,-1-1-180,2 2-1,0 1-89,1 1 540,0 1-450,0 3-1,2 2 1,2 3 0,1 2 90,2 2 0,1 2-1,1 4 1,1 1 0,2 3 179,6 14-269,-2-6-180,5 11 270,2 7-1438,-4-9 1078,6 14 0,2 2-2945,-6-13 2855,6 12 0,-8-20 0,1-3 0,-1-3 0,0-3-252,0-3 252,-1-3 0,0-4 90,0-3 601,0-3-691,8-5 0,-6-4 0,19-17 0,-18 2 3253,10-13-3523,-10-3 0,-6 7-180,2-9-809,-5 3 450,-3 9-1,1-4 151,-5 11-510,0 3-90,-2 4-180,-1 3-181,-2 4 91,-1 4 681,-2 4 0,-1 4 0,1 1 0</inkml:trace>
  <inkml:trace contextRef="#ctx0" brushRef="#br0" timeOffset="123930">4296 7754 7892,'-2'-11'4318,"0"5"-3508,2-4-541,0 8 91,0-1 180,1 2 90,0 0-271,2 2 91,1 2-90,3 2 0,2 3-1,1 2 91,2 3-90,1 2-90,1 3 180,14 27-450,-10-15 45,3 6 0,-1 0-45,-3-6 0,10 17 0,-9-20 0,-5-9 0,3 3 89,-5-8-89,-3-5 0,2-1 90,-5-6 0,1-4-90,-2-3 0,1-4 0,-1-5 90,-1-3 0,-1-4-90,-2-2 0,-1-3 0,-3-14 0,1 9 0,-4-10 0,0 3 0,1 11-180,-1-6 90,2 14-179,0 3-181,1 2-90,1 2-1079,1 0 540,1 4-91,2 0-1798,3 5 1259,0 2 90,2 2 1619,0 1 0,0 1 0,0 0 0</inkml:trace>
  <inkml:trace contextRef="#ctx0" brushRef="#br0" timeOffset="124280">4821 7694 7533,'-1'5'3058,"0"0"-2069,0 4-899,1-5 0,1 3 180,1-5-180,0-2 0,3 0 90,3-5-90,0 0 90,3-4 0,0-6-90,-2 2 90,1-4-91,-5 3 91,-2 0 0,-1 0 90,-1 0-90,-1 1 450,-2-4-271,-1 5 1,-1-1 450,-2 5-450,1 4-91,-3 1 181,-3 7-270,2 3-180,-3 4 90,2 2-90,1 2 0,0 4 90,1 1-90,-2 14 0,4-7 0,-1 9 0,4-10 0,1 1-90,2 0 0,1 1-180,1 0-180,0-1-89,1 0-91,2-2-269,2-2-1440,8 3 810,-2-7-180,5 1 1709,5-11 0,-3-6 0,6-3 0</inkml:trace>
  <inkml:trace contextRef="#ctx0" brushRef="#br0" timeOffset="124580">5300 7442 7892,'-13'-2'3778,"0"1"-3148,-1 2-180,0 1-90,0 3-1,1 1 1,0 1 0,1 3 90,0 1-91,1 3 271,-1 10-450,4-5 0,-1 9 0,4 3 0,2-6-90,1 8 0,4 0-90,2-8 0,3 8 0,0-11 0,2-1-90,1-2 90,3-1-360,7 2 0,-2-7 0,7 1-90,-6-9-719,11-4 450,-6-4-181,10-5-1079,-2-10-374,-7 1 914,4-8 1254,-4-7 1,-6 6 0,4-10-1</inkml:trace>
  <inkml:trace contextRef="#ctx0" brushRef="#br0" timeOffset="124837">5460 7111 8342,'-14'-22'3688,"4"7"-2608,-6-6-631,8 11-89,-1 0 90,5 5-90,0 3-181,1 1 91,2 2-180,2 4 0,1 3 90,2 5-90,0 3-90,1 4-3302,6 18 3392,-3-5-90,4 14-600,3 10 600,-3-10-90,5 17-135,-8-30 0,-1-2-134,7 18-91,3 14-630,0-11 451,-4-15-91,4 7-539,-2-13 629,-6-10-89,2 0-181,-6-11-179,-1-3 3004,-2-3-1925,-1-4 0,-1-3 0,0-2 0</inkml:trace>
  <inkml:trace contextRef="#ctx0" brushRef="#br0" timeOffset="125530">5551 7641 7892,'-4'-6'2069,"0"1"-1799,1-1-90,1 1 0,1 0-90,1-1 90,2-4-180,1 1 90,3-4-90,6-4 0,-2 2 0,7-6 90,5-5-90,-4 5 90,7-8 0,0-2-3392,-7 8 3391,6-7 1,-10 12 90,-2 1 0,-1 1 0,-2 2 270,0-2-90,-3 6-90,-1-1 89,-2 6-89,-2 1 3392,0 2-3122,-1 1-270,-3 3-91,0 0-89,-3 4 0,-3 9 0,2-2-90,-3 9 0,3 8 0,2-6 0,-2 8 0,4 1 0,2-9 0,2 5 0,6-6-90,0-8 90,3 1 0,-2-8 0,5-3-90,-3-2 90,5-2 0,-1-6 0,-3-1 0,2-3 0,-3-3 0,-3 2 0,1-4 0,-5 4 0,-1-1 0,-1 0 0,-1-1 90,-1 0-90,-1 0 0,0 0 0,-1-1 0,0 1 0,-1 0 0,0 0 0,1 1 0,-2-6 0,2 4 0,-1-4 90,2 1-90,1 4 0,2-2 0,3 1 0,2 3 0,2-1 0,1 3 90,5 0-90,-2 3 0,4-1 90,6 6 0,-4 2-90,7 3 90,-1 5-90,-5 1 90,3 3 0,-4 6-90,-7-4 90,1 6 0,-7-5-90,-3-1 0,0 0 90,-2-1-90,-1 0 90,-1-2 0,0 0 90,0-3-90,0-2 89,-1-4 1,0-4-90,-1-4 90,0-10-90,0 1-90,0-9 0,1-8 0,2 5 0,0-11 0,3-4-90,1 10 90,3-11 0,3 2 0,0 10 0,4-8-90,-4 15-180,0 1 91,-2 4-271,0 2 0,-1 4-719,0 2 359,0 6 1,0 2-1170,-2 10 719,-1-1-179,-2 7 1439,-4 8 0,-1-3 0,-2 8 0</inkml:trace>
  <inkml:trace contextRef="#ctx0" brushRef="#br0" timeOffset="126113">5191 8623 8432,'-3'-7'2609,"0"1"-1800,-2 1-359,2 1 0,-2 1 269,1 3-359,1 0-90,-1 1 0,1 2 90,-2 5-270,0 0-1,-2 6 91,0 7-180,1-2 90,-1 7 0,1 4-90,2-6 90,1 7 0,4 0 0,2-7-90,2 5 0,5-3 90,-1-7-90,6 3 0,-3-8 0,10 1 90,-4-6-90,6 2 0,3-4 0,-7-3 0,5 0 0,-3-1 0,-8-1 0,3 0 90,-6 0 0,-5 1 0,1 2 0,-5-1 0,-2 3 90,-3 1 0,0 2-90,-7 6-1,2-3-89,-5 4 0,2-5 0,0-1-89,0-1-91,-1-1-180,2-1-450,-3-1 271,4-3-181,0-1-809,3-6 719,2-2-269,1-4-1620,2-6 1260,1 1 1439,1-6 0,3 3 0,0 0 0</inkml:trace>
  <inkml:trace contextRef="#ctx0" brushRef="#br0" timeOffset="126364">5429 8777 12930,'-2'4'1978,"0"1"-1618,5 1 540,3 10-450,0-1-91,4 7 181,4 8-270,-3-6-180,5 11 0,2 5 0,-4-8-90,4 10 0,0 1 0,-4-11-90,3 9-270,-3-4 0,-2-9-180,1 4-1618,1-1 1168,-6-14-2608,3 10 2069,-10-22 0,-3 1 1529,-4-9 0,-1-1 0,-1-3 0</inkml:trace>
  <inkml:trace contextRef="#ctx0" brushRef="#br0" timeOffset="126683">5414 8677 8522,'-3'-21'2519,"1"2"-2160,-1 1-89,2 1 0,0 2 180,2-5-180,1 5-90,3-3 90,5 1-181,-1 5 1,5-3 0,-3 6-90,2 1 90,-1 0-90,2 3 90,-1 0-90,8 2 90,-5 3 0,6 1 0,0 6 0,-7 0 90,3 5 90,-4 7-90,-4-2-90,0 9 90,-6 6-91,-2-6 1,-3 11 0,-3 0 0,-1-8-90,-2 8-180,-3 5 90,4-16-179,-3 11-541,7-19 360,0-7-89,2 0-901,3-8 541,1-2-90,2-4-1530,2-8 2519,0 0 0,3-7 0,-1 2 0</inkml:trace>
  <inkml:trace contextRef="#ctx0" brushRef="#br0" timeOffset="127080">5849 8492 8432,'-3'-12'3418,"1"3"-2428,-6 0-541,3 6-89,-3 1 360,-1 6-360,2 1-91,-1 3 271,0 7-360,4-2 0,-2 6 90,4 5-90,0-5-90,2 6 0,1-6 0,3 8-90,0-8 0,2 6 0,3-5 0,-2-6 0,4 1-90,0-5 90,-3-6 0,4 0-90,-1-9 90,-2-1 0,3-5-180,-2-7 180,-4 2 0,1-6 0,-5-13 0,-1 13 0,-1-14 90,-2 13-90,1 7 0,0-2 90,0 7-90,1 4 0,1 1 90,0 6-90,2 3 0,0 2 0,3 6 0,-1-2 0,2 5 0,3 3 0,-2-3-90,3 5-180,-3-5 90,0-1-180,1 0-180,-1-2 1,1 0-181,0-2 1,0-2-271,0-2-1169,2-1 810,-3-3-180,2-2 1529,-5-3 0,-1-2 0,1-2 0</inkml:trace>
  <inkml:trace contextRef="#ctx0" brushRef="#br0" timeOffset="127364">6130 8308 9512,'-2'-4'3328,"0"0"-2429,0 4-539,1 1 180,0 2 359,0 3-539,2 0 0,-1 5 0,2-1-91,0 3 91,0 1-180,0 2-90,1 1 180,3 11-180,-2-6 0,8 25-90,-4-23 0,5 12 0,2-12 0,-4-8-90,6 3 90,2-5 0,-4-5-180,5 0-360,1-5 1,-5-2-1,5-1-270,-8-3 1,0-1-181,-1-3-179,-1-1-180,-1-1-1889,2-8 1619,-4 3 1619,1-5 0,-3 3 0,-1 0 0</inkml:trace>
  <inkml:trace contextRef="#ctx0" brushRef="#br0" timeOffset="127764">6459 8179 9062,'-1'6'3598,"2"3"-3418,1-2 0,1 2 89,3-1-179,0-2 90,3 0-90,0-4 90,1-2-90,2-2 90,0-3-90,2-1 180,4-7-180,-3 2 0,2-5 90,-4-1-91,-5 3-89,0-3 180,-7 1 0,-3 5-90,-2-3 180,-2 5-90,-2 3 0,0 0 0,0 2 90,0 2-90,0 1-1,0 2 1,-1 3 90,0 2-90,1 2 0,-1 2 0,0 3-90,1 1 180,-1 12-180,4-6-90,-1 9 90,5 1-90,1-5 0,2 7 0,5 0 0,-1-8 0,3 7-90,6-4-90,-4-8 90,7 4-630,2-3 270,-3-6-179,5 2-1,-6-6-179,-1-1-91,-1-2 91,-1-1-181,-1 0-1349,1 2 990,-5-2-90,-1 3 1439,-6-1 0,-2 0 0,-2 1 0</inkml:trace>
  <inkml:trace contextRef="#ctx0" brushRef="#br0" timeOffset="128063">5830 9411 8072,'-19'17'4678,"0"-2"-4408,13-9 89,0-1-89,7-5 90,4-2 0,3-3 0,5-2-1,5-3 181,21-13-360,-4 2-589,17-10 499,-18 10 0,1 1-2040,20-15 1995,-17 12 0,1-1-45,2-3 0,-2 1 0,-8 5 0,0 0-45,9-6 0,1-2 45,0 1 0,-2 0-45,-9 6 0,1 1-45,7-6 1,2-1-226,-2 3 0,-2 1-135,18-12 180,-21 14 0,0 1-989,22-13 450,-18 10-91,6-2 1,-20 14-181,-6 3-899,-5 2 719,-4 4 1260,-6 2 0,-2 1 0</inkml:trace>
  <inkml:trace contextRef="#ctx0" brushRef="#br0" timeOffset="128530">5086 8432 7533,'4'-10'3328,"0"2"-3058,3-4-90,2 2-1,11-7-89,-1 2 0,10-8 90,13-5-90,-5 5-593,15-10 548,-20 15 0,-1 0-1016,21-11 971,-18 10 0,1 0 0,3-2 0,-2 2 0,21-12 0,-20 12 0,1-1 0,-2 0 0,0 2 0,17-9-45,-19 9 0,-1 2 45,9-5-90,-4 2-89,-4 3-1,-5 1 0,-4 3-450,2-1 180,-9 5-1618,4-1 1078,-16 7 68,0 1 922,-7 3 0,-2 2 0,-1 0 0</inkml:trace>
  <inkml:trace contextRef="#ctx0" brushRef="#br0" timeOffset="129218">6061 9674 9512,'-3'-4'2608,"1"1"-2068,1 1 1259,0 1-1350,5 6-359,0-1 0,6 7-90,-2-1 90,0 3 0,1 1-90,0 2 0,0 1-180,0 1 0,-1 1-89,0 1-181,0 0-90,-1 1-179,0 0-271,0 0-1888,-3 11 1259,-1-7 1619,-4 8 0,-2-10 0,-2 1 0</inkml:trace>
  <inkml:trace contextRef="#ctx0" brushRef="#br0" timeOffset="129580">5995 10100 10321,'-2'-4'2519,"1"0"-2249,0 3-91,4 5-89,0 1 0,4 4 0,0 1 0,6 8 0,-1-2-90,5 6 90,2 4-90,-3-5 0,4 5 0,1-1 0,-7-8 0,6 4 0,-2-5 0,-4-7 0,4 2 90,2-13-90,-5-2 0,4-7 0,-5-2 90,0-4-90,0-3 0,1-2 0,-1-2 90,6-13-90,-6 8 0,4-7-90,-4 5 0,-4 10 0,1-4-360,-4 9 181,-2 6-91,-1 1-180,-2 6 0,0 3-179,-1 4-181,-2 2-359,-1 5-90,-2 3 0,-2 4 1349,-1 3 0,-2 3 0,0 1 0</inkml:trace>
  <inkml:trace contextRef="#ctx0" brushRef="#br0" timeOffset="130247">6037 10897 8162,'-20'0'3598,"5"0"-3238,-5 3 180,0 3-360,6 1 90,-5 4 89,1 8-89,5-3-90,-2 9 90,2 5 0,5-5-180,0 8 90,4 3-90,3-7-1,2 8 1,6-2 0,1-10-90,3 6 0,-1-12 0,2-4 0,-1-2 0,1-3 0,0-3 0,1-3 0,0-4 0,1-3 0,-1-2 0,0-4 0,-1-3 0,0-1 0,-2-3 90,1-9 0,-5 5 0,1-7 180,-4 0-90,-3 6 90,0-4 359,-2 5-449,1 6 180,0-1 180,0 5-360,0 5-90,1-1 90,2 6-180,0 1 90,5 4-90,6 10 89,0 0-89,7 7 0,5 10 0,-4-5-303,8 10 303,-7-8-3292,10 15 3292,-7-8 0,6 11-727,-4 1 727,-8-11 0,4 11 0,-8-4 0,-6-12 0,0 10-90,-9-14 90,-2-1 0,-3-2 0,-3 0-90,-3-3 271,-1-1-360,-2-3 179,-2-3-90,0-2-360,-11-1 180,6-7-90,-6-1-629,1-10 359,7-1 3111,-4-6-3740,7-7 629,5 4-179,1-9 1120,7 6-1391,2-2-179,1 0-180,2-1 1439,4-11 0,-1 5 0,2-8 0</inkml:trace>
  <inkml:trace contextRef="#ctx0" brushRef="#br0" timeOffset="130616">6309 11057 8522,'-4'-9'3868,"1"2"-2789,0-1-899,3 4 0,0 1 180,3 3-180,2 2 0,4 1 0,6 4-90,-1 0-1,5 4 1,3 5-90,-5-2 0,5 6 0,-1 4 0,-6-4 0,3 5 0,-3-3 0,-5-6 0,1 2 0,-5-8 0,-2-3 0,-1-1 90,0-1-90,-2-3 0,0-1 0,-4-5 0,-1-2 90,-5-11-90,1 3 0,-4-7 0,-3-8 0,2 5 0,-4-10-489,4 9 489,2-1 0,0 0-90,2 1 90,0 2 0,2 1-180,1 4 0,3 3 0,0 2-180,3 2-89,1 3-1,1 0-90,3 2-899,6 0 1029,-2 1-669,5 1-1620,3 1 2699,-3-1 0,6-1 0,-5-1 0</inkml:trace>
  <inkml:trace contextRef="#ctx0" brushRef="#br0" timeOffset="130996">6733 10728 9781,'-13'13'2519,"-4"6"-2249,8-4 90,-4 6-91,4-4-89,0 2 0,0 0 90,1 1-180,0 0 0,2 0 0,2-1 0,1 0 0,1 6 0,2-6-90,3 3-90,1-10 0,2-3 90,1-1-90,0-3 90,1-1-90,4-4 90,-2-1-90,2-4 90,0-8 0,-4 2 0,2-6 0,-3-5 0,-4 4 90,1-6 0,-3-2-90,-1 7 90,0-4 270,-1 5-270,0 6 0,0 0 0,1 6 89,0 0-89,0 3-90,1 0 90,1 5-90,1 1 0,2 3 0,4 4 0,-1-2-90,4 5 0,-3-4 0,1 1-179,1 1-1,0-1-630,4 4 271,-3-5-181,2 3-179,-4-5-181,-2 0-269,-1-1 0,-2-1 1439,-1-2 0,0-1 0,-2-2 0</inkml:trace>
  <inkml:trace contextRef="#ctx0" brushRef="#br0" timeOffset="131546">6855 10663 8612,'-6'-8'4228,"3"5"-2609,0-1-810,11 17-269,-1-3-90,6 11 269,0 4-359,-1-5-180,3 10 180,3 5-180,-4-7 0,6 10-632,-5-10 542,-1 0-90,1 1 0,0-1 90,-2 0-90,1-2 0,-3-1 0,1-1 0,-2-2 0,3 3 0,-5-7 90,2 1-90,-6-10 90,-1-1-90,0-2 0,-1-3 180,-2-2 271,-4-8-451,-5-8 0,0-2 0,-4-5 0,-4-8 0,2 4 0,-6-12-561,6 8 561,-1-1 0,0-2 90,0-1-90,1 1 0,-6-14 0,5 12 0,-3-9 0,4 6 0,5 10 0,-2-5 0,6 6 0,2 9 0,2-4 0,5 4 0,2 5 0,4-4 561,0 6-561,2 0 0,1 0 0,3 1 0,1 2 0,8 0 0,-5 4 0,7 2 0,-10 6 90,1 3 0,-2 4-90,0 2 0,4 13 90,-5-5-90,3 9-155,-4 4 155,-4-8 90,1 9 0,-7 2-90,-2-9 0,-1 9 0,-3-13 0,-2-1 0,1-2-90,-2-1 0,0-2 0,1-3-180,-1-3 91,1-2-206,0-4-1504,-4-4 809,3-5-269,-3-3-1979,1-11 1529,1 2 0,-1-7 1799,2 3 0,2-3 0,1-1 0</inkml:trace>
  <inkml:trace contextRef="#ctx0" brushRef="#br0" timeOffset="132013">7137 10289 8522,'-1'-6'4228,"0"1"-3419,0 1-179,0 2 1709,0 0-1890,1 7 811,3 9-901,0 0-179,4 7-90,1 3-90,-2-4 90,3 8 0,0 3-90,-2-6 0,2 6 0,1-2 90,-4-8-90,3 4 0,-4-12 0,-1-1 0,0-3 0,0-2 0,-2-1 90,1-2-90,-1-2 180,-1-2-90,-2-9 0,1 0 0,-3-10-90,-2-4 90,1 3-90,-2-7 180,-1-3-90,3 7-90,-2-7 179,3 4-179,0 8 90,1-4 0,1 8 0,0 4-90,1 0 90,2 5 0,0 3-90,4 1 90,2 3 0,7 5-90,-2 0 90,6 4-90,2 5 0,-3-2 0,5 6 0,1 3 0,-5-4 0,5 7-90,0 1 0,-6-8-90,3 7-359,0-5-1,-6-6-90,4 4 91,-7-7-361,-1-2-89,-2-1-271,0-1 1,-2-2-1799,-1 2 1439,-3-2-90,-3 3 861,-8 2 0,-1-2 0,-3 3 0</inkml:trace>
  <inkml:trace contextRef="#ctx0" brushRef="#br0" timeOffset="132369">6397 11764 8522,'-16'14'5217,"6"-5"-4767,0 0-90,8-6-180,4-3-1,4-3-89,6-3 90,6-5-90,7-5-4161,6-5 4251,7-6-90,8-8 162,-19 14 1,0 0-208,4-4 0,-1 0-577,3-3 1,1-1 576,1-1 0,3-3-529,-2 2 0,3-4 0,-2 2 529,7-7 0,1 0-45,-7 7 0,2-3 0,-1 1-30,0 0 0,0 1 0,-2 1 30,6-5 0,0 0 0,-8 8 0,1-2 0,0 0-45,12-9 0,-3 3 0,-12 9 0,0 1 0,7-7 0,0 2-225,-8 6 1,-3 3 1210,14-10-1301,5-4-335,-14 14 336,-12 9-91,1 1-539,-10 10 449,-6 2 822,-1 4-2531,-10 5 900,-2 1 1349,-4 3 0,0-2 0,0 0 0</inkml:trace>
  <inkml:trace contextRef="#ctx0" brushRef="#br0" timeOffset="147680">5819 2055 7623,'-1'4'1529,"1"-1"-1349,-1-2 1439,1 0-1529,-2 0-90,1-1 90,0 1 0,-1 0 89,2-1 1,-3 1-90,1-1 0,-1 0 90,-3 2-90,0-1 0,-4 2-90,1 0 90,-2 0 0,0 0-90,-1 0 90,0 0 0,-7 2 90,3-1-90,-7 1 0,-4 0 0,5-1 0,-8 1 0,-4-1-1,5 0 1,-9 0 90,-8 0-90,8-1 90,-14 0 0,-8 0-2643,11-1 2553,-17 0 90,17-1-460,-2-1 370,-3 0-90,-1-1-354,-1-2 354,16 0 0,-2-1-1141,-21-3 1186,22 1 0,0 1 0,0-2 0,2 1-45,-20-5 45,21 4 0,0 0 0,3-1 0,1 0-611,-17-4 656,-13-4-90,23 4 288,2 0-288,2 0 90,2-1-90,2 0 90,2-1 7,2-1-97,2 0 180,-8-8-90,10 4-90,-6-5 999,5-3-909,7 7-90,-3-7 3201,2 0-3201,5 7 0,-3-7 0,6 10 0,2 0 0,0 0 0,1 0 90,1 1-90,-2-6 441,2 6-441,-2-3 0,2 2 0,2 6 137,-1-4-137,1 4 0,1 4 0,0-2 0,2 4 0,0 2 0,1 0 0,0 1 0,1 1 0,0 0-90,-1 4 90,0 0 0,-1 3 0,-2 6 0,0-1 0,-2 7 0,-2 6 0,2-5 0,-2 8 0,0 4 0,2-6 0,-2 8 90,-3 3-90,4-8 0,-4 9 0,0-1 0,2-8 0,-2 7-262,5-13 262,0-1 0,0-2 0,2-3 0,0-2 0,1 1 0,1-5 0,0 0 0,2-4 90,0-3-90,1 1 262,1-11-172,1-4-90,1-5 0,1-3 0,0-6 0,0 3 0,2-8 0,-1 7 0,-1-1 0,2-2 0,1 0 0,-1-2-3392,6-12 3392,-3 9 0,4-8-277,1 1 277,-2 9 0,4-8 0,2 2 0,-4 9 0,5-6 0,0 5 0,-4 7 0,3-4 0,-6 10 0,-1 1 0,0 3 3255,-1 1-3255,4 0 414,-4 4-504,3 1 90,-2 6 0,-2 1 0,1 3 0,1 3 0,-3-1 0,4 4-180,4 6-90,-4-5 0,7 7-449,-2-3 89,-3-5-89,4 5-1440,3-1 720,-6-3-91,4 2 1530,-4-4 0,-5-3 0,1 1 0</inkml:trace>
  <inkml:trace contextRef="#ctx0" brushRef="#br0" timeOffset="148163">1248 2226 7443,'-4'-12'3418,"1"4"-3058,-1-2-181,3 6-179,-1 0 180,2 3-180,0 6 0,1 0 0,0 8 0,1 1 90,0 14-90,1-4 0,0 9 0,1 3 0,0-8-90,1 8 0,0-12-89,-1-2-181,1 0-180,-1-3-269,-1-2-271,-1-1-179,-2-3 1259,-1-2 0,-2-2 0,-1-2 0</inkml:trace>
  <inkml:trace contextRef="#ctx0" brushRef="#br0" timeOffset="148532">924 2080 8522,'-14'-17'1709,"0"0"-1439,3 1 0,1-1-90,3 1-90,2-1 90,3 0-90,3-1-1,3 0 1,3-2-90,5 0 90,12-11-90,-1 6 0,10-8 90,9 1-90,-9 8-284,13-6 374,-13 12-90,-1 1 0,0 3 0,-1 4 0,-2 2 0,-3 3 0,-3 4 90,-3 3-90,3 8 0,-8 0 90,-1 7-90,-9 0 90,-3 2-90,-4 2 90,-3 3-90,-4 2 90,-2 3 0,-4 2-90,-3 2 90,-1 2-90,-2 1-1670,0 0 1670,0 0 0,-7 12-90,8-13 0,-2 7 147,12-19-327,2-3-90,3-4-89,3-4-361,2-2-359,4-4-90,0-3 1536,3-3-277,2-3 0,1-3 0,2-1 0</inkml:trace>
  <inkml:trace contextRef="#ctx0" brushRef="#br0" timeOffset="148898">1501 2097 8162,'4'8'1170,"0"0"-990,-1-1-1,1 0 271,0 5-270,-1-2-90,1 3 90,-2-5-90,0 1 0,1-1 0,-1-1 0,0 0 90,0 0-90,0-3 89,-1 1 1,0-3 360,-1-1-360,-5-9-90,2 2-90,-4-8 90,1-1-90,1 3 0,0-6 0,-1-4 90,3 4-90,-2-7 0,2 7 90,0-12-90,2 7 0,0-8 0,3-2 0,-1 7 0,3-8 0,2 1 0,-1 9 0,3-7-90,-3 12 0,4-4-90,-2 6 90,1-1-180,-3 8 0,0 3-89,-1 1-91,-1 1-180,1 2-269,0 2-181,0 1-179,1 0 1259,-1 0 0,2 1 0,0 0 0</inkml:trace>
  <inkml:trace contextRef="#ctx0" brushRef="#br0" timeOffset="149235">1747 1775 11041,'5'-14'180,"-1"2"-90,2 4-90,-1 0 0,2 0 0,-1-1 0,0 1 0,3-3 0,-3 2 0,1-1 0,-3 1 0,-1 3 89,0-1-89,-5 4 0,0 1 90,-3 2-90,-5 2 0,0 2 0,-4 3 0,2 1 0,-7 6 0,4-1 0,-4 5 0,1 4 0,5-5 0,-2 7 0,4 1 0,4-6 0,0 5 0,5-7 0,3 5-90,2-5 1,3 4-91,1-9-90,2-2-180,2-2-180,2-2-269,1-2-180,3-3-271,0-2 1350,3-4 0,1-1 0,1-2 0</inkml:trace>
  <inkml:trace contextRef="#ctx0" brushRef="#br0" timeOffset="149679">2169 1574 7533,'-20'0'2788,"3"2"-2248,-24 12-450,17-3 90,-13 9 0,11 2-1,7-5-89,-2 6 90,4 5-180,8-11 0,-1 8 90,10-10-90,1-4 0,3 1 90,4-5-90,-1-3 0,2 0 0,0-5 0,5-6 90,-3 0-90,5-6 0,-2-7 0,-3 4 90,1-8 0,-4-5-90,-3 6 90,-1-10 0,-3 9 180,-4-13-1160,0 8 980,-4-10-552,-3-2 552,1 10 0,-2-9-24,0 3 114,3 10-1,-2-6 1,4 15 0,2 2 0,-1 4 0,2 2-90,0 3 90,0 1 810,2 4-990,0 2 700,2 4-700,1 2 136,1 4-136,1 2 0,2 2 0,4 12 0,-1-4 0,4 9 0,4 6-3392,-3-9 3302,5 11-90,-4-11 0,0 0-180,2 0 0,-1-1-90,2-2-899,6 8 540,-5-10-91,5 4-1618,-3-7 1168,-6-8 1350,4 0 0,-6-9 0,0-2 0</inkml:trace>
  <inkml:trace contextRef="#ctx0" brushRef="#br0" timeOffset="149880">2335 1453 7892,'-12'-15'3508,"0"1"-3328,7 8-90,-1 1 90,3 2-90,0 2 0,2 0-90,3 10 0,0-2 0,3 7 0,2 2 0,0-3-180,3 4-180,3 0 1,-2-5-181,2 2-180,-4-6-1528,1 1 988,-3-4 1260,0-1 0,-4-4 0,0 0 0</inkml:trace>
  <inkml:trace contextRef="#ctx0" brushRef="#br0" timeOffset="150033">2200 1241 8252,'-3'-4'360,"2"0"-540,3 2-90,2 0-179,2 0-271,0 0-179,2-1 899,2 0 0,2 0 0,0 0 0</inkml:trace>
  <inkml:trace contextRef="#ctx0" brushRef="#br0" timeOffset="150297">2543 1186 7713,'-9'8'1889,"-1"0"-1620,0 2 1,-2 0-90,2 0 90,-1 1-180,0 1 270,-2 5-270,4-3 0,-1 4 89,5 5-89,4-8-90,6 16 0,2-19 0,6 6 0,5-9 0,-2-3 0,8-1-90,-4-5-179,11-6-1,-7-1 0,10-4-540,-1-6 271,-8 3-91,6-7-899,-6-4 629,-7 5 728,2-8 1,-9 8 0,-2-1 0</inkml:trace>
  <inkml:trace contextRef="#ctx0" brushRef="#br0" timeOffset="150539">2743 918 7443,'-16'-30'2518,"6"12"-1888,-6-10-360,10 18 0,-1 1-90,3 4-1,1 1-89,1 3 0,1 1-90,1 3 90,0 3-90,1 3 0,0 2 90,3 12-90,0-3 90,3 9-90,-2-6 90,4 13-90,0-8 0,2 11 0,3 1 0,-3-9 0,5 7 0,1-3-90,-4-11 0,5 5 0,-5-12-90,-1-3-89,0-2-1,-1-1-540,1-1 270,-3-4 1,-1 0-91,-5-5-719,-3-1 629,-5-2 720,-1-1 0,-3-1 0,0-1 0</inkml:trace>
  <inkml:trace contextRef="#ctx0" brushRef="#br0" timeOffset="150831">2818 1278 6813,'-7'-5'1799,"1"0"-1349,-1 0-180,1 0 179,0-4-269,2 3 0,-1-3 90,3 0-180,2 2 0,1-3 0,4 0 0,2 2-90,3-3 90,-1 3 0,7-5 0,-3 3 180,18-11-181,-15 10 1,10-7 180,-7 5-180,-6 2 0,5-2 0,-8 4 0,0 1 0,-2 0 0,0 1 0,-1 1 0,-2 1-90,0 0 180,-2 2-180,0 1 0,-1 0 90,0 1-90,-1 0 0,1 2 0,2 3 0,0 0 0,2 4 0,3 4 0,-2-2 0,3 4 0,2 1 0,-3-4-90,3 3-360,2-2 90,-3-3-90,3 1-1348,0-4 538,-5-2-179,1-1 1439,-4-4 0,-1-2 0,0-1 0</inkml:trace>
  <inkml:trace contextRef="#ctx0" brushRef="#br0" timeOffset="150983">2990 896 8342,'-7'-6'1439,"2"3"-1439,0-1-269,6 2-91,2 2-90,2 0-1349,6 0 1799,-1 1 0,6-1 0,-3 0 0</inkml:trace>
  <inkml:trace contextRef="#ctx0" brushRef="#br0" timeOffset="151814">3394 799 7623,'-12'3'2248,"0"-1"-1888,-1 2-90,-1 0-90,1 2 0,-1 1 0,0 1 0,1 1 89,-8 12-269,10-7 90,-4 9 0,10-5-90,4-5 0,2 5 90,7-4-90,0-3 0,5 1 0,-2-6 90,2-1-90,0-1 0,1-2 0,1-1 0,-1-1 0,1-1 0,0-1 0,6-5 0,-4 1 0,4-4 0,2-9 90,-9 5 0,8-18 0,-16 18 0,-1-9 180,-7 7-90,-1 3-90,-2-3 0,0 5 0,-1 1 0,-2 1 0,0 0-1,-6-2-89,3 4 90,-4 0-90,1 3 90,3 3-90,-4 0 0,4 3 0,-4 3 0,5 0 0,-4 2 0,6 1 0,2-3 0,0 3 0,5 0 0,1-2 0,2 1 0,2-1 0,1-1 0,1-1 0,1-1 0,0-2 90,1 0-90,1-1 0,9-4 0,-6 0 90,17-12-90,-16 6 0,8-6 0,-6 0 0,-4 4 90,3-4-90,-1 0 90,-6 5-90,3-3 90,-4 2 0,-1 3-90,0-1 90,-1 4 0,-2 2-90,0 0 90,-2 2-90,0 1 0,2 4 0,1 2 0,0 2 0,1 1 0,-1-2 0,1 0 90,0 1 0,1-1-90,0 0 0,3 1 0,-2-3 90,2 1-90,1-3 90,-2-1-90,2-2 90,0-3-90,-2 0 0,2-2 0,-3 0 90,-1-2-90,0 1 90,1-2-90,-1 0 89,-1-1-89,1 0 90,-2 0 0,1-1-90,-1 1 90,0 1 0,0 0-90,0 0 0,1-2 0,0 4 0,0-1 0,1 2 0,0 4 0,3-1 0,4 5 0,-1 0 0,5 4 0,5 2 0,-4-1 0,6 4-90,-6-2 0,1 1-90,0 1-89,-1 0-91,0 1-90,-1 1-90,-1 0-89,0 1-181,-3 1-1528,0 10 898,-6-6 1,-2 8 1439,-7-6 0,-3 0 0,-3 2 0</inkml:trace>
  <inkml:trace contextRef="#ctx0" brushRef="#br0" timeOffset="152235">1581 2661 7623,'-42'32'3688,"-4"5"-3509,29-22 361,2 2-270,17-15 90,9-4 179,17-13-269,-1 0 0,14-8 90,1-3 0,2-1-1510,-13 8 0,0-1 1195,21-13 0,3-2 135,0-1 0,-1 1-136,-9 5 1,0 0 15,-6 4 0,3-2 0,1 0 30,3-4 0,2 0 0,-2 1-60,-8 6 0,-1 1 0,2-2 0,10-6 0,3-2 0,1-1 0,3-1 0,0 0 0,-1 2-857,-12 6 0,-1 1 1,2 0 826,-3 1 0,2-1 0,1 0 0,-1 0 29,13-8 1,-1 0 0,-2 2-30,-11 7 0,-2 1 0,1-1-320,10-6 0,1-1 0,0 1 320,-5 2 0,0 1 0,-2 1-701,6-4 1,-1 1 700,-8 6 0,0-2 0,-1 1 0,14-7 0,-4 3-166,-13 7 0,-1 0 166,8-4 0,-2 1 1121,8-4-1166,-21 12 0,0 1 45,10-6 642,5-3-1002,-15 9 90,-11 6-90,2 1 1839,-9 5-1839,-4 3 0,-1 2 3198,-5 3-3377,-1 1 224,-3 1-404,-1 2-451,-2 0-1528,-8 6 2698,2-3 0,-6 4 0,4-5 0</inkml:trace>
  <inkml:trace contextRef="#ctx0" brushRef="#br0" timeOffset="167713">12622 5126 7083,'-10'39'719,"1"0"1,-3 14-630,2-10 0,1 0-4544,-1 9 4544,1 3 90,0 2-90,0 3-1646,1 0 1646,0 2 660,2 0-660,1 0-1560,0 0 1470,1-1 89,0 0 412,0-2-501,0-2 90,2-3-90,-1-1 45,2-18 0,0 0-45,-1 18 0,1-20 0,0 2 1279,-2 29-1279,0-15 0,-2 14 0,-4-1 0,1-14 0,-3 15-90,-4-3-1330,2-15 1240,-4 11 0,4-21 640,-5 8-1360,4-13-179,-3 3 1079,5-17 0,1-5 0,0-2 0</inkml:trace>
  <inkml:trace contextRef="#ctx0" brushRef="#br0" timeOffset="168086">11701 6809 7623,'3'-9'1169,"2"0"-989,3 0-90,4-1 0,5 0 90,18-7-90,-2 3-510,17-7 465,-14 9 0,1-1-1612,-5 2 1,1 0 1611,14-5 0,2 1-45,-9 2 0,1 1-689,4-1 1,4-2-1,-1 2 689,10-4 0,2 1 0,-6 1 0,3-1 0,-2 1 0,10-2 0,-1 1-481,-20 5 1,1-1 0,1 0 480,-1 1 0,1-1 0,3 0-127,2 0 0,4-2 0,1 1 0,-3 0 127,5-1 0,-3 1 0,3-1 0,-3 1 0,4-1 0,-1 0 0,-2 2 0,0-1 0,-2 1 0,0 0 88,2 0 1,0 0-1,0 1-88,0-1 0,0 0 0,0 1 0,-1 0 0,-1-1 0,7 0 18,-2 0 0,6 0 0,4-2 0,-2 1 0,-6 1-18,-7 2 0,-4 0 0,-1 1 0,5-2 0,7 0 0,6-2 0,1 0 0,-3 1 0,-7 1-99,1 0 1,-6 1 0,0 1 98,1-1 0,-1 0 0,0 0 0,-1 0 0,0 1 0,-1-1 0,-1 1 0,-2 0 0,4-1-59,-3 1 1,4 0-1,-1-1 1,-3 1 58,3-1 0,-3 1 0,2 0 130,11-2 1,2 0 0,0 0-131,-6 1 0,0 1 0,-3 0-45,8 0 0,-1-1 45,-11 3 0,1-1 0,-2 0-135,15-1 0,-5 0 45,-16 3 1,-1 0-136,8-2 0,-1 1-407,-13 1 1,-4 1 631,12-3 0,2-2 0,-29 4 0,-5-1 0</inkml:trace>
  <inkml:trace contextRef="#ctx0" brushRef="#br0" timeOffset="168670">13195 5532 7803,'-12'-11'1349,"5"4"-1259,-4-1-90,4 5 0,2 2 0,0 0 0,3 3 0,2 0 0,1 2-180,5 1 0,-1-2-270,4 2-359,-1-2-181,1-2 990,1-1 0,2-4 0,1-1 0</inkml:trace>
  <inkml:trace contextRef="#ctx0" brushRef="#br0" timeOffset="168848">13642 5108 7892,'-5'1'-179,"2"-1"-1237,4 2 1,3-2 0,3 0 0</inkml:trace>
  <inkml:trace contextRef="#ctx0" brushRef="#br0" timeOffset="169096">14690 4635 7713,'11'-8'1079,"0"1"-989,-1 0 0,1 0 0,0 1 0,-1 1 0,1 0 0,1 0-90,2 1 0,0 1 90,11 0-90,-5 3-90,7 0 0,5 4-90,-7-1-270,9 3-1169,2 3 540,-9-2 231,8 3 0,-10-4 0,0-1 0</inkml:trace>
  <inkml:trace contextRef="#ctx0" brushRef="#br0" timeOffset="169281">15674 4802 7982,'-7'7'540,"1"-1"-540,1-1 0,0 1 0,-3 5 0,3-2-180,-2 5-899,2 1 179,2-3 900,0 4 0,1-6 0,1 0 0</inkml:trace>
  <inkml:trace contextRef="#ctx0" brushRef="#br0" timeOffset="169497">14916 5448 7083,'-16'6'1619,"-1"1"-1529,1-1 0,1 2-90,-1 0 0,0 1 0,1 1-90,1-1 0,0 0-180,1 0-629,-2 1 89,4-2 810,-1 0 0,6-5 0,0-1 0</inkml:trace>
  <inkml:trace contextRef="#ctx0" brushRef="#br0" timeOffset="169715">14030 5261 7713,'-14'3'989,"0"2"-899,0 1-90,1 3 0,-7 7 0,6-1 0,-4 6-270,2 4-90,5-4-179,-3 6 539,3 1 0,4-6 0,-1 5 0</inkml:trace>
  <inkml:trace contextRef="#ctx0" brushRef="#br0" timeOffset="169935">13853 5978 7623,'-18'6'1259,"4"-2"-1169,-9 5 0,9-4-90,-3 2 0,1 4 0,7-3 0,-3 5-90,9-5 0,1 1-180,0 1-989,1 5 269,0-3 990,0 3 0,2-6 0,-1-1 0</inkml:trace>
  <inkml:trace contextRef="#ctx0" brushRef="#br0" timeOffset="170101">13863 6161 7353,'19'-11'1079,"-2"1"-1079,8-3-623,-1 3 533,4 0-3964,3-1 3694,6-1-493,3 0 0,1 0 853,14-5 0,-10 4 0,-1 0 0,5-1 0</inkml:trace>
  <inkml:trace contextRef="#ctx0" brushRef="#br0" timeOffset="170281">14924 5875 7803,'-8'-3'1169,"3"1"-1079,1-1-180,4 2 90,1-1-180,2 1-90,2 0-180,2 0-179,2 0 629,8-2 0,-1 0 0,6-2 0</inkml:trace>
  <inkml:trace contextRef="#ctx0" brushRef="#br0" timeOffset="170497">15838 5626 8072,'-1'-6'990,"-1"0"-900,0 3 0,-2-1-90,1 1 90,-1-1-90,1 1 0,0 0-90,2 0 0,1 1 0,1-1-270,4-1-90,1 1-269,3-2 719,4-3 0,-1 1 0,3-4 0</inkml:trace>
  <inkml:trace contextRef="#ctx0" brushRef="#br0" timeOffset="170667">15946 5254 7263,'-13'-7'1259,"-1"2"-1079,-2-3-180,3 2 90,-2 0-180,7 3 0,-2 0 0,4 2-270,-1 1-1079,5 0 1439,0 1 0,1-1 0</inkml:trace>
  <inkml:trace contextRef="#ctx0" brushRef="#br0" timeOffset="170853">16030 4859 7443,'-5'-8'629,"2"0"-809,-1 0-539,0-3-1,1 3 720,0-3 0,2 3 0,0-1 0</inkml:trace>
  <inkml:trace contextRef="#ctx0" brushRef="#br0" timeOffset="171067">15742 4347 6993,'-10'-4'1079,"0"0"-899,1 1-180,1 0 0,0 2 0,1-1-90,-3 2-90,3 0-89,-3 0-991,1 1 1260,2 0 0,-3-1 0,2 0 0</inkml:trace>
  <inkml:trace contextRef="#ctx0" brushRef="#br0" timeOffset="171280">15205 4341 7173,'-16'2'180,"-4"3"-900,7-2 720,-4 1 0,5-2 0,-1 0 0</inkml:trace>
  <inkml:trace contextRef="#ctx0" brushRef="#br0" timeOffset="171582">14141 4474 7713,'-6'2'989,"-1"0"-899,0 1 0,0 1-90,0 1 0,-4 4 0,4-2 0,-3 2 0,4-2-90,0 0-90,0 0-270,1 0-269,-1 1 719,0 3 0,1-3 0,-2 2 0</inkml:trace>
  <inkml:trace contextRef="#ctx0" brushRef="#br0" timeOffset="171796">14239 4852 7533,'7'2'539,"0"0"-1348,6 3-1,-3 0 810,4 2 0,-3 0 0,0-1 0</inkml:trace>
  <inkml:trace contextRef="#ctx0" brushRef="#br0" timeOffset="172049">14823 5232 7623,'-10'-2'899,"1"1"-809,-1 0-90,1 0 90,0 0-90,0 0 0,1 1 0,1 1-90,-2 1 0,4 0-270,-1 2-899,2 1 270,2-1 989,0 2 0,1-1 0,0-1 0</inkml:trace>
  <inkml:trace contextRef="#ctx0" brushRef="#br0" timeOffset="172281">14494 5535 8522,'-1'-11'720,"-1"1"-720,1 6 0,0-1 0,0 2 0,1 1 0,0-1-2609,0 2 2609,-1 5 0,-1-2 0,0 3 0</inkml:trace>
  <inkml:trace contextRef="#ctx0" brushRef="#br0" timeOffset="172649">13474 4979 7892,'-3'-4'360,"1"0"-360,1 2-90,0 0-180,0 0-89,0 0-361,-1 0-179,0-1 899,0 1 0,0-2 0,0 1 0</inkml:trace>
  <inkml:trace contextRef="#ctx0" brushRef="#br0" timeOffset="172897">13141 4994 8072,'3'5'270,"0"-1"-360,-2-1 90,-1 1-180,1 0-449,-3 4-1,1-2-179,-3 3 809,0-3 0,0 1 0,0-1 0</inkml:trace>
  <inkml:trace contextRef="#ctx0" brushRef="#br0" timeOffset="173433">12895 5404 7892,'7'-5'810,"-1"1"-810,-3 2 0,0 1 0,-2 0 0,1 1 0,-1 0 0,0 3 90,-1 1-90,0 0-90,-1 2 0,0 1-180,0 0-269,-1 2-1350,-1 1 1889,0-2 0,0 1 0,0-3 0</inkml:trace>
  <inkml:trace contextRef="#ctx0" brushRef="#br0" timeOffset="173715">12938 5926 8162,'1'-5'900,"1"-2"-810,-1 2 0,1-2 0,2 1-90,-2 0 0,2 1 0,1 1 0,-2 3 0,2 0-90,-2 2-90,0 1-90,0 2-270,0 2-1349,-1 3 1889,-1 0 0,-1 2 0,0-3 0</inkml:trace>
  <inkml:trace contextRef="#ctx0" brushRef="#br0" timeOffset="173982">13410 5874 7353,'7'-13'1439,"1"-2"-1439,-3 8 0,4-3 0,-3 4 0,2 0 0,0 1 0,2 1 0,0 1-90,6 0 0,-3 1 0,4 0-450,-1 1 91,-4 0-181,3 0 630,-3 1 0,-4 0 0,2-1 0</inkml:trace>
  <inkml:trace contextRef="#ctx0" brushRef="#br0" timeOffset="174149">13625 5811 7623,'-5'0'719,"0"0"-719,2 1 0,-1 1-180,0 2-629,-4 3-1,2 0 810,-3 3 0,2-3 0,0 0 0</inkml:trace>
  <inkml:trace contextRef="#ctx0" brushRef="#br0" timeOffset="174364">13346 6255 8072,'-8'-8'720,"-1"0"-720,5 7-90,-1 0-90,-1 2-90,0 0-269,-2 2-271,-2 0-89,-1 0 899,0-1 0,0 1 0,-1-1 0</inkml:trace>
  <inkml:trace contextRef="#ctx0" brushRef="#br0" timeOffset="174597">12933 6304 7083,'-7'0'1619,"0"0"-1529,2 0 0,1 1-90,4 0 90,2 1-90,2 0 0,2 2-90,5 1-90,-1-2-90,4 0-809,3 0 179,-5-1 900,4-1 0,-6-1 0,1 0 0</inkml:trace>
  <inkml:trace contextRef="#ctx0" brushRef="#br0" timeOffset="188078">8582 13266 7533,'-18'-5'2248,"6"2"-2158,-6-1 0,9 3 180,-11-2-180,8 2 0,-7-2 90,8 2-90,3-1 0,-3 1 90,2-1-180,1 2 90,-2-1 0,-2 2-90,2 0 0,-5 1 90,-2 3-90,2 0 0,-4 3 90,-4 2-90,5-1 0,-7 3 89,6-2 1,-1 1-90,-1 0 90,-2 2 0,1 0 0,-12 9 0,9-4 0,-8 5 0,2 3 0,9-6 0,-6 7 0,2 2-90,7-7 90,-5 8-90,5 1 90,5-7-90,-2 8 0,2-1 0,4-6 90,-2 6 0,2 2-90,4-8 0,-2 9 0,3 0 0,2-7 0,-1 9 0,2-11 0,-1 1 0,1 0 90,0 0-90,-1 12 0,1-11 0,-1 9 0,1-13 0,-1 8 0,2-8 0,0 7 90,2-3-90,-1-7 0,2 6 0,1 0 90,0-6-90,3 5 0,2 0 0,0-6 0,3 5 0,2-2 90,-3-4-90,4 3 0,-4-7 0,6 6 0,-5-6 0,5 3 0,0-2 0,-3-3 0,3 1 0,-1-1 0,-3-4 0,3 1 90,2-1-90,-5-3 89,5 1 1,1-1-90,-3-1 0,4 0 90,1 0-90,-4-1 0,5 1 90,2-1-90,-5-2 0,4 0 0,-6-1 0,8 1 0,-7-1 0,7 1 0,-1-2 0,-6 0 0,6-2 0,0-1 0,-5 0 0,5-1 0,1-1 0,-5 1 0,6-2 0,-8 2 0,-1 0 0,2 0 0,-1 0 0,2-1 90,8-3-90,-4 2 0,6-3 0,3-2 0,-7 2 0,9-4 0,4-4 0,-8 4 90,10-6-90,2-3 0,-10 6 90,11-7-90,1-1-1018,-10 5 1018,10-6 0,0 1 90,-10 6-90,11-5-119,-1 2 119,-10 5 90,10-4-487,-13 8 487,-1 0-90,-1 1 0,0 0 180,9-4-180,-9 3 0,8-3 1034,-13 5-944,9-6-90,-8 4 225,8-5-135,0-3-455,-8 5 455,10-7-3120,0-2 3030,-8 4 90,10-7-247,-12 9 247,0-1 0,0 0 0,-1 1 180,10-8-180,-9 8 0,7-6-7,-3 2 7,-8 6-90,6-4 90,-11 6-90,0 1 90,-3 0-90,0 1 616,-2-1-526,3-5-90,-6 3 90,2-4 3346,-4-4-3436,-2 5 90,-2-7 400,-4-3-400,0 5 0,-3-7-90,-1 7 10,-1 1 80,-2 1-90,0 0 90,-2 1-90,0 1 90,-2 2 0,-2 0-90,-2 2 0,-1 0 0,-3 2 0,-2 1 90,-2 0-3482,-17-3 3392,8 4 0,-13-3-708,-6 3 708,10 3 0,-15-2 0,-5 3 90,13 3-90,16 2 0,0 1 0,-3 1 0,1 1 0,-21 2 0,20-1 0,-2 0 0,-1 2 0,0 1 0,-24 2 0,22-1 0,-2 0 0,-3 2 0,0-1 0,10 0 0,0-1-633,-13 3 1,0 0 632,15-1 0,0-1 0,-17 5 0,0 0 0,11-2 0,1 1 0,-12 2 0,-2 2 0,0 2 0,1 1-808,12-4 1,0 1 807,-11 4 0,-1 2 0,1 3 0,3 0 194,11-5 0,1 1-194,-10 5 0,-1 2 79,2 3 0,3-1-79,10-5 0,1 1-129,-11 7 1,3 1 128,11-8 0,3 0 0,0 1 0,0 1 252,1 0 1,0 1-253,3-1 0,-2 2-440,-11 23 0,1 2 305,13-20 0,1-1-90,-10 19 1,4-1-168,5-1-418,4-2 615,3-1-975,4-3-449,4-1-648,1-3 468,3-3 1799,1-4 0,1-4 0,0-2 0</inkml:trace>
  <inkml:trace contextRef="#ctx0" brushRef="#br0" timeOffset="191645">8476 16946 9332,'-4'-6'1439,"1"1"-1349,2 3 0,0 1 90,0 0 269,0 0-359,3 4 90,0 1 0,4 5-90,0 1 90,1 2 0,1 4-90,1 4 90,6 15-180,-3-5 0,5 12 0,2 6 0,-4-10 0,4 13 0,1 2-1085,-5-14 1085,5 13 90,-1-4-90,-5-11 0,3 9 0,-5-16 0,1 9 0,-3-9 0,2 5 0,-5-4 0,-2-10 0,-1 5 0,-1-12 0,-1-1 0,-1-3 0,0-2 1085,-1-1-1085,0 0 0,0-3 0,1 0 0,-2-2 0,0-1 0,-2 0-90,-8-5 90,3 0 0,-6-4-90,-1-1 90,2 1 0,-5-3 0,-3-2 0,4 2 0,-6-3-3392,-11-6 3392,13 7 0,-12-7-2269,9 4 2269,6 4 0,-5-3 90,3 2-90,7 3 0,-3-1 90,8 5 0,-1-1-90,4 3 2359,-1 0-2269,1 2 3302,3 0-3392,0 1 0,1 0 0,5 1 0,0 2 89,5 1-89,-2 2 90,7 5 0,-3-1-90,5 4 90,2 2-90,-3-1 0,6 4 0,-7-3 0,2 0 0,0 2 90,1 1-90,0 1 0,9 9 0,-6-6 0,5 6 0,-1-1 0,-6-7 0,4 5 0,-9-10 0,-1-1 0,-2-1 0,-1-3 0,-2-1 90,2-2-90,-4-2 90,1-1 90,-2-3-90,-2-1 0,0-1 0,-1-3 180,0-10-180,-1-1 0,-1-8 0,-1-9-1060,0 6 1060,-1-8-90,0 8 90,0 0-90,0 0 0,-1-2 90,2 1-90,0-1 0,0 0 90,2 0-90,1 2 0,2-8 0,-2 10 0,2-4 969,0 9-969,-2 7 0,1-1 0,-1 5-90,0 2 90,1 1-269,-1 2 89,0 1 0,1 1-180,-1 1 90,2 0-180,0 2 1,1 0-271,0 1-1349,2 3 630,-2-1-90,1 3 1529,-3-2 0,0-1 0,0 0 0</inkml:trace>
  <inkml:trace contextRef="#ctx0" brushRef="#br0" timeOffset="196012">25469 8470 7443,'-11'-14'4497,"5"6"-4227,-3-3-90,6 7 180,0 1-180,1 1 0,1-1-1,0 2 91,0-1-90,2 1-180,2 1 0,0 0 90,3 2-90,1-1 0,1 2 0,3 0 0,2 0 0,2 0 0,4 0 0,13 1 0,-5-1 0,11 0 0,4-1-180,-9 0 0,9-1-359,-2-1-91,-10-1-90,7-1-1528,-4-3 898,-9 1-89,4-3 1439,-10 0 0,-1-1 0,-1-1 0</inkml:trace>
  <inkml:trace contextRef="#ctx0" brushRef="#br0" timeOffset="196344">25866 8259 9602,'-6'0'2338,"12"1"-2248,11 1-90,6 1 0,2 1 0,6 1 0,-6 0 0,8 2 0,-10-1 0,0 0 0,-2 2 0,-1 1 0,-2 1 0,1 9 0,-7-4 0,1 7 0,-10 3 0,-3-5 0,-3 7 0,-7 1 0,2-6 0,-5 6 0,-2-1 0,4-7 0,-4 4-180,4-2 0,3-8-90,0 3-179,4-9-181,2-1-359,1-2-181,1-3-179,0-1 1349,3-3 0,1-3 0,1-1 0</inkml:trace>
  <inkml:trace contextRef="#ctx0" brushRef="#br0" timeOffset="196611">26782 7978 11490,'-5'1'1350,"0"1"-1080,0 9-91,1 2 1,0 8 90,1 12-90,0-4-90,2 13 0,1-9 180,2 21-2046,1-12 1776,1 15 0,2-2-90,-1-13-90,0 10-387,0-7 207,-2-14-180,1 6-269,-3-17-271,0-3-179,-2-3-270,-1-4 0,-1-3 1529,0-4 0,0-2 0,0-2 0</inkml:trace>
  <inkml:trace contextRef="#ctx0" brushRef="#br0" timeOffset="196894">26554 7891 8972,'-2'-12'3418,"1"4"-2968,1 0-180,1 3 179,4-2-269,1 2-90,4-3 90,10-3-180,-2 2 90,10-4-90,8-1 0,-7 2 0,12-3 0,1-2-1091,-9 4 1091,9-4-369,-5 3 279,-11 4-90,4-1-359,-11 6 179,-7 3-180,-2 2-989,-10 7 450,-4 3-181,-6 4 969,-4 0 291,-2 1 0,-2 3 0,0 0 0</inkml:trace>
  <inkml:trace contextRef="#ctx0" brushRef="#br0" timeOffset="197094">26686 8184 8522,'0'6'1529,"1"-2"-1439,0-1 270,3-1-270,1-2 0,3 0 180,6-4-270,-1 0 0,6-3-180,7-3-90,-4 2-90,7-4-359,-7 2-1440,10-3 900,-7 3 1046,8-2 0,-9 4 1,1 0-1</inkml:trace>
  <inkml:trace contextRef="#ctx0" brushRef="#br0" timeOffset="197511">27337 7982 7803,'-13'2'2968,"-2"0"-2428,0 3-181,-2 2 361,-10 10-360,6-1 0,-8 7 179,2 8-269,6-6 0,-4 10 90,5 4-3662,7-10 3392,-1 9-90,9-13 90,2 0-90,4-3 0,2 0 89,13 9-89,-4-13 0,11 6 0,0-16 0,-5-4 0,7-4 0,0-8 0,-6-2 0,5-5 3482,-4-8-3482,-6 3 0,2-8 90,-5-3-90,-4 6 0,0-8 90,-4 11 180,0-5-90,-1 8-90,-1-3 180,-1 8-90,0 4-90,0 1 0,0 5 0,0 3-180,0 11 90,0-1 0,1 9-90,-1 4 0,1-4-90,0 7-270,6 0 0,0-7 91,4 6-271,-1-10 90,1-1-89,2-2-181,1-2-2518,14 1 1889,-9-6 90,10 1 1349,-12-7 0,0-3 0,1 0 0</inkml:trace>
  <inkml:trace contextRef="#ctx0" brushRef="#br0" timeOffset="197883">27779 7946 8072,'-18'-10'2879,"4"3"-2160,-14 0-449,10 5 0,-7 3 270,-2 6-270,6 1-1,-6 5-89,9 0 0,1 1 0,2 1-90,3 2 0,2 0 90,1 9-180,6-5 180,3 5-180,11 0 0,1-7 90,8 6-90,9-3 0,-4-6 0,8 5 0,4-3 0,-9-5 0,8 3 0,-3-2 0,-10-4 0,5 3 0,-8-1 0,-7-3 0,0 1 0,-7-2 0,-3-1 0,-2 1 0,-3 0 0,-4 1 90,-10 6-90,0-3 0,-9 4 0,-9 1 0,7-5 0,-9 4 0,1-4 0,10-3-90,-5 1-180,13-5 90,3-1-180,3-1-179,4-2-181,3-2-90,2-2-359,3-3-180,2-1-1619,8-8 2968,1 2 0,7-7 0,-2 4 0</inkml:trace>
  <inkml:trace contextRef="#ctx0" brushRef="#br0" timeOffset="198150">28075 7616 9961,'-6'-1'1799,"-1"4"-1709,4 4 180,-3 11-180,4-3 0,-1 8 0,3-3 0,2 1-90,1 3 180,0 0-180,2 2 0,0 0-4252,1 1 4342,0 0-90,0 0-65,5 12 65,-2-10 0,3 9-90,0-3-90,-3-11 0,3 7-449,-1-8 89,-4-7-180,1 2 2575,-4-8-3114,-3-2 1292,0-1-33,-2-2 0,-1-1 0,-1-1 0</inkml:trace>
  <inkml:trace contextRef="#ctx0" brushRef="#br0" timeOffset="198379">27864 7998 7443,'14'-14'3328,"-2"5"-3058,19-11-90,-10 11-90,9-4 89,6 0-89,-8 4-90,10-4 90,1 2-90,-10 3-90,8-1 0,-4 2-89,-11 4-91,5-1-540,-8 6 181,-6 0-181,0 3-90,-7 1-179,-2 1 1079,-2 1 0,-2 2 0,0 0 0</inkml:trace>
  <inkml:trace contextRef="#ctx0" brushRef="#br0" timeOffset="198744">27131 9038 7353,'-14'12'3148,"0"0"-2338,0-1-541,5-3 1,2-1 180,9-5-270,4-3 180,6-2 89,16-8-269,-2 0 0,13-5 270,15-7-3752,-8 3 3437,-14 6 0,0 0-45,21-9-1135,-11 6 1,2 0 1044,-10 3 0,1 1-21,11-5 1,1 1 65,2-1 0,-2 1-519,-11 4 1,0 1 473,11-4 0,0-1 45,-3 2 0,-3 1 405,-9 3 1,0 1-451,7-3 0,1-1 743,-5 3 0,-1 0-743,15-5-181,11-2-88,-13 4 89,-16 5-180,5-1 1183,-14 3-1362,-7 4-91,0-1 1373,-8 2-1642,-3 2 926,-3 1-1286,-1 1 1408,-4 2 1,-1-1 0,-3 2 0</inkml:trace>
  <inkml:trace contextRef="#ctx0" brushRef="#br0" timeOffset="215594">8738 11286 8972,'0'-4'2249,"0"1"-1800,0 3-269,1 5-180,-1-1 90,1 6 0,0 4 0,-1-2-90,2 6 0,0-4 90,1 2-90,-1 0 0,2 1 0,2 7 0,-1-5-90,3 5 0,-3-8 0,0-2-180,0-1-89,1-2-91,-1-1-1169,2 0 449,-3-4-179,1 0 1349,-3-5 0,0-2 0,0-1 0</inkml:trace>
  <inkml:trace contextRef="#ctx0" brushRef="#br0" timeOffset="215844">8704 11182 7263,'-7'-12'3238,"1"4"-2608,-1-5-450,4 7-1,1-1 91,2 0-180,2 2-90,2-2 90,4-1-90,0 2 0,5-3 0,13-5 0,-8 5 0,13-6 0,-6 3-440,-6 4 440,6-3-360,-4 2 180,-5 2-179,1-1-631,-4 4 181,-6 2-271,-1 1 1167,-8 8 1,-2 0 0,-4 3-1</inkml:trace>
  <inkml:trace contextRef="#ctx0" brushRef="#br0" timeOffset="216060">8759 11398 7353,'6'1'3238,"3"-4"-3058,-2-1 0,3-3 0,3-4-90,-2 1 0,7-4-90,4-4 0,-4 4 0,6-4-90,-6 6 0,-1 1-180,-1 1 0,-1 2-180,-2 2-179,-2 2-181,-3 3-359,-3 3 1169,-7 7 0,-1 1 0,-5 4 0</inkml:trace>
  <inkml:trace contextRef="#ctx0" brushRef="#br0" timeOffset="216262">8833 11731 7263,'6'-1'1979,"0"-2"-1530,5-3-269,-2-1-90,3-2 0,-2 1 0,1-2 0,0 0 0,1 0-90,0 0 0,6-5-90,-4 5-809,15-12 179,-14 10-179,7-6 899,-6 3 0,-4 2 0,3-4 0</inkml:trace>
  <inkml:trace contextRef="#ctx0" brushRef="#br0" timeOffset="216678">9187 11232 7533,'-5'-4'3238,"-2"0"-2878,1 2-91,-1 1 91,-1 4-270,1 2 90,-2 4-90,2 1 0,0 2 0,1 2-90,0 2 90,0 0 0,1 10-90,2-5 0,1 5 90,2-7-90,2-1 0,1 0 0,1-2 0,4 2 0,-1-5-90,2 1 90,2-5 0,-2-5 0,2-2 0,1-6 0,-4-2 0,3-3 0,-4 0 0,-2-2 90,-1 0-90,-1-1 0,0-1 90,-1-6-90,0 5 90,-1-5 90,-1 3-90,0 5 89,0-2 91,-1 3-180,0 4 0,1-2 0,0 4 0,0 1-90,0 1 0,2 5 0,1 2 0,0 3 0,3 6 0,-1-1 0,1 4 0,0-4-90,0 0 0,1 1-90,0-1 0,1 0-719,5 3 179,-3-5-179,3 2-1800,-1-7 1170,-2-3 1529,2-2 0,-3-4 0,0-2 0</inkml:trace>
  <inkml:trace contextRef="#ctx0" brushRef="#br0" timeOffset="217063">9442 11139 7892,'-9'0'3329,"2"0"-2700,-6 4-359,5 0 0,-2 3 0,3 0-90,0 1 90,1 1-91,1 0 1,1 0 0,0 6-90,2-4 0,1 4 0,5-1 0,0-4-90,3 3 90,5-2-90,-3-3 0,5 2 0,1-1 0,-3-2 0,3 1 0,0-1 0,-4-1 0,4 1 0,-6-1 0,0-1 0,-2 0 90,-1 1 90,3 8-90,-5-5 0,1 7 180,-3-2-181,-2-3 1,-2 4 90,-2 0-90,-1-4 0,-2 4 90,-3 0-180,3-4 0,-2 2-180,1-1 90,2-4-180,0 0-1079,3-5 540,2-3-181,1-4-1618,5-9 1079,0 1-1,4-6 1530,-1 2 0,0 0 0,2-2 0</inkml:trace>
  <inkml:trace contextRef="#ctx0" brushRef="#br0" timeOffset="217629">9719 11113 9422,'-3'-4'2788,"-1"3"-2518,2 3-90,-1 3 0,0 1 0,1 1-90,0 2-1,1 1 91,2 6-90,0-3-90,2 4 0,1-5 90,4 4-90,-2-4 0,4 2 0,2-3-90,-1-4 90,2 1 0,3-6 0,-5-1 0,4-3 0,-3-5 0,-3 1 90,1-5 0,-3-3 0,-2 2 0,-1-5 90,-2 4 180,-1 0-90,-1 0-1,-1-1 91,0 1 540,-2-5-361,1 4-89,-2-1 270,1 2-450,0 5-90,1-2 89,0 5-89,1 2-180,0 0 90,2 2-90,2 3 0,2 5 0,1 2 0,2 4 0,1 6 0,-2-3 0,3 7 0,-3-4 0,1 2 0,-1 2 0,-1 1 0,0 2 0,1 14 0,-2-8 0,-1 10 0,-1-3 0,-2-11 0,1 6-90,-2-9 90,0-8 0,0 1 0,-2-8 0,0-4 0,-1-2 0,-2-8 0,0-3 0,-1-6 0,1-1 0,-2-13 0,3 3-3482,-2-35 3392,4 27 90,0-20-468,3 16 199,1 10-1,1-5-900,-1 10 451,0 7-91,0 0-809,-1 10 2844,-1 3-3833,-8 14 1465,2-1-296,-7 13 1439,3-3 0,-2 3 0,1 2 0</inkml:trace>
  <inkml:trace contextRef="#ctx0" brushRef="#br0" timeOffset="217993">9085 12325 7982,'-2'-13'3958,"0"1"-3058,-1 1-271,2 0 91,-1 2 449,1-1-539,0 3-180,-1 0 359,1 4-449,1 1-90,6 6-180,-2 2-90,5 5 90,-2 1 0,1 2 0,0 2-90,1 2 0,-1 2 0,1 1 0,-1 0 0,1 2-180,-1-1-450,4 10 90,-3-10 1,2 7-990,-1-5 539,-3-7 1,2 3-1440,-5-4 990,-2-6 0,-1 3 0,-3-8 1439,-1 0 0,-1-2 0,-1 0 0</inkml:trace>
  <inkml:trace contextRef="#ctx0" brushRef="#br0" timeOffset="218445">9047 12557 9152,'-5'-5'2159,"2"-4"-1980,5 3-89,2-4 90,10-4-90,0 3-90,7-6 90,-2 3-3482,2-2 3392,1 0 0,1-1 90,11-8-90,-9 5 90,8-5 90,-5 1-90,-8 6 0,5-3 180,-9 5 3302,-5 5-3482,1 0 179,-7 4-89,-1 4-90,-2 0 180,-2 3-90,-2 6-90,-1 1 90,-2 5 0,-1 1-90,1 1 90,-2 2-1,1 1 91,-3 10-90,3-6 0,0 7 0,4-1-180,2-8 90,2 6-90,8-6 0,-1-7 0,5 2 0,0-8 90,2-4-90,1-2 0,2-5 0,7-7 0,-5-1 0,5-5 0,-8 2 0,1-7 90,-6 5 0,1-18-90,-11 17 90,-3-8 0,-12 8 0,1 5 0,-7-2-90,-5 5 0,4 5 0,-6-1 0,-1 6-180,8 1 0,-5 2-90,10 1-180,3 0-89,1 0-91,3 0-90,2 0-269,3 0-180,2-1-271,2-1-89,2-2 1529,9-2 0,-1-1 0,6-2 0</inkml:trace>
  <inkml:trace contextRef="#ctx0" brushRef="#br0" timeOffset="219111">9921 11979 10951,'-4'0'1259,"1"0"-989,3 0 90,6-3-270,-1 1-90,7-3 90,5-1-90,-2 0 0,6-2 0,4-3 0,-7 3 0,7-4 0,-2 0 0,-7 4 0,3-2 0,-7 2 0,-5 4 0,0-1 90,-6 2-90,-2 2 0,-2 1 0,-1 0 89,-2 2-89,-1-1 0,-1 2 0,-7 5 0,4-3 90,-4 5-90,5-1 90,3-1-90,-1 4 180,4 1-180,2-2 90,1 4 0,3 3-90,1-5 0,1 7 90,3 1-90,-2-3 0,3 5 0,-2-6 0,4 10 0,-3-7 0,3 6 0,-1-2 0,-1-7 0,1 5-90,-1-4 90,-2-4 0,0 1-90,-2-2 90,-2-5-90,0 2 90,-2-3 0,-1-2-90,-2 2 90,-2-2 0,0 0 0,-3 1 0,0 0-90,-2 0 90,0 0 0,-2 1 0,0-1 0,-11 7 0,8-5 0,-7 4 0,9-4 0,5-4 0,-2 2 0,5-3 90,2 0-90,0-1 0,2-1 90,7-3-90,0 0 0,5-3 0,4-2 0,-2-1 0,6-3 0,6-4 0,-5 2 0,8-5-90,2-1 90,-7 4-180,6-5 1,-10 8-451,6-3 90,-8 4-89,5-1-1530,-7 4 810,-5 3-91,0-1 1440,-6 3 0,0 2 0,1-1 0</inkml:trace>
  <inkml:trace contextRef="#ctx0" brushRef="#br0" timeOffset="219561">10468 12072 8342,'0'-13'5037,"0"6"-3597,-2-4-991,1 8 721,-1 0-990,4 10 89,1 1-179,2 4 0,0-1 0,-1-3-90,0 1 0,1 0 0,-1 0 0,2-1 0,-1 0 0,0-1 0,0-2 90,1 3-90,-2-4 90,1 0 0,-1-5-90,0-1 90,0-3 180,0-4-270,-1 0 90,0-3 90,-1-5 0,-2 4-90,1-6 179,-1-1-269,0 5 180,0-4-180,1 6 90,0 2-90,0 2 0,0 0 0,0 2 0,0 2 0,1 1 0,0 1 0,1 1 0,4 2 0,-1 1 0,3 3 0,-3 1 0,0 1 0,1 1 0,-1 2 0,3 5 0,-2-3 0,3 3-629,-1 0 179,-2-5-180,2 2-269,-3-4-1,1-1 1,0-1-181,0-1-89,1-2-90,-1-1-1,0-1-179,0-2 1439,4-4 0,-3 0 0,4-3 0</inkml:trace>
  <inkml:trace contextRef="#ctx0" brushRef="#br0" timeOffset="219811">10776 11703 8432,'-7'-10'4408,"1"3"-3329,-1-2-629,3 6 0,1 1-1,1 3 1,2 3-90,1 2 0,1 3 179,3 9-269,1-2-180,3 7 0,0-4-90,0 1 90,2 0-90,1 2-90,13 22 0,-9-16-180,8 16-449,-9-13 179,-5-8-90,3 5-809,-3-5 540,-3-6-91,0 3-1258,-5-5 898,-2-6 1,-4 0 1349,1-5 0,-2-3 0,1 0 0</inkml:trace>
  <inkml:trace contextRef="#ctx0" brushRef="#br0" timeOffset="220830">10852 11957 7533,'-2'-8'2608,"0"-1"-2158,0 0-90,0 2 0,1-1-91,0 1-89,1-1 90,1 1-90,1 0 90,0 0 180,5-4-270,0 3-1,2-2 181,3 2-180,-3 3 0,3-1 180,-1 3-270,-2 2 90,2 0 0,-1 4-91,-2 0 1,1 4 90,-1 4-180,-3-2 90,1 3-90,-2 1 0,-1-4 90,1 2-90,-2-5 0,0 3 0,0-3 0,0 1 0,0-3 0,-1-2 0,0 0 270,1-2-180,-2-3 90,1 2-180,-1-2 90,1 0-90,0-1 0,1-1 90,0-1-90,0 2 0,0 0 0,0-1 0,1 2 0,1-2-90,0 1 90,0-1 0,1 0 0,-1 1 0,2-1 0,-2 2 0,0 0 0,1 0 0,-1-1 0,1 0 0,3-2 0,-2 2 0,1-2 0,1 0 90,-3 1-90,2-1 0,2-2 0,-3 2 0,1-2 0,0 0 90,-3 2 0,1-2 90,-3 3 0,0 0-91,-2 0 91,0 0 90,0 2-90,-2-1 0,0 1 0,-1 1-90,-1 0 90,-5 2-180,1 0 90,-4 2-90,-2 4 0,3-1 0,-4 3 0,5-1 0,0 1 180,1 2-180,1 0 90,-1 7-90,3-3 0,1 5 89,3 1-89,2-3 90,2 5-90,1-7 0,1 0 0,1-1 90,1 1-90,0-1 0,6 5 0,-2-6 0,4 4 0,-3-8 0,1-2 0,1 0 0,0-2 0,8-1 0,-5-2 0,7-4 0,5-5 0,-6-2 0,9-4 0,1-5 0,-9 2 0,7-5 0,-12 5 0,-1 0 0,-3-1 0,-1 0 0,-2 0 0,-1-8 0,-5 5 0,0-5 0,-7 2 0,0 7 90,-3-4-90,-4 5 0,2 5 90,-4-1-90,-1 4 0,2 2 0,-3 1 0,0 4 0,3 0 0,-3 2-90,5 1 90,0 1 0,1 1 0,1 1 0,0 0-90,1 3 90,1-1 0,2 2 0,2-2 0,1-2 0,2 2 0,3-3 0,0-3-90,3 0 90,-1-3 0,1-1 0,1-1 0,1-1 0,7-3 0,-5 1 0,5-2 0,-6 1 0,4-2 0,-4 1 0,2 0 0,-2 0 0,-3 3 0,1-1 0,-3 2 0,-2 1 0,1 0 0,-2 3 0,0 1 0,0 2 0,0 4 0,0 0 0,1 4 0,0 3 0,-1-3 0,3 4 0,-2-4-90,1 0 1,1 0-1,0-1-270,1-1-720,6 2 361,-2-3-181,4 0-1258,2-4 628,-4-2-89,3-1-1709,-1-6 3328,-5 1 0,4-4 0,-5 1 0</inkml:trace>
  <inkml:trace contextRef="#ctx0" brushRef="#br0" timeOffset="221376">11743 11641 9332,'-4'-4'2968,"1"2"-2608,6 7 179,2 5-179,1 2 90,1 4 629,5 13-719,-4-7 360,11 33-540,-10-28-90,6 17 90,-3-10-180,-3-8 0,3 8 89,0-2-89,-4-9 0,1 6 0,-1-6 0,-4-7 0,1 2 90,-2-7 0,-1-4 0,-1 1 90,-2-6-90,-1 0 90,0-3-90,-2-1 0,0-2 90,-5-8-90,2 1 0,-3-5 0,-1-7-90,3 3 180,-3-8-90,0-5-1,2 6 1,-1-10 0,-2-2-789,3 8 699,-3-9-19,0 0 19,3 9 0,-3-6 180,3 2-90,2 11 0,0-7-90,4 13 0,1-5 0,2 7 870,2-3-870,6 2 118,0 5-118,5-2 90,6 4-90,-3 5 0,6 0 0,-5 6 0,-1 2 0,0 3 0,-1 1 0,4 8 0,-4-2 0,1 6 0,-7-4 0,-2 0 0,-2 1 0,-1 1 0,-1 1 0,-3 7 0,-1-6-90,-1 6 90,-4-3-180,1-6 0,-3 5 0,0-5-269,2-4-271,0 2-989,2-5 540,2-6-91,-1-1-1798,1-7 1349,0-2 90,-1-3 1619,2 1 0,1-2 0,0 0 0</inkml:trace>
  <inkml:trace contextRef="#ctx0" brushRef="#br0" timeOffset="221961">11971 11592 8432,'4'6'2069,"-1"0"-1439,0-1-450,0-1 89,1 1 181,1-1-270,-1-1 90,3 0 270,4-2-271,-2-2-89,5-1 270,1-4-270,-2 0 0,3-2 270,0-5-271,-4 3 91,2-4 90,-6 4 360,2-5-360,-4 3-1,2-3 271,-4 1-360,-2 4 90,0-2-1,0 4-179,-2 2-90,1 1-90,-1 1 0,0 3 0,0-2 0,0 3 0,0 4 0,0 1 0,1 4 0,0 0 0,1 0 0,0 2 0,1 2 0,-1 0 0,1 0 0,2 8 0,-1-5 0,0 6 0,0 1 0,-1-6 0,1 5 0,-2-7 0,-1-1 0,1 0 0,0-2 0,-1 2 0,1-4 0,-1 1 0,0-3 0,-1-4 0,0 1 0,0-3 180,0-2-180,0-7 0,0 0 0,-2-18 0,0 10 0,-1-11 0,0-1 0,1 3 90,-1-8-90,-1-5 0,2 8-221,0-9 221,0 12 0,2 2 0,0 1 0,0 3 0,1 2 0,1-3 0,-1 7-90,0-2 90,1 5-180,-1 5 180,2 0-678,1 4-42,0 2-89,2 1-91,-1 2-89,0 1-91,1 1-89,0 1 0,-1 2-181,1 0-89,0 1 0,-2 0 1439,1 0 0,0 1 0,1-1 0</inkml:trace>
  <inkml:trace contextRef="#ctx0" brushRef="#br0" timeOffset="222294">12344 11509 7533,'2'6'2608,"0"-1"-2338,-1-2 0,1-1 270,1 0-271,0-1 1,2 0 360,5-3-540,-3 0 90,6-4 0,0-3-90,-3 2 0,4-5 0,-1-1-1,-4 2 1,1-3 180,-4 1 0,-3 3-90,-1-3 360,-4 4-270,0 2-91,-2 0 181,-4 5-90,2 3-180,-4 2 180,-2 9-90,1-2 0,-2 7-90,4-2 90,1 2-180,1 1 89,2 1 1,0 1-90,2 0 0,1 1 0,2-1 0,1-1 0,2 0 0,0-1-179,3-2-1,1-1-450,7 3 90,-1-7 1,5 1-901,4-9 631,-2-3-1,6-2-1169,5-9 720,-6 2-90,7-7 1349,-10 3 0,0-2 0,0-1 0</inkml:trace>
  <inkml:trace contextRef="#ctx0" brushRef="#br0" timeOffset="222513">12754 11221 7623,'-8'-24'4947,"3"11"-3508,-4-11-899,6 18-181,-1-2 631,4 8-720,2 7 0,0 2-90,2 6-1,1 0-89,-1 2 180,4 14-270,-1-4 90,2 10-180,1 6-1990,-3-9 1900,4 11-842,0 1 482,-2-12-179,2 9-990,1-6 449,-2-10-269,1 5-1709,-2-8 3238,-4-8 0,0 1 0,-2-7 0</inkml:trace>
  <inkml:trace contextRef="#ctx0" brushRef="#br0" timeOffset="222696">12670 11445 8522,'4'-9'3148,"1"2"-2968,9-5-90,-1 5-90,7-2 0,-2 3-90,4-1 0,2 0-180,2-1-809,16-5 0,-10 3-615,11-3 345,-14 3 1206,1 0 0,-2-2 0,1 0 0</inkml:trace>
  <inkml:trace contextRef="#ctx0" brushRef="#br0" timeOffset="224760">26662 10532 7533,'-2'-15'3148,"1"4"-2788,-1-3 89,1 5-89,1 1 90,-1 0 0,1 1-1,0 1-89,0 1-90,0 1 90,0 1 0,-1 0-90,2 2-181,1 2 1,1 3 0,2 4 0,0 2 180,3 9-180,-1 0 0,1 7 0,2 7-90,-1-7 0,2 9-90,2 0 0,-3-7-456,4 6 276,-5-11-180,1-2-90,-1-1-89,0-2-2250,2 7 1710,-6-11-270,1 6 1439,-8-14 0,0-3 0,-2-2 0</inkml:trace>
  <inkml:trace contextRef="#ctx0" brushRef="#br0" timeOffset="225094">26732 10673 7533,'3'-17'2878,"1"5"-2338,5-9-360,-2 8 89,5-2 181,4-1-180,-4 4 0,6-3 360,1-2-361,-4 4 1,4-3 270,-2 0-180,-5 4-90,3-3 89,-7 5-89,0 1 90,-2 1-90,-2 0 629,2-1-629,-4 5-90,2-3 180,-2 5-90,-1 1-270,-1 5 0,0 5 0,-1 3 0,1 5 0,2 4 0,-1-3 0,2 6 0,0-5 0,1-1 0,1 1-90,0 0-4292,8 13 3753,-4-12-1,5 9-1079,1-14 810,-3-5-181,5 0-1079,0-4 810,-4-4 0,4 0 2197,-7-4 0,1 0 0,0-2 0</inkml:trace>
  <inkml:trace contextRef="#ctx0" brushRef="#br0" timeOffset="225733">27227 10526 8162,'-8'-13'2699,"-4"-1"-2429,3 7-1,-4 1-89,3 3 90,0 1-90,-1 2 0,0 2 90,-1 1 180,-3 4-270,3 0-1,-3 5 91,4 6-180,3-3 0,-1 7 0,6 3-90,3-5 90,2 6-90,6-2 0,1-7 0,4 4 0,5-5 0,-3-7 0,6 2-90,-5-7 90,-1-3 0,1-1 0,-2-2 0,-1-1 90,-1-2-90,-1 0 0,-3-2 0,-2-1 0,0-6 0,-5 3 0,0-4 0,-5-3 0,0 5 0,-3-6 0,-1 0 90,1 6-90,-3-4 180,1 3 0,2 4-90,-2-2 90,4 6-90,1 1 0,0 1-1,1 0 1,1 2-90,0-1 90,1 1-90,1 0 0,0 1 0,2-1 90,1 1-90,1 0 0,5 1 0,0 1 90,4 0-90,3 1 0,-3 0 90,5 1 90,2 1-90,-5 0 0,5 2 180,-2 3-180,-4-1 0,2 5 180,-4 3-180,-4-1 0,1 4-1,-4 2 1,-2-6-90,0 4 90,-1-3-90,-1-4 0,1 0 270,0-3-180,-1-5 90,1 2 270,0-8-270,-2 0 0,2-4 89,-1-6-179,1 1-90,0-6 90,0-4 0,0 3-90,0-7 0,0-2 0,0 6 0,0-7 0,0 11 0,0 1 0,0 3-90,-2 2 0,1 1 0,-1 2-89,0 3-181,0 0-180,0 2-719,2 3 359,0 1 91,3 2-271,1 0 1,2 0-180,0 1-91,2 1-1618,6 1 2968,-2-1 0,6 0 0,-3-1 0</inkml:trace>
  <inkml:trace contextRef="#ctx0" brushRef="#br0" timeOffset="226177">27881 10405 7892,'-8'-5'2879,"0"1"-1620,-13-2-899,6 4 0,-11-1-90,10 4 89,-1 1-89,0 2 450,-9 6-450,7-1-1,-4 5-89,9-2 270,-1 8-360,6-5 0,0 6 90,8 0-90,4-5-90,5 4 90,8-5-90,-1-5 0,7 1 90,3-7-90,-6-2 0,5-2 0,-1-5 0,-7-2 90,3-3-90,-7 0 270,1-7-180,-4 2 449,1-23-449,-7 17 90,-2-14 180,-5 5-180,1 7-90,-2-6 269,-1 2-179,2 7 0,-1-2-90,2 7-90,1 5 0,-1 1 90,1 5 0,1 4-90,-1 2 0,0 3 0,0 12 0,2-2 0,0 10 0,3-5 0,4 14-965,0-7 965,4 9-3252,4 1 3252,-3-8 0,7 7-876,3-2 337,-3-8-217,6 6-953,4-6 900,-7-7 346,8 1-1966,1-7 1080,-8-6-90,8 0-90,-9-5 1529,1-3 0,1-2 0,1-1 0</inkml:trace>
  <inkml:trace contextRef="#ctx0" brushRef="#br0" timeOffset="226477">28567 10184 7892,'-7'-17'3508,"1"0"-2158,-3-4-721,3 5 1,-2-3 0,4 8-1,0 2-89,1 2 0,1 1 269,-1 2-629,2 4 0,0 3 90,3 14-180,0-1 0,2 10 0,3 10-90,-1-5 0,2 10 0,-1-10-3392,2 15 3392,-1-10 0,1 10-459,-1-2 99,-2-11 91,0 7-811,-1-6 451,-1-11-181,0 3-89,-1-12 89,-1-3-90,-1-3 1,0-1 3074,-1-3-3345,-1 0 328,-1-2-598,-2-2 1440,0-2 0,-1-3 0,0 0 0</inkml:trace>
  <inkml:trace contextRef="#ctx0" brushRef="#br0" timeOffset="226911">28471 10463 8252,'-2'-6'1889,"-1"0"-1349,3-2-360,1 3 0,2-3 90,5 1-181,-1 1 1,6-1 90,5 1-90,-2 2-90,7-3 90,6 1 0,-6 1-90,7-2 90,3 1 0,-8 2 0,8-2-90,-11 1 90,-1 1-90,-1 1 90,-2-1 0,1 1-90,-7 1 180,0 1 359,-5 5-359,-4 0 90,-2 5 360,-5 2-270,-1-1-91,-2 4 361,-3 4-360,3-4 0,-2 5 180,2 1-271,4-6-89,-1 4 270,6-3-180,1-5-90,3 2 270,7-5-270,0-3 0,5-1 0,-2-4 180,8-5-181,-5-1 91,5-4 90,-2-4-270,-7 2 0,4-5 180,-8-3 0,-5 5-180,-1-5 90,-7-2 0,-2 6-90,-3-4 0,-7 5 0,1 5 0,-6 0-360,-6 8 180,4 3-90,-6 4-359,8 2-181,0 2-179,1 2-91,-1 2-269,2 1-1889,-8 9 986,6-2 453,-6 7 1799,7-6 0,1 3 0,0 0 0</inkml:trace>
  <inkml:trace contextRef="#ctx0" brushRef="#br0" timeOffset="227611">27879 11245 9512,'-2'-5'2338,"3"-4"-2068,2 4 360,11-9-450,-4 7 89,7-4 91,1 2-180,-2 2 0,4-2 90,1 2-90,-5 2-90,5-2 0,-3 2 0,-5 2 0,2-1-90,-7 2 90,-1 0-90,-2 1 89,0 0 91,-1 0-90,-2 0 270,0 1-180,-2 3 0,-1 1-90,-1 2 180,-1 5-90,1-2-90,-2 4 0,0 2-90,1-2 89,-1 5-89,2 3 90,1-5-90,1 7 0,1-6 0,1-1 0,0 1 0,2 0 0,0 1 0,0 0 0,1-1 0,0 1 0,2 7 0,-2-6 0,1 5 0,-2-2 0,-2-7 0,-2 4 0,-2-3 0,-1-5 0,-3 2-90,0-5 90,-8 3 0,3-2 0,-7 1 0,-4 0 0,5-3 0,-6 1 0,0-1 0,6-2 0,-6 0 0,8-1 0,2-1 0,0 0 90,2 0-90,0 0 0,3-1 0,1 0 0,5-2 0,1 1 90,12-5-90,-1 2 0,10-4 0,4-2 90,-4 1-90,6-2 0,2-2 0,-6 2 0,6-3 0,0 0 0,-6 2 0,6-2-90,-9 5 0,-1 0 0,-1 1-179,-1 0-1440,14-3 899,-12 3-179,10-3-1530,-10 2 990,-4 2 0,2-1 1529,-6 2 0,0-1 0,0-1 0</inkml:trace>
  <inkml:trace contextRef="#ctx0" brushRef="#br0" timeOffset="228044">28470 11387 8072,'1'-6'2699,"1"-1"-2159,-1 2-91,2-1 1,-1 2 539,0 0-449,-1 0-90,1 1 539,-2 0-629,0 2 720,0 0-811,3 4 1,-1 0 0,1 5-90,0-2 90,-1 3-180,0 1 0,1 0 90,-1 7-180,-1-4 0,0 3 0,0-2 0,0-4 0,0 0 0,1-3 90,-1-3-90,1 0 89,-1-3-89,1-1 180,0-1-180,1-2 0,1-1 180,-1-2-180,2-1 0,0-1 0,-1-1 90,2-7-90,-1 3 0,5-16 0,-5 14 0,3-8 0,-3 7 0,-2 5 0,3-1 180,0 2-180,0 4 0,2 0 0,0 4 0,-1 2 0,1 1 90,1 4-90,-2 1 0,2 2 0,-3 0-90,0 0 90,1 0-180,0 1 180,0 1-629,6 3-1,-3-4-180,4 3-1079,4-4 720,-4-3-180,6 0-1709,0-4 1439,-4-2 0,2-2 1619,-6 0 0,0-2 0,-1-1 0</inkml:trace>
  <inkml:trace contextRef="#ctx0" brushRef="#br0" timeOffset="228276">28982 11176 7982,'-1'-17'3868,"0"4"-3328,0-3 629,0 3-629,0 5 90,0-2 359,0 5-629,-1 2 449,1 1-629,0 8-90,1 0 0,1 6 90,2 4-180,-1-3 0,3 7 0,1 3 0,0-6-90,3 7-450,0 0 181,-2-6-271,1 5-809,1-6 449,-3-4-89,2 0 0,-3-5-91,-1-2-179,-1-1-90,-1-2 1439,-1-2 0,-1 0 0</inkml:trace>
  <inkml:trace contextRef="#ctx0" brushRef="#br0" timeOffset="228978">28916 11244 10951,'9'1'270,"7"1"-270,-3-1 179,24 0-179,-15-1 90,16-2-90,-4-4 90,-7 1-90,10-3-400,-12 1 490,0-1-90,-1 0 90,-2 0 0,-1 0 0,-3 0 0,-2 0 0,-3 1 90,-2 1 269,0-1-179,-5 3 0,-1 0 490,-7 2-490,-2 1-180,-3 0 180,-6 4-180,2 1 0,-4 1 0,-3 4-90,5-1 0,-4 2 180,3 4-180,5-4 0,-2 5 90,5 4-90,4-7 89,2 6-89,7-5 0,-1-4 0,5 1-89,6-3 89,-2-3-90,7-1 0,3-5 90,-5-2-90,6-2 0,2-4 90,-7 2 0,7-4 0,-10 2 0,-1 0 0,-2 1 0,-1-2 0,-2 1 0,2-6 0,-4 5 0,2-5 0,-4 2 0,-4 4 0,1-3 90,-4 3-90,-1 3 0,-1 1 0,-6 3 90,1 3-90,-5 1 0,-2 5 0,3-1 0,-3 2-90,3-1 90,4-1 0,-1 1 0,5-3 0,1 0-90,1 0 90,1-1 0,4 1 0,0-2 0,3 1 0,4-2 0,-2-1 0,4-2 0,-4 1 0,0-1 0,0-1 0,0 1 0,-1 0 90,4-1-90,-3 0 0,2 0 90,-2 0-90,-2 2 90,0 0 0,-1 3-90,-3 1 89,2 1 1,-1 4-90,-1-2 90,0 4-90,-1-2 0,1 1 0,0 1 0,0 0 0,0 0 0,1 1 0,0 1-90,1-1 0,1-1-449,4 4-1,-2-5 0,4 2-1349,3-4 540,-3-3-180,4 1 1529,0-4 0,-4-1 0,5-2 0</inkml:trace>
  <inkml:trace contextRef="#ctx0" brushRef="#br0" timeOffset="229546">29995 11126 11490,'-1'11'720,"-1"-2"-540,3 3-90,-1 0 90,1 1 0,1 1-90,-1 2-90,2 1 90,0 9 0,0-5-90,1 8 0,0 1 0,-1-8 0,1 8 0,0-4 0,-1-7 0,1 4 0,0-10 0,-1-1-90,0-2 90,0-2 0,-1 0 0,1 0 0,-1-3 0,1 0-90,-2-2 90,-1-2 0,0-6 0,-1 0 0,-1-5 0,0-5 0,0 2 0,-1-6 90,-1-7-90,0 4 90,-2-9-90,2 7 89,-1-1 1,1-1 90,-2-1-3032,-5-25 3212,4 18-180,-5-18-1625,4 15 1624,2 10 1,-1-6 180,1 7-270,2 8 0,0-2 0,3 6 2363,1 6-2453,2-2 2834,4 5-2834,1 3 0,3 1 0,0 2 0,1 3 0,0 1 0,0 2 0,5 8 0,-4-2 0,3 5 0,-6-4-90,2 9 90,-4-5 0,1 6 0,-4 0 0,-2-6 0,-4 21 0,0-19 0,-4 11-90,2-15-90,-1-1-90,0 0 0,-1-2-719,0 2 359,2-4-179,0 0-91,2-6-179,1-1-180,1-2-1710,-1-2 2969,3-3 0,1-1 0,1-4 0</inkml:trace>
  <inkml:trace contextRef="#ctx0" brushRef="#br0" timeOffset="229863">30192 11052 8252,'8'-9'2609,"-3"5"-2339,7-3-90,-5 7-91,3 1 91,-2 3-90,0 0 0,0 2 0,0 2 0,-1 0 0,0 3 0,-1 0 0,-1 1-90,-1 0 90,0 5-90,-2-4 0,0 3 0,-2-7 90,0 0-90,0-2 270,0 1-90,0-4 90,0 1 629,0-5-539,1-11-360,-1 3 90,1-8-90,2-1 0,-1 2 0,2-5-90,2-3-90,-1 5 0,2-5 0,-2 7-539,4-5 89,-3 6-90,3-3-1349,-1 7 630,-2 3 1439,2 1 0,-3 5 0,0 1 0</inkml:trace>
  <inkml:trace contextRef="#ctx0" brushRef="#br0" timeOffset="230194">30520 11068 6993,'6'-2'1979,"0"-1"-1619,2-1-90,0 0-91,1-1 91,1-1-90,-1 0 90,1-1-90,-1 0 450,5-7-361,-6 5-89,3-5 180,-8 4-90,-2 2 450,-6-6-541,0 7 1,-5-1 0,2 7 0,-2 1-90,-1 2 0,-1 2 90,-8 5 0,5 0-90,-5 4 0,7-1 0,2 0-90,-1 2 90,3 0 0,1 1-90,1-1 0,2 1 89,2 0-89,1-1-179,3 5 89,1-5-180,3 3-450,6-4 270,0-4-269,4-1-990,7-4 450,-4-3-181,8-3 1440,1-4 0,-6-2 0,6-2 0</inkml:trace>
  <inkml:trace contextRef="#ctx0" brushRef="#br0" timeOffset="230460">30825 10659 8252,'-3'-8'3418,"1"0"-2248,-1 0-900,2 3 539,-1 1-539,4 11 90,-1 0 269,4 14-359,-2-5-90,2 8 90,2 5-270,-1-5 90,2 10-90,0 3 0,-2-8 0,2 10-298,-3-13 208,0 0-90,1-1 0,-1-2-180,0-3-629,2 5 269,-1-9-269,0 2-1800,-3-7 1080,-1-5 90,0 0 1619,-3-5 0,0-2 0</inkml:trace>
  <inkml:trace contextRef="#ctx0" brushRef="#br0" timeOffset="230646">30709 10838 7713,'2'-7'2518,"0"0"-2158,3 0-180,1 1-90,2 0 0,2-1-90,2 1 90,0 0-90,2 0 0,1 1 90,1 0-180,1 0 90,0 1-90,1 0-630,6 0 91,-7 1-219,13 1 0,-17 1 0,5 1 0</inkml:trace>
  <inkml:trace contextRef="#ctx0" brushRef="#br0" timeOffset="233510">9195 10562 7173,'-17'4'989,"0"1"-809,0 0-90,-1 0 0,0-1 0,0 1 90,1-1-90,0 1 0,0-1 0,0 2 0,-1-1 0,1 0 0,0 1 0,-1-1 0,0 2 0,-10 4-1,6-1-89,-8 4 0,-3 3 0,8-3 0,-10 5 0,1 3 0,7-5 90,-8 7-90,-1 2 90,10-6-90,-8 7 180,3-1-180,8-6 90,-6 6 0,3 1 0,6-6-306,-5 8 306,8-7-90,1 1 90,0 1-90,0 0 270,-12 25-180,9-17-90,-9 19 180,7-11-834,4-8 744,-5 11 0,0 1 0,6-11-90,-5 10 24,5-4 66,4-10-90,0 7 90,4-2 0,2-9-90,0 7 89,2 0 1,1-8-90,0 9 90,2 1 0,0-8 199,1 10-199,0 2-90,0-8 0,1 9-609,0-12 699,1 0-90,1 0 0,1 0 0,1 0 0,5 11 0,-2-10 90,5 8-90,1-3 0,-2-8 705,4 7-705,2-3 0,-3-6 68,5 5-68,2-1 0,-4-6 0,5 6 0,2 0 0,-5-7 0,7 7 0,13 6 0,-14-13 663,15 12-663,-8-11 0,-7-5 0,8 3 0,-1-1 0,-7-5 0,8 3 0,1-4 0,-8-3 0,8 1 0,-9-5 0,-1 0 0,1-2 0,-1 1 0,0-1 0,-1 0 0,0 0 0,-1 0 0,-1 1 0,10 2 0,-8-2 0,6 2 0,1 0 0,-8-2 0,8 2 0,0-2 0,-5-2 0,7 1 0,4-4 0,-8-1 0,10 0 0,-10 0 90,0 0-90,0-1 90,2 1-90,-1-2 0,0 1 0,1 0 0,0 0 0,32-5 0,-21 2-138,-10 2 0,2-2 138,25-6 0,-12 3 0,6-2 0,1-1-90,4 0-195,-13 2 0,1 0 285,-11 3 0,-2 0 0,18-3 0,-17 3 0,-2 0 0,11-2 0,0 0 0,-2 1 0,0 0 90,16-3-90,-13 2 0,12-2 0,1 0 0,-14 2 0,14-2 0,3-1 0,-14 2 0,16-3 0,-28 5 0,-2 0 0,21-5-766,-18 4 0,-1 0 766,16-4 0,1-1-2575,0 0 2575,1 0 0,-1 0-238,-15 4 1,0 0 237,18-5 0,-20 5 0,0 0-91,-2-1 1,0 1 90,16-6 0,15-6 0,-31 9 0,-1 1 0,19-8 0,-18 7 0,1-1 0,3-2 0,-2 1 0,22-10 45,-20 9 0,1-1-45,3-1 0,-2 1 0,-7 3 0,-1 1 111,11-6 0,0 2-111,18-8 0,-15 7 0,1 0 73,-10 5 1,0-1-74,11-3 0,1 0-45,1 0 0,-2 1 45,-11 3 0,0 1 0,10-3 0,0-1-140,-2 1 0,-3 1 230,21-8-90,-23 8 0,0-1 0,-4 1 0,-2 1 0,17-9 247,10-5-247,-8-3 90,-14 6 283,7-8-283,-16 8 0,-2-1 0,-2-1-90,-2-1 2504,6-14-2414,-8 9 1075,5-10-1165,-10 12 90,2-13 0,-5 9-90,1-10-2473,-3-1 2473,-4 10 0,1-11 172,-7 0-82,-1 11-90,-3-12 0,-5 3 0,1 10 90,-5-9-186,-4 2 96,1 11 0,-5-9 354,-5 3-354,5 8 0,-9-7 3183,8 11-3183,-15-9-1078,6 8 1168,-12-6-90,-10 3 0,11 8-282,-18-4 282,24 14 0,1 1 0,-23-3-294,19 4 0,-1 1 294,-5 2 0,2 1-1269,8 1 0,0 0 1269,-12 0 0,0 0 0,13 2 0,0 0 9,-1 0 0,-1 1-9,0 0 0,-1-1 0,0 2 0,-3-1 0,-17 2 0,-3-1 0,14 1 0,0 0-457,-16 1 0,0 1 457,16-1 0,2 1 0,-3 0 0,0 0 0,-2 1 0,0 0 0,0 1 0,-3 0-30,3 0 0,-4 0 0,3 1 30,-9 0 0,-1 1 0,11-1 0,-4 0 0,-1 0 0,3 1 0,-3 0 0,1 0 0,4 0-395,3-2 1,4 1-1,-4 0 395,-4 1 0,-3 0 0,-1 1 0,3-1 0,-4 2 0,2-1 0,3 1 0,-12 1 0,1 1 0,10-2 0,-3 0 0,1 1-129,1 0 0,0 1 0,2-1 129,-9 2 0,1 1 0,9-3 0,-2 2 0,1-1 0,1 2 0,1-1 0,2 1-193,-8 1 0,1 2 193,8-3 0,-2 0 0,4 1 0,-3 0 0,3 1 419,1 0 0,0 0-419,0 0 0,2 1 359,0 0 1,1 0-360,1 1 0,1 0-45,1-1 0,0 1 0,2 1 0,1-1-233,1 0 1,1 1 142,3-1 0,0 1-225,-5 6 0,1 0 865,-11 12-1045,-3 8-2405,22-7 1686,13-12-91,4 4 1518,12-16 0,5-4 0,4-2 1</inkml:trace>
  <inkml:trace contextRef="#ctx0" brushRef="#br0" timeOffset="235410">12538 6517 6903,'22'-25'1349,"-3"3"-1169,8-7-45,-3 4 0,1 0-5615,10-10 5525,-6 6 0,0 1 44,7-7-14,-8 10 1,1-2 14,16-14 412,-16 15 1,2-1-458,1 0 0,-1 1-1915,18-15 1870,-17 15 0,1 0 90,13-11 1083,2 1-1173,3-1 0,1 0 45,-12 10 0,1-1-425,-8 7 1,-1 0 424,10-7 0,3-1 45,2 0 0,0 0-611,-11 6 0,2 0 566,10-7 0,3-1 0,2-1 0,-1 0-45,-10 7 0,-1 0 0,13-7 0,2-2 45,1-2 0,-2 1-45,-12 8 0,0-2 0,-6 5 0,2-2 0,-2 1 0,3-3 0,-1 0-3,1 0 0,0-1 3,1 0 0,-1 0 183,0-1 0,1 0-183,-1 1 0,1-1 0,-2 2 0,1-1 0,-1 0-109,6-3 0,0 0 109,-8 5 0,3-2 0,-1 1 0,0 1 0,-1 0 0,-1 1 0,6-4 0,0 0 0,-8 5 0,3-1 0,-2 1 0,16-12 0,-4 2 0,-11 9 0,0 0 91,8-7 1,1 1-47,-5 2 0,-2 3-45,-9 6 0,-1 1 0,6-5 0,2-1 0,-5 3 0,-2 1 0,15-12 312,-17 14 1,-2 0-313,5-4 90,-3 2-90,-4 3 90,-3 1 0,-4 4 1600,-3 1-1600,-3 3-90,-3 2 3002,1-2-3002,-4 5 704,0-1-704,-5 5 1016,-4 3-1106,-4 2 0,-2 1-90,-2 1-540,-5 3-269,3-2-180,-5 2-91,3-2 1260,-2-1 0,-1-1 0,-1-1 0</inkml:trace>
  <inkml:trace contextRef="#ctx0" brushRef="#br0" timeOffset="241860">12210 2748 6903,'-4'-14'1439,"2"3"-1259,-2-4-90,2 5 90,1-1-90,-1 1 90,1-1-90,0 1 90,0-1 0,0 1 89,0-2-179,1 3 90,0-1 0,0 4-90,0 1-90,0 2 90,0 3-90,-1 4 0,0 1 90,-4 21-90,3-7 0,-3 15 90,3 1-90,1-7 0,0 10 0,5 0-321,-1-11 321,5 8 27,3-7-27,-1-9 0,4 3 0,3-7 0,-3-6 0,4 0 89,-5-5-89,-1-3 409,-1-2-409,1-2 66,0-1 114,4-7-180,-5 1 90,4-6 0,-4-6 0,-4 3-90,2-7 89,-3-6-89,-2 6 0,0-9 0,-2 0 0,0 8 0,-1-7 0,-1 12 0,-1 2 90,0 1-90,0 3 0,0 2 90,0 3-90,0 1 90,0 3-90,0 2 0,0 1 0,-1 2 90,0 2-90,0 3 0,-2 9 0,1 1 0,-1 8 0,-1 13 0,2-4 0,0 13-570,1 12 570,2-9-1153,1 17 1153,1-13 0,0 1 0,1 2 0,2 3 0,-1-16 0,2 1 0,2 22 0,-2-23 0,1 1 0,1-2 0,-1-3-2791,4 19 2791,-3-21 0,-1-1 0,2 7 0,0-5 0,-2-4 0,-2-4 0,0-4 0,-2-4 90,-2-4-90,-1-3 332,-3-2-332,-4-2 0,-2-2 0,-3-2 880,-4-2-880,-10-4 0,4-2 0,-8-5 0,0-9 0,7 2 3392,-7-9-3392,3-6 0,8 5 0,-4-8-90,10 9 90,3 0 0,2 0 0,2 1 0,3-1 0,2 2-90,2 0 0,3 0 0,3 0 0,3 0-89,2 1-91,2 0-4202,23-19 3753,-12 15-361,16-14 891,-9 11 0,-7 6 0,6-7 0</inkml:trace>
  <inkml:trace contextRef="#ctx0" brushRef="#br0" timeOffset="242144">12776 2702 8972,'8'-3'90,"5"-3"0,-2 2-90,6-3 0,-3 2 0,10-3 0,-5 1 0,7-3 0,2 0 0,-7 3 0,6-2-90,-9 4 90,-2 1-180,-2 1 0,-1 3-989,-1 2 179,-6 2 990,-3 2 0,-6 1 0,-2 0 0</inkml:trace>
  <inkml:trace contextRef="#ctx0" brushRef="#br0" timeOffset="242328">12726 2985 7443,'8'-2'719,"4"-3"-719,-2-1 90,5-1-90,-1 0 90,10-4-90,-2 1-90,30-13 90,-22 10-180,19-8-809,-12 4 179,-10 2 603,7-4 1,-13 5 0,-1 0 0</inkml:trace>
  <inkml:trace contextRef="#ctx0" brushRef="#br0" timeOffset="243028">13211 2498 7803,'3'-3'1349,"2"1"-1259,-1 1 270,7 4-271,-3 1 361,11 12-360,-10-5 0,5 9 90,-6 2-180,-1-4 90,0 6 0,1 2-90,-2-6 0,2 4 0,-1-2 0,-2-7 0,1 3 0,-2-8 90,-1 1-90,0-4 0,0 0 90,0-5-90,-1-3 0,1-1 90,0-8-90,-1 1 0,1-5 0,1-6 0,-1 3 0,2-6 0,-1-2 0,0 6 0,1-6 0,1 0 0,-2 6 0,1-4 0,-1 9 90,-1 2-90,-1 2 0,1 1 90,-1 2-90,1 0 0,-1 3 90,1 1-90,1 5 0,0 1 0,1 3 90,1 6-90,-1-1 0,1 5 89,-1 4-89,-1-5 0,1 6 0,0-1 0,-2-5 0,1 4 0,-2-8 0,1 1 0,-1-4 0,1 0 0,0-6 0,0-2 90,1-3-90,1-6 0,0 0 0,1-5 0,-1-4 0,-1 2 0,2-20 0,-3 16 0,2-11 0,-2 7 0,-1 6 0,2-5 0,0 3 0,0 5 0,1-2 0,1 3 0,-1 5 0,1-1 0,1 4 0,-2 3 0,3 0 0,-2 4 0,0 1 0,1 1 0,1 3 0,-1 1 0,4 9 0,-3-3 0,3 7 0,-4-5 0,1 1 0,0 1 0,0-1 0,6 8 0,-4-6 0,5 5-90,1-2 1,-3-7-91,5 4-90,-6-7-90,1-2-270,-1-2-269,0-1-270,-1-2-181,0-2 1350,-1-2 0,-1-3 0,0-1 0</inkml:trace>
  <inkml:trace contextRef="#ctx0" brushRef="#br0" timeOffset="243294">13932 2350 9152,'6'0'629,"0"-1"-539,1 2 90,1 1 0,3 0-90,1 0 90,2 1-90,2 1 0,1 1-90,1 0 90,2 0-90,0 2 0,1 0 0,0 0 0,1 0 0,11 4 0,-8-3-270,28 6 0,-26-7-90,14 2-1079,-15-6 360,-8-1-180,3-2 1259,-11-2 0,-1-2 0,-1 0 0</inkml:trace>
  <inkml:trace contextRef="#ctx0" brushRef="#br0" timeOffset="243627">14249 2220 7982,'0'4'450,"1"0"-360,-1-2 180,1 2 0,0-1-90,-2 2 269,-1 5-269,-1-1 0,-1 4 180,-5 5-180,1-2-90,-4 6 180,-3 5-270,3-6 90,-4 7 0,0 3-90,3-7 0,-2 7 0,0 0 90,4-9-180,-3 8 90,6-11 0,-2 7-90,3-7 0,-2 4-90,6-10 0,1-1-90,1-3-719,4 0 179,1-4-269,3-2-91,0-5 1170,3-3 0,1-3 0,2-1 0</inkml:trace>
  <inkml:trace contextRef="#ctx0" brushRef="#br0" timeOffset="243929">14634 2033 7803,'1'-12'2428,"0"6"-2338,0-3 180,0 6-180,1 1 0,0 2 0,3 4-90,-1 0 90,2 4 0,4 5 0,-3-1-90,4 4 0,2 5 90,-3-5-90,4 7 0,-3-5 0,0-1 0,-1 1 0,1-1 0,-1 0 0,6 6 0,-5-5-90,3 3-180,-3-1 0,-3-5 0,0 3-899,-5-3 89,-2-4-179,-3 2 1259,-2-7 0,-2-2 0,-2-1 0</inkml:trace>
  <inkml:trace contextRef="#ctx0" brushRef="#br0" timeOffset="244098">14604 2325 7443,'6'-12'1079,"-1"2"-989,5-4-90,5-3 0,-2 4 0,6-4 0,-4 5 0,2 1 0,1-1 0,1 1 0,2-1-270,11-5 0,-7 3-89,10-5-1081,0-3 707,-8 3 1,8-6-1,-12 6 1</inkml:trace>
  <inkml:trace contextRef="#ctx0" brushRef="#br0" timeOffset="244377">15201 1828 7892,'-5'-2'990,"-1"0"-720,-1 3-90,-1 1 0,-2 2 89,0 2 181,-7 5-270,2 0 90,-3 4 90,-2 5-180,5-2-1,-4 6 1,5 2-90,4-4 0,1 5 0,7-8 0,2 1-90,3-2 90,4-1-90,2 0 90,2-2-90,3-1 0,3-3 90,3-1-90,16 0 0,-5-5 0,3-2 0,2-2 0,3-2 0,21-1-90,-19 0-1111,-12 2 1111,5-1-450,-14 5 180,-9 1-90,-3 3-89,-10 2-271,-7 2-359,-6 3-91,-5 1 1260,-5 1 0,-4 2 0,-2 0 0</inkml:trace>
  <inkml:trace contextRef="#ctx0" brushRef="#br0" timeOffset="244761">12986 3813 7173,'-33'21'2339,"10"-6"-2160,1-1 1,15-9 90,7-4-90,5-4 0,7-5 270,21-12-270,-1 1-1545,17-11 1545,-5 3 0,-4 3 0,1-1-1054,-6 5 1,0-1 963,14-9 0,2 0 0,-9 7 0,-1 0-1136,4-2 0,1-1 1136,3 0 0,2 0-274,1-1 1,4-1 243,-1 1 0,5-2 0,-2 2-323,-12 5 1,-2 1 0,3-1 262,-3 1 0,2 0 0,1-1 0,-1 0 22,2 0 1,-1 0-1,1 0 1,-3 1-188,3-2 0,-1 2 0,2-1 165,-5 1 0,3 0 0,0-1 0,0 1 105,14-7 1,-1 2-1,-2 1-105,-12 5 0,-2 1 0,1 0 30,11-4 0,3-2 0,-2 2-30,-2 2 0,-2 1 0,-2 1-339,8-3 0,-2 1 339,-10 4 0,2 0 0,-4 1 0,-3 1 0,-1 1 0,7-2 0,0 0 45,-16 5 0,0 1 497,5-2 1,-2 1-633,10-2 90,-17 5 1261,-1 2-1441,-17 8 2260,-8 3-2350,-6 4 2840,-13 7-3110,1-3-359,-9 7-1761,-7 2 1130,5-5 1530,-11 5 0,10-7 0,-1 0 0</inkml:trace>
  <inkml:trace contextRef="#ctx0" brushRef="#br0" timeOffset="251044">27545 9961 7173,'-17'-4'1259,"0"1"-1079,-3 0-90,-1 0 90,-3 1-90,-1 0 90,-3 0-90,-1 2 90,-1-1-90,-1 1 179,-13 1-179,11 0 90,-10 1-90,14 0-90,2 0 90,0 2 0,1 0-90,1 3 90,1 0-90,0 3 0,1 2 90,0 1-90,-9 12 0,7-4 0,-7 8 90,1 6-90,6-6 0,-7 10 0,0 4-332,7-9 332,-7 11-872,-2 2 872,9-10 0,-8 12 0,3 2 0,7-12 0,-6 13 0,11-14 90,0 1-90,1 1 0,1 2 90,1 0-45,5-10 0,0 0-45,-5 18 45,5-17 0,1 0 0,0 2 0,1-1-45,-5 19 0,5-19 0,1 1 45,0 1 0,0-1-3009,-3 20 3009,4-20 0,-1 0-45,-1 14-88,-1-2 178,0 0-461,-1-1 371,-1-2 0,0 0-1433,-2-1 1523,-1-2-90,-2-2 0,-8 16 0,4-14 62,-7 11-62,-3-5-235,5-11 235,-10 8 0,-1-2 0,7-10 0,-9 8 1530,0-5-1530,11-9 2354,-9 6-2354,4-6 0,9-7 0,-6 4 0,2-4 0,7-4 0,-5 4 0,9-7 0,-1 0 0,2-1 0,0 0 1304,0 1-1304,-4 5 0,6-4 841,-3 5-841,2 3 383,5-4-383,-3 8 0,1 5 0,3-5 0,-3 11-572,2-7 572,-2 2-3202,-2 2 3202,-1 2 0,-2 2-19,-2 0 19,-1 2 0,-3 0-124,-12 18 124,7-13-198,8-15 1,1-1 197,-7 12 90,0-1-90,0 2 0,1-1 90,2 0-196,1 1 106,2-1 90,3 0 106,1 0-106,0 15-90,6-14 0,6-2 0,4 1 0,4-1 0,8 21 0,12-19 125,-3-10-35,12 8-1,10-5 1,-6-10-90,15 5 90,-19-18 0,0-2 90,23 3-180,-17-6 0,1-1 90,23-1-321,-30-4 1,1 0 275,1-1 0,0 0-45,0 0 0,2-1 0,8 0 0,4 0 0,-3-1-926,-1 1 0,-1 0 926,0 0 0,4-1 0,-3 2 0,4-1 0,-4 0 0,-10 1 0,0 0 0,7 0 0,1-1-95,-4 1 1,-2-1 94,20 0 0,-22 1 0,0-1 0,30-2 0,-17-1 1569,13-1-1569,-3-2 0,-15 1-4,13-4 4,-20 1 0,1-1 0,-1-1 0,0-1 90,0-2-90,0-2 0,2-1 0,0-2 0,0-2 0,-9 4 0,0 0 0,16-12 0,-16 10 0,1-1-49,1-2 0,-1 0 49,18-13-13,-17 12 0,0-1 58,1 0 0,-1 0-45,17-13 45,-18 13 0,2-1 0,-2 1 0,0 1-426,15-14 426,-16 15 0,0-1 0,-2 2 0,-1 1-45,14-11 0,10-8 0,-19 15-843,10-8 843,-10 10 223,8-6-133,-1 7 220,-10 6-310,9-2 2040,1 7-2040,-9 4 0,9 0 0,1 5 0,-10 1 0,8 2 0,-12 0 0,0 1 0,-1 1 0,0-2 0,-1 1 0,0-2 0,0 0-90,-1-1 180,0-1 2962,0-1-3052,-1-1 0,0-1 0,10-5 0,-8 0 0,8-6 1027,-2-10-1027,-7 4 0,7-10 0,-10 7 0,9-14 0,-7 7 90,6-9-90,0 1-1492,-7 11 1492,6-8-297,1 3 297,-7 9 90,6-7-211,1 1 121,-7 8 0,5-6 0,-8 11 0,-2 0 0,0 1 0,1 2 1489,-1 0-1489,2 1 0,0 0 0,3 0 0,1 1 90,4 0-90,3 0 0,2 1 451,3 0-451,21-5-3056,-11 5 3056,14-4 0,0 2-1007,-13 3 1007,12-3-570,-2 0 570,-13 4-358,11-4 358,-1 0 0,-13 2 0,12-4 0,-4-3 0,-11 3 90,9-5 90,6-8-90,-19 10-46,3-3 1,0 0 45,-5 2-90,17-10 0,-9 6 0,-8 5 90,10-6 1979,2-3-2069,-10 6 0,12-9 566,-13 8-566,0-1-90,1-1 90,-1 0 0,0 0 0,0 0 0,-2 1 0,0 0 0,-2 1 0,11-9 0,-10 7 0,6-6-1931,-2 0 1931,-9 8 0,6-7 166,-4 0-166,-7 7 0,5-7 0,-1 2 90,-5 7 41,4-6-131,0 0 90,-4 7-90,5-6 581,0 0-491,-5 5 0,4-7 0,-7 9 270,3-10-180,-6 6 0,1-7-90,-8 8 89,-1 0 1,-3-1-90,-2-1 0,-2 0-90,-3 0 90,-2-1-90,-2 1 0,-15-10 0,1 8 0,-14-6-990,11 15 1,-2 2 989,-22-9-196,15 9 1,-4-1 195,-10 1 0,-2 1 0,10 2 0,-2 1-529,-18-3 0,-1 0 529,13 4 0,0 1 0,-4 0 0,-1 0 0,-2 0 0,-1 1 0,-1 0 0,-4-1 0,3 2 0,-4-1 0,2 0 0,13 2 0,2 0 0,-2 0 0,-15-2 0,-2 0 0,3 1 0,16 1 0,3 1 0,0 0 247,-1 0 0,1 0 1,-1 0-248,1 1 0,-1-1 0,1 0-329,0 1 0,1-1 1,0 1 328,-20-2 0,-2-1 0,9 2 0,-4 0 0,4 1 37,-8-1 1,1 0-68,11 1 0,-1 0 0,1 1 30,3 1 0,2-1 0,2 2-45,-7-2 0,1 1 45,-13 0 0,-1-1-45,5 1 0,3 0 45,14 0 0,-1 0 0,-10-1 0,-2 1 237,2-1 0,3 0-237,12 0 0,0 1 0,-11-1 0,0 0 0,2 1 0,3 1 0,11 0 0,0 0 0,-9 0 0,-1 2-45,4 1 0,1 1-629,-21 2 674,22-1 0,1 1 0,-11 4 1244,1 0-1244,1 2 0,3 0-341,6 1 1,1-1 160,-9 5 45,11-5 0,2 1-104,-10 5-301,13-5-180,-6 4 622,6-1-1341,9-4-181,-4 3 1673,5-4 0,7-5 0,-2 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2:57.63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5755 11558 7263,'0'-16'1619,"0"7"-1439,-2-8-90,1 10 0,0 0 90,-1 0-90,0-1 89,0 2 1,0-1 90,-2-2-180,2 2 90,-2-2 0,1 3-90,-1 0 0,0 0 90,0 0 0,-5-2-90,1 2 0,-3-3-1,-4 0-89,3 2 90,-6-3 0,-6 2-90,5 2 90,-7-1 0,-4 0 0,5 2-90,-8-1 180,-6 2-3572,9 1 3482,-13 0-90,12 2 82,-3 1-82,-2 0 90,-2 0-732,-1 1 732,-3 0-90,-1 1 0,-2 1 90,-2 0-1027,11 1 1,0-1 936,-20 4 45,19-2 0,-2 0 556,-1 2 0,2 1-601,-23 4-343,22-4 1,-2 1 387,1 1 0,1 0-45,-22 7 44,22-6 1,-2 1-45,1 1 0,0 0 90,-20 9-90,20-8 0,0 1 45,1 1 0,2 0-1242,-22 10 1241,22-9 1,1 1-45,-14 7 45,16-6 0,0 0-45,-18 12 286,18-10 1,0 0-242,1 2 0,1 1-573,-18 13 528,18-12 0,2 0 0,-11 12 1178,3 2-1178,1 0 90,2 1-90,12-11 0,0 1 0,-10 17 0,12-17 0,0 1 0,-5 12 0,0 1 0,2 1 90,1 1-90,2 1 0,1 0 0,2 3 1238,1 0-1148,2 1-90,2 2-1902,1-1 1902,2 1 0,2 0-219,4-15 1,0 1 218,-1 21 57,2-21 0,0 1-12,2 1 0,1-1-45,0 22 130,1-22 0,1 1-85,2-1 0,0-1 1016,5 22-1016,-2-23 0,1 1 0,3 0 0,0-2-45,9 22 0,-5-21 0,0 0 89,10 15-89,3 0 0,3 1 0,2 0 0,3 0 90,2 0-90,2-1 90,1-1-90,2-1-690,-12-15 1,2-1 689,-8-8 0,0-1 163,8 7 1,2 1-164,2-2 0,-1-2 10,-7-7 1,0 0-11,9 6 0,2 0 45,2-2 0,0-2 0,-9-6 0,0 0-45,11 5 0,1-1 45,-13-8 0,0-1-45,1 0 0,0-1 599,1-1 0,0 0-599,0 0 0,2-1 45,16 3 0,1 0-45,-12-4 0,0 0 610,14 2 0,-1-1-565,-15-3 0,-1-2-45,0 0 0,0 0 0,1 0 0,0-1 45,0 0 0,0-1-45,1 1 0,0-1 0,1-1 0,0 0-896,1 0 1,0 0 895,0-1 0,1 0 0,1 0 0,1-1 283,0 0 0,0 0-283,3-1 0,0 0-299,1 0 1,2-1 343,0 0 0,2 0-45,0 0 0,1-1 45,1-1 0,0 1-45,0-1 0,0 0 0,-2 0 0,3 0 30,-5-1 0,4 0 0,-3 0-30,8-1 0,0 0 0,-10 1 0,3-1 0,-1 0 0,0 0 0,0-1 0,-3 0-301,10-1 1,1-1 300,-11 2 0,3-1 0,0-1 0,0 0 0,0-1 0,-2 1 0,9-3 0,0 0 30,-10 2 0,3-1 0,-1 0-30,-1-2 0,1 0 0,-3 1 0,9-3 0,-1-1 0,-8 3 0,1-1 0,0-1 30,0-1 0,-1-1 0,-2 0-517,9-3 0,-1-1 487,-8 3 0,3-2 0,-4 1 55,4-3 1,-3 0-56,1-1 0,-1-1-81,0-1 0,-1-1 36,-1-1 0,0 0 45,-2 0 0,2-2 0,-6 1 0,1-2 0,-1 1 0,5-5 0,-1 0 77,-7 4 1,2-1-1,-3 2-32,1-3 0,-3 0 36,0 0 0,0 0-81,-2 0 0,-1 0 45,-1 0 0,-1-2 135,8-13 0,-1-1-45,-10 11 0,0-1-45,5-9 0,-2-3 179,-7 0 1,-2 0-180,-6 11 0,-2-1 0,2-11 0,-3-1 0,-6 14 0,-3 1 533,-2-2 1,-1 0-579,-3-2 0,-2 1 236,-1-1 0,-2 0-236,-3-1 0,-1 0 0,-2-1 0,-1 0 0,-3 0 0,-2 0-148,-1-2 1,-2 2 102,-2-1 0,-3-1 30,-1 3 0,-4-3 0,1 3 15,-8-8 0,-1 1-45,5 6 0,-2 0 0,-3 0-30,-3-1 0,-3 2 0,1 2 30,10 7 0,0 2 0,-2-1 0,3 2 0,-3-1 0,0-1 0,-2 2-23,-2 0 1,-1 0-1,-1 1 1,2 1-342,-4-2 0,2 2 0,-3-1 364,3 2 0,-2-1 0,-1 1 0,-1 0 0,-2 2 0,0 1 0,0 1 0,2 1 0,-4-1 0,2 1 0,-2-1-122,2 2 1,-2 0-1,0 0 1,4 1 121,-1 2 0,3 2 0,1 0 2,-2 0 1,1 0 0,-1 1-3,1 1 0,-1 0 0,1 0 0,0 1 0,-1 1 0,0 0 0,1 0 0,-1 1 0,1 0 0,-1 1 0,0 1 0,1-1 0,0 2 0,-1-1 0,1 2 0,0-1 0,1 2 0,-1 0 220,2 0 1,0 1-1,-3 0-220,0 2 0,-3 0 0,0 1 0,2 1-149,-2 0 0,2 0 1,-3 1 148,5 1 0,-3-1 0,0 2 0,0 1 0,0 2 0,0 1 0,2 1 0,1 0-30,-3 0 0,2 1 0,-2 2 30,4-2 0,-2 1 0,-1 1 0,2 2-30,-15 6 0,1 1 0,4 1 30,11-4 0,3-1 0,-1 2-174,-12 5 0,-2 1 0,4 0 174,-2 4 0,4-1-45,1 1 0,1 1-45,2-1 0,1 1 0,3 0 0,1 1-90,3-2 0,0 1 308,3 0 0,2 0-398,1-1 0,2 0 0,2-1 0,1 2-360,-6 11 1,2 0 224,10-10 0,2 1 45,-5 8 1,3 1-541,1 13-404,14-16 0,3 0-225,-1 18 1124,6-20 1,2-1 404,7 10 0,6-4 0,3-3 0</inkml:trace>
  <inkml:trace contextRef="#ctx0" brushRef="#br0" timeOffset="15954">16850 11593 7533,'-15'-12'2698,"6"3"-2518,-7-5 0,6 5 0,-1 0 0,0-1 90,-7-5-91,5 3 1,-5-3-90,6 6 0,-1-1 90,2 1-90,-2 2 0,1-1 0,-1 2 0,-8 0 0,5 3 0,-8 1-90,-6 3 180,5 1-180,-11 3 0,7 0 90,-3 1-90,-2 2 0,-3 1-839,-3 1 839,-3 2 0,-2 1 0,-2 2 90,-2 1-90,12-3 0,-1 1 90,-22 7-1108,20-6 0,0-1 1108,-19 8-90,-1 0 90,-1 1-90,0 0-252,0 1 342,1 0-1401,1 1 1401,2 1 0,18-8 0,1 2-1,-17 9-44,20-9 0,1 0-45,4 0 0,3 1 180,-14 12 1193,-8 11-1103,13 6-180,12-12 90,-3 14 0,12 3-90,6-13 0,1 14 90,10 2-180,1-14 90,4 14 0,6 0 0,-1-14-329,7 13 329,-1-17-90,-2-11 0,1 0 0,13 16 0,-9-16 0,2 0 44,7 1 1,0-2-45,-5-6 0,1 0 0,9 6 0,3-1 90,7 0 0,-1-2-45,-8-5 0,1-1 390,12 5 0,2 0-345,6-3 0,-1-1-839,-11-5 1,1-1 793,14 4 0,3-2-15,-17-7 0,0-1 0,-2-1-874,10 1 1,0-1 873,-7-2 0,3 0 0,-3-1-391,6-1 1,-2-1 360,2-1 0,1-1-367,-1 0 0,1-2 367,-1 0 0,1-1 127,0 0 1,-1-1-83,1-1 0,-1 0-45,1-1 0,0-1 0,-1 0 0,1-1 45,-1 0 0,2-2-127,-4 0 1,2-1 0,-1 1 81,7-3 0,1 0 0,-10 1 0,2 0 0,0 0 30,-1-1 0,0 0 1,-3 0-31,9-2 0,-1-1 0,-9 4 0,2-2 0,-2 0 0,-2-1 0,-1 0 0,-3 0 0,7-2 0,0-1 0,11-6 0,0-1 158,-5-2 0,-3 0-158,-12 6 0,-1-1 0,10-7 0,-2 0 0,-15 8 0,-2 1 0,-2-1 0,0 0 0,24-21 0,-6-1 0,-4 0 0,-16 11 0,-1-1 90,9-18-90,-14 19 0,-1-3 424,-7 1 0,-2 0-424,0-19 0,-5 19 0,-4-1 0,-7 0 0,-5 2 0,-11-19 0,5 18 0,-5 1 0,-11 0 0,-4 2 0,7 7 0,-3 0 0,-12-8 0,-6 1 0,8 10 0,-3 2 0,2 1 0,-12-5 0,-2 2 0,6 2 0,-4 1 0,2 1 0,11 5 0,1 1 0,-1 0 0,-2 1 0,0 0 0,-1 0-46,-2 0 1,0 1 0,-1 0 45,-1 0 0,-1 1 0,0 0-30,0 1 0,-1 0 0,-4 1-146,-1 0 0,-5 0 1,-1 2-1,4-1 176,-5 1 0,3 0 0,-3 1-162,4 0 0,-4 1 1,1-1-1,3 2 162,1 1 0,4 0 0,-1 2 62,1-1 1,-1 1 0,1 1-123,2 0 0,1 0 1,-4 2-54,4 1 1,-4 0-1,0 1 1,4 0-68,-2 1 0,3 0 0,-2 0 22,4 0 1,-1 1 0,0 0-1,4 0-55,-16 5 0,5 0-192,3 0 0,1 2-45,5-1 1,1 1-181,5 0 0,1 1-90,5 0 1,1 1-541,-6 7 0,3 2 1260,-13 13 0,22-14 0,3-1 0,-1 10 0</inkml:trace>
  <inkml:trace contextRef="#ctx0" brushRef="#br0" timeOffset="19371">17710 2084 8072,'-15'-9'3059,"5"4"-2520,-8-2-359,12 6 0,-3 1 0,6 3 0,1 3 90,0 2-90,0 3 0,0 4-1,1 3-89,1 2 90,0 2-90,1 3 0,2 1 0,1 3 0,1 0-90,2 0 180,5 12-180,-1-11 90,4 9 0,5-4-90,-4-10 0,6 5 180,-6-13-180,0-2 90,1-3 0,0-3 90,8-2-1,-7-4 91,6-2 0,-9-5 360,7-7-180,-7-1-181,5-5 451,-5-7-450,-5 4-90,3-9 269,-5-4-269,-2 6 0,0-9-180,-3 9 90,-1 1-90,-1 0 0,0 1 0,-1 1 180,-1 2 0,0 3-180,0 2 180,0 3-90,-1 2 0,0 2-90,0 3 0,2 2 0,0 1 0,1 4 0,0 14 0,0 0 0,1 15 90,1 13-90,-1-5-386,2 18 386,-2-22 0,1 1-2652,2 22 2652,-2-17 0,0-1-90,2 22-599,1 2 689,0 2 0,-1 2 0,-1-19 0,0 0-1079,-1-11 1,-1-1 1078,2 11 0,-1-2 0,0 14-665,-2-21 1,1 0 664,-1 16 1001,0 11-1001,-3-13 0,0-16 426,-2 6-426,-1-14 0,1-9 2206,-1 0-2206,-5-10 0,0-5 0,-5-4 3300,1-5-3300,-1-5 0,-1-3 0,0-4 0,-1-5 280,2-2-280,0-4-816,1-1 816,3-3-3121,-2-13 3121,5 11 0,-1-9-494,6 5 494,2 10 0,3-6-270,3 4 90,1 8 511,3-5-961,4 4-179,-1 7 89,4-4 1916,5 3-2455,-4 5 475,5-2-2634,1 1 1709,-6 4 1709,4-2 0,-9 2 0,0-1 0</inkml:trace>
  <inkml:trace contextRef="#ctx0" brushRef="#br0" timeOffset="21439">18509 2505 8792,'-7'3'2698,"2"0"-1888,5-3-720,4-4 0,0 0-90,3-3 0,-1 1 0,0 0 0,3 0 0,0-1 0,2 1 0,-1-1 0,1 2-90,5-3 0,-3 3 0,4-2-180,3 1 0,-6 2 0,6-2-449,0 0 269,-5 3-179,3-2-1440,-4 4 899,-6 1 1170,-1 1 0,-5 0 0,-2 1 0</inkml:trace>
  <inkml:trace contextRef="#ctx0" brushRef="#br0" timeOffset="21667">18535 2714 8432,'2'4'1979,"2"-1"-1889,-1-3-90,2-1 90,6-3 0,-1 1-90,5-3 0,7-1 0,-4 2 0,8-2-90,3 1 0,-6 2-180,6-1-90,-8 2-269,-2 0-361,-1 1-179,0-1 1169,-2 0 0,1-1 0,-1-2 0</inkml:trace>
  <inkml:trace contextRef="#ctx0" brushRef="#br0" timeOffset="22333">19191 2291 8162,'0'-6'3149,"0"1"-2970,0 4 451,0 0-540,2 7 360,1 5-270,1 5 0,2 3-1,-1-2-89,1 1 90,0 1-90,0-1 0,5 8 0,-3-7 0,2 5 90,0-4-180,-4-5 90,2 2 180,-2-5-180,-1-4 0,0 1 180,-3-5-1,1 0 1,-1-1 180,-1-1 0,0-1-1,0-1 1,1-2-90,-1-1 180,3-9-360,-1 1-90,1-8-1,-1 2 1,2-14-90,-1 7 90,1-10-90,0 1 0,-1 9 0,1-6 180,-1 8-180,-1 6 0,0-1 90,-2 9-90,0 2 0,0 1 0,1 3 0,-1 1 0,1 3 0,1 2 0,1 4 0,1 2 0,2 9 0,-1-2 0,1 7 0,1 1 0,-2-5 0,2 5 0,-1-3 0,-1-6 0,1 2 0,-1-5 0,-1-4 0,1 0 0,-3-3 0,0-3 0,0-1 0,0-3 0,0-3 0,0-2 0,1-3 0,3-9 0,-1 2 0,2-7 0,-2 5 0,2-9 0,-3 6 0,2-7 0,-1 3 0,-1 7 0,0-3 0,0 5 0,-3 5 0,2-2 0,-1 6 0,-1 2 0,2 1 0,4 6 0,1 1 0,4 3 0,-2 2 0,2 1 0,1 2 0,0 2-90,2 1-270,7 8-592,-6-6 502,6 7-1322,0-1 873,-5-6-181,5 5-1528,-1-5 989,-6-4-90,5 1 1709,-1-7 0,-5-3 0,4-1 0</inkml:trace>
  <inkml:trace contextRef="#ctx0" brushRef="#br0" timeOffset="22584">19963 2220 9602,'-1'-5'1798,"-1"1"-1438,2 4-90,6 4-180,0-1 0,5 5 180,7 4-90,-3-2-180,8 5 90,5 1-90,-5-3 90,9 3-90,1 2 0,-7-5-369,7 3 369,-10-5-179,-1-2-1,-1-1-180,-1-1 0,-1-1-270,-2-2-179,-2-1-360,-1-2-271,-4-2 1440,0-2 0,-4-1 0,-1-3 0</inkml:trace>
  <inkml:trace contextRef="#ctx0" brushRef="#br0" timeOffset="22834">20268 2087 9602,'-10'-2'2158,"-1"3"-1978,5 3 90,-2 5 180,-2 9-360,1-1 90,-3 9-90,3-4 0,-1 2-90,1 1 89,-3 12-89,3-9 0,-1 10 0,5-13 0,2 10-89,2-9-91,2 7-450,5-6 180,-1-7-269,3 3-1440,3-7 720,-3-6 0,4 1 1439,-3-7 0,1-3 0,1-1 0</inkml:trace>
  <inkml:trace contextRef="#ctx0" brushRef="#br0" timeOffset="23071">20574 2120 8162,'-3'-10'3238,"1"4"-2878,-1-1 180,1 3-180,1 2-180,0 1 179,1 9-179,1 0 0,0 7 90,3 8-180,0-4 0,3 9-90,-1-6 0,1 0 0,2 1 0,0 0-90,2-1-180,4 9-90,-3-8-89,3 5-271,-5-11-179,-2-2-361,-1-1-179,-1-2-90,-3-1 681,-1-3 0,-1-1 0,-1-2 0</inkml:trace>
  <inkml:trace contextRef="#ctx0" brushRef="#br0" timeOffset="23267">20559 2346 9512,'-5'-11'1799,"3"1"-1620,4 4-179,4 0 90,1 0-90,12-3 0,-2 2-90,10-3-89,8-1-91,-5 3-90,11-4-1079,6-2-1944,-9 2 2034,12-6 1349,-14 4 0,0-1 0,0-1 0</inkml:trace>
  <inkml:trace contextRef="#ctx0" brushRef="#br0" timeOffset="23533">21351 1837 8432,'-9'1'2339,"0"1"-1530,-8 7-449,2 0 540,-14 14-451,11-5-447,-6 8 358,7-4-1,2 1 1,1 2-90,2 1-90,2 0 180,1 12-270,6-10 0,2 9 90,10-5-90,2-8-90,7 5 89,9-4-3122,-4-9 3033,10 3-90,-6-10 0,1-3-90,1-3 0,1-2-442,0-3 262,-1-2-270,0-1 0,-2-2-89,-3-2-1440,3-6 720,-11 3-90,-1-6 1529,-19-1 0,-4 4 0,-8-5 0</inkml:trace>
  <inkml:trace contextRef="#ctx0" brushRef="#br0" timeOffset="24902">16962 2069 7623,'-9'-3'3058,"2"0"-2878,11-1-90,3 0 90,13-5-90,1 1 0,13-4-425,-2 1 425,5-1 0,7-2-1621,5-1 1620,8-3 46,-9 3 0,3 0-1350,-10 2 1,2 1 1259,14-6 0,5 0 15,-13 4 0,1-1 0,0 1 30,11-4 0,1 1-60,-8 1 0,4 0 0,1 0 14,-10 3 1,1 0 0,-1 0 0,-1 0-632,5-1 1,-2 1-1,3-1 587,-3 1 0,2-1 0,1 1 0,1-1 45,3 0 0,2 0 0,-2 0 0,-1 1-392,6-2 1,-3 2 0,3-2 346,-3 2 0,4-1 0,-1 0 0,-3 0-143,2 1 0,-4 1 1,0 0 142,2 0 0,0-1 0,0 1 17,0-1 0,1 1 0,-1-1-17,1 1 0,0-1 0,0 1 122,0 0 0,1-1 0,-1 1-122,1 0 0,-1 0 0,1 0 0,-1 0 0,0 1 0,0-1 0,-2 1 0,0 0 0,4-1 0,-3 1 0,5 0 0,-1 0 0,-3 0 0,2 0 0,-2 0 0,1 0 0,-4 1 0,1-1 0,1 1 0,-2 0 0,-3 1 0,0 0 0,-2 0 0,-2 1 30,3-1 0,-2 1 0,1-1-97,13-1 0,2-1 0,-5 1 22,2 0 0,-4 1 45,-2 0 0,-1 1 0,-3 0 0,-2 0 0,-2 1 0,-2 0 0,-4 0 0,1 1 207,11-2 1,-1 1-208,-16 2 0,-1 0 565,8-1 1,-1 1-566,-9 2 0,-4 0 0,14-1 1861,5 1-1771,-19 0 0,-13 2 2156,1 1-1886,-12 5 1927,-6 1-2107,-2 4 536,-5 1-447,-3 2 1,-3 3 0,-2 3 0,-1 3 0,-3 3-3392,-1 5 3302,-2 4-1,-1 4-344,0 5 435,-2 4-963,1 7 783,0 5 0,6-10 0,0 1-90,4-9 0,0 0-539,-3 13 0,0 4 584,1 4 0,1-1 193,4-13 1,-1 1-239,-1 13 0,1 3 0,2 0 0,3-3-782,1-14 1,1 0 781,1 13 0,1-1 45,1-19 0,2-3 22,0-1 0,1 1-67,0-3 0,1 1 0,1-2 0,0-1 270,7 31-270,2-2 0,1-4 0,0-2 0,1-3 376,-6-18 1,0 1-377,4 16 2181,4 11-2181,-6-7 0,-4-16 0,0 10 90,-7-7 25,-3-11-115,-4 6 1089,-9-5-1089,-1-10 0,-9 6 0,-14-5 0,4-5 0,-17 3 0,0-8 0,-1-1-524,15-5 0,0 0 524,-23 5 0,-5-1-45,3-3 0,1-1-1054,10-1 1,-1-1 1098,6 0 0,-2-1 0,-1 1 0,-7 0 0,-2 0 0,2 0 0,10-1 0,1-1 0,-3 1 0,-13 2 0,-3 0 0,-1 1-341,11-2 0,-1 1 1,0 0-1,3 0 341,-6 1 0,3 0 0,-4 0-259,4 0 1,-3 0 0,-1 1 0,0 0 258,-3 1 0,-1 1 0,1 0 0,3-1 0,-6 1 0,3 0 0,-3 1-77,3-1 1,-3 1-1,1 0 1,3 0 76,0-1 0,4 1 0,0-1 81,-1 0 0,0 1 1,0 0-112,1 0 0,0 1 0,0-1 30,1 0 0,0 1 0,0-1 0,1 1 0,1 0 0,-1 1 96,1-1 0,1 0 0,0 1-96,0-1 0,1 1 0,0 0 6,1 0 0,0 0 1,1 0-7,1 0 0,1 0 0,-3 1 0,2-1 0,-2 2 0,-1 0 0,4-1 0,-3 1 0,3-1 0,-2 1 0,-11 3 0,-2 1 0,1 1 0,5-1 0,0 0 0,3 0-142,-8 3 1,0 0 141,12-4 0,-3 0 0,2 1 0,4-1 0,2 0 0,1-1 27,-5 2 0,-1 1-27,-11 4 0,1 0 45,21-9 1,3-1-46,1-1 0,0 0 248,2-1 0,1-1-248,-28 11 757,5-2-757,5-3 0,6-2 0,4-3 0,5-3 1720,5-3-1720,4-2 0,4-2 1502,3-3-1502,-3-8 0,7-1 1643,-2-7-1643,6-12 0,4 4 1648,0-13-1648,5-11 0,2 6-548,2-19 548,2 22 0,1-1-1621,-1 7 1,0-1 1620,3-13 0,0-1 0,-1 10 0,1 0-284,0-2 0,1-2 284,0-2 0,1-1-736,0-3 0,1 0 691,0-3 0,0-1 45,1-2 0,0 0-675,1-2 0,0-1 675,1-1 0,0 0 0,0 0 0,1-3 0,-1 5 0,1-4 0,0 2 0,-3 12 0,-1 3 0,0-3-158,4-11 0,0-2 1,0 0 157,-1 1 0,0-1 0,0 4-151,1-11 0,0 2 121,-2 10 0,0-3 0,-1 2 30,-1 4 0,-1 0 0,-1 3 0,1-6 0,-1 0 0,-1 10 0,-1-2 0,0 4 249,-1 0 1,-2 4-250,0 1 0,0 1 0,0-29 0,-3 6 0,-1 8 798,-2 5-798,0 7 0,-2 6 0,2 5 0,-1 4 0,1 6-90,1 3 1865,0 3-1775,0 1 2653,1 4-2653,1 2 1802,4 7-1802,2 2 337,3 4-337,10 5 0,1-3 0,11 3 0,20-2-90,-6-5-370,-12-3 1,3-1 459,11-4 0,1-1-1544,-8-1 0,1 0 1544,17-2 0,2-2-45,-13 2 0,2-2-643,1 0 0,5-1 0,-2 0 643,10-2 0,1-1-416,-8 2 1,4-1 0,-4 1 415,7-2 0,-2 0-370,1 0 1,0 1 324,-1-1 0,0 0 269,-1 1 0,-2 0-359,-1 1 1,-1-1-1,-3 2 0,-1-1 163,-3 2 0,-2-1-298,-3 1 0,-1 1-45,-5 0 1,0 1-46,-4 1 0,-2 0-495,24-2-179,-9 2-1799,1 6 1683,-18 1 1197,-1 2 0,-18 0 0,-2 1 1</inkml:trace>
  <inkml:trace contextRef="#ctx0" brushRef="#br0" timeOffset="30858">26782 1183 9062,'-1'-12'2608,"-1"1"-2338,0 8-90,1 0 90,-1 0 0,1 1-90,-1 0-90,1 1 0,-1 0 89,1 1-89,-1 0 0,0 1-90,-2 1 90,0 2-90,-2 1 90,-5 8-90,1 0 90,-4 6 90,-2 8-90,3-5 90,-4 8-90,5-6 180,1 2-90,-1 1 0,2 2 179,0 14-269,4-9 90,0 10 90,8-2-270,2-11 90,3 8 0,8-5 0,0-10-90,7 6 0,-3-12 0,2-3 0,2-2 0,2-3-90,2-2-630,25-2 271,-17-4-459,19-3-1341,-2-12 1350,-20 3-271,14-7-179,-27 5-90,-4 0 1439,-3-1 0,-3-2 0,0 1 0</inkml:trace>
  <inkml:trace contextRef="#ctx0" brushRef="#br0" timeOffset="31067">27019 1390 10141,'-2'-4'1439,"0"1"-1259,4 0 180,3-3-180,1 1-90,4-2 0,7-2 0,-3 2-90,7-2-90,-6 3 0,2 0-90,-1 1-90,1 0-629,4-1 89,-7 3-179,2-1-271,-9 3 1260,-2 2 0,-3 1 0,-2 1 0</inkml:trace>
  <inkml:trace contextRef="#ctx0" brushRef="#br0" timeOffset="31268">27009 1513 8702,'-3'5'2249,"2"-1"-1800,4-3-269,1-2-90,5-1 180,8-2-270,-1 0 0,7-2-180,6-3 0,-6 3-89,10-4-181,-11 3-270,0-1-359,-1 1-91,0 0-179,-1-1 1349,2 0 0,1 0 0,2-1 0</inkml:trace>
  <inkml:trace contextRef="#ctx0" brushRef="#br0" timeOffset="31703">28009 1021 7623,'-12'-5'3238,"-1"-1"-2339,-6 1-629,2 3 90,-5 0 270,-5 6-361,6 0 91,-8 4-90,9 0 0,0 3 90,0 1-180,2 2 89,-5 11-89,8-5-90,-2 7 0,9 4 90,6-6-180,2 6 90,14 1-90,0-9 90,10 6-90,11-7-3392,-4-6 3392,11 0 0,-8-9 90,0-2-90,1-4-427,-1-2 427,0-3 0,-2-2 0,-1-3 0,-2 0 90,-3-3 90,6-9 0,-9 3 89,2-7 39,-9-6-38,-6 6 0,-2-10 89,-10-2-179,-4 8-90,-5-8 0,-13 1-90,3 10 0,-12-6 0,-7 5 0,7 10-90,-12-4-90,12 11-1528,-13 1 1078,11 4 178,-10 1-1706,8 8 455,10 0-6,-5 5 955,6 5 754,9-2 0,-3 5 0,8-5 0</inkml:trace>
  <inkml:trace contextRef="#ctx0" brushRef="#br0" timeOffset="32833">25231 2951 9152,'-3'-3'1889,"0"0"-1619,1 2-1,0 2-89,0 1 90,-2 4 90,0 2 0,-1 5 0,0 3-1,-1 4 1,0 2 0,1 4 90,-1 2 89,1 15-269,3-10-90,1 11 180,8-2-270,1-11-320,5 8 320,-1-16 0,3-2 0,2-4-90,2-2 0,2-4 90,1-3 0,0-4 0,0-3 0,0-4 269,9-10-179,-8 1 0,5-7 360,-5-8-270,-7 4 0,3-8-1,-6-8-89,-4 7-332,0-13 422,-4 12-90,-2-1-90,-1 1 180,-1 1 89,0-8-89,-1 12-90,0-4 0,0 16-90,-1 2 90,1 3-90,-1 3-90,1 2 90,0 2 562,1 5-652,-1 4 0,1 7 0,1 6 0,-1 5 0,1 6 0,2 25-1531,0-8 1531,-1-13 0,0 1-45,0 7 0,1 0 45,-2-7 0,1 0-45,0 11 0,0 3-90,-1 3 0,-1 0-1383,0-12 1,-1 1 1427,1 12 0,-1-1 0,-1-16 0,0 0-1045,-2 15 1,0-1 1044,0-12 0,0 0 28,-1 9 0,0 1-73,-2-6 0,0-3 243,-3 18-108,3-22 0,-1-2-90,-7 18 90,3-17 0,-5 5 0,4-18 1990,0-4-1990,-2-3 0,-1-3 2976,-1-5-2976,-1-2-90,0-5 90,-1-3 82,0-4-82,1-4 0,0-4 0,1-4 0,1-3 0,1-3-2218,0-3 2218,2-2-90,1-2-1493,0-16 1583,5 10 0,0-10-90,6 0-130,2 13 220,2-10-180,7 3 0,0 11 2679,5-9-3309,8 3 271,-4 9-271,8-7-989,6 2 720,-7 9 1448,9-6-1808,-11 12-1799,12-5 1619,-7 6 1368,8-4 1,-9 7 0,0 1 0</inkml:trace>
  <inkml:trace contextRef="#ctx0" brushRef="#br0" timeOffset="33066">25913 3281 8162,'-6'-1'3958,"1"0"-3598,0 0 0,3 0 179,1 0-179,3-1-270,3-1 0,3-1 90,11-3-180,-3 1-90,9-3 90,-4 1-180,2 0 0,1 0 0,-1 0-539,10-3 89,-9 3 90,6-2-1259,-6 5 540,-8 2-90,1 2 1349,-10 2 0,-2 2 0,-3 2 0</inkml:trace>
  <inkml:trace contextRef="#ctx0" brushRef="#br0" timeOffset="33267">25886 3536 9781,'9'-3'1530,"-1"-1"-1441,4-3 91,6-2-90,-3 1-90,7-4 0,6-1-90,-6 2-90,9-4-89,-8 5-91,0 0-360,0 0-269,-1 0-181,-2 2 1170,6-3 0,-6 2 0,5-2 0</inkml:trace>
  <inkml:trace contextRef="#ctx0" brushRef="#br0" timeOffset="34017">26560 3002 8342,'0'-6'3958,"0"1"-3238,0 1-181,0 0-89,0 2 90,0 0-181,1 0 1,1 2 90,0-1 270,4 3-451,0 1 1,4 3 270,4 7-270,-2-1-90,3 6 180,1 9-181,-5-5-89,2 10 90,0 6-180,-5-9-332,3 10 332,-5-12 0,-1-1 0,0 0 0,0-1 0,0 6 0,-1-10 0,0 5 0,-1-13 0,0-1 0,-1-4 90,0-1 180,-1-5 422,0-2-602,0-4 270,1-7-180,0-1-91,1-6 181,0-7-180,-1 4 0,2-8 0,1-4 0,-1 8 0,2-7-90,-2 11 90,0 3-90,1 1 90,-1 3-90,0 1 0,1 0 0,-1 4 0,0 0 0,-1 5 0,1 3 0,1 2 0,2 7 0,-1 0 0,1 5 0,-4-1 0,1 1 0,-1 1 0,0 0 0,-1 0 0,0 0 0,0 0 0,-1-1 0,0-1 0,0 2 0,0-6 0,0 2 90,1-5-90,-1-2 0,1-2 0,1-6 0,0-2 0,1-4 0,2-7 0,-1 2 0,2-7 0,-2 4 0,0-2 0,1-2 0,-1 0 0,0-1 0,0 1 90,1 0-90,-1 2 0,0 2 0,1 1 0,-1 3 0,0 2 0,0 2 0,2 0 0,-3 5 0,3 0 0,1 8 0,0 1 0,3 5-90,-3 1 90,1 2 0,0 3 0,0 1 0,5 12 0,-3-4 0,4 7-90,-4-7 0,-1 0 0,0-1-90,1 0-449,4 9-3303,-3-8 3392,5 6 90,-6-11-1439,6 4 810,-4-7-90,5 3-1440,-2-7 1170,-4-5-90,2 0 1529,-2-6 0,-2-2 0,2-2 0</inkml:trace>
  <inkml:trace contextRef="#ctx0" brushRef="#br0" timeOffset="34350">27465 2896 11580,'3'6'630,"2"0"-360,1-1 90,1 0-90,2 1 269,7 4-269,-2-2-90,5 4 270,3 1-270,-4-2-90,6 2-1,-7-3 1,1-1-90,-1 0 90,1 0-90,-2 0 0,1 1 0,-1-1 0,-1-1-180,4 4-89,-4-4 89,2 2-270,-5-4 0,-2-2-179,-1-1-91,0 0-179,-2-2-1530,0-1 990,-3-1 0,-1-1 1439,-2-1 0,0-2 0,0-1 0</inkml:trace>
  <inkml:trace contextRef="#ctx0" brushRef="#br0" timeOffset="34852">27690 2742 9332,'-5'-1'1619,"1"2"-1439,1 1 0,1 2-1,-1 0 1,2 2 0,-1 0 0,1 1 0,0 0 90,1 6-90,1-3-90,0 5 90,1 1-90,0-3 0,0 5 89,1 0-89,-1-5 0,1 4 90,0-1-180,0-5 0,0 4 90,1-7-90,-2-1 0,1 0 0,-1-2 0,0-1 0,0-1 0,-1 0 90,0-2-90,-1 1 720,0-1-450,3-8-181,-2 4-89,1-6 90,-1 4-90,-1 0 90,1 0-90,-1-1 0,0 1 90,0 0-90,0 1 90,0 0-90,0 0 90,0-2-90,0 3 90,0-2 0,0 1-90,0 0 0,0 0 0,0 0 0,0 2 0,0-2-180,0 1 90,0 1-90,0-1-269,0 0 179,-1 0-90,1 0 0,-1 0 0,0 0 1,0 0-91,0 0-450,1-1 361,-1 1-1,1 0-90,0 1-2968,0 0 3598,1 0 0,0 1 0,1-2 0</inkml:trace>
  <inkml:trace contextRef="#ctx0" brushRef="#br0" timeOffset="35317">27708 2811 9871,'-3'4'720,"-1"1"-450,3 0 0,-1 1-1,0 1 361,-3 9-360,1-1 0,-2 7 0,1-2 0,0 1-1,-2 2-89,0 2 270,-4 14-180,2-8-90,-3 11 0,3-11 89,-5 16-179,3-10 0,-4 12 0,0 1-1178,4-12 1088,-2 11-788,3-5 788,2-12-90,0 7-180,2-9 0,3-9-90,-1 2-629,2-8 269,1-6-179,0 0 814,1-6-1264,-2-1 792,0-4-883,-1 0 1440,1-3 0,0-1 0,1 0 0</inkml:trace>
  <inkml:trace contextRef="#ctx0" brushRef="#br0" timeOffset="36518">25595 2737 7892,'-13'-20'3329,"3"1"-3060,7 8-89,1 0 270,4-7-180,2 4 0,3-5 0,2 5-1,4 0 1,3-1 0,5-1 180,19-8-180,-4 5-1101,15-7 1010,-9 8 1,5-1-2937,4 1 2937,4-1 0,4-1-592,-12 7 0,1-1 457,-9 3 0,0 1 90,14-4 0,0 1-90,-13 4 0,-1 0 0,1 1 0,1 0-611,0 0 0,1 1 610,-1 0 1,2 0 45,20-2 0,0 1-90,-14 2 0,0 1 45,14-2 0,2 1 0,-1 2 0,-1 2-151,-15 0 1,1 0 105,13 1 0,1 0 0,-1 3 0,-4 2 45,-13-1 0,-1 0 293,13 3 1,-2 0-339,-18 0 0,-3 1 0,-1 0 0,0 0-622,28 10 622,-4 2 90,-3 3-237,-19-4 1,0 2 236,16 12 154,-19-11 0,-1 3-199,-2 3 0,-2 1 45,15 18 179,-17-16 1,0 3-225,-2 5 0,-2 0 508,-5-8 0,-1 2-553,4 9 0,-1 3 90,-3 4 0,-2 0-90,-3-11 0,-1 2 0,1 12 0,-1 0 513,-4-13 0,-1-1-468,0 1 0,-2 0-45,0 0 0,-1 1 0,-1-1 0,0 0 0,-1-1 0,0 0 0,-1 0 0,-1-1-897,-1-1 0,0 0 897,-1-1 0,0 0 0,-8 31 173,-3-3-173,-4-2-111,-2-3 111,-4-1 0,5-18 0,-2 0 0,5-10 0,-1 0 0,-5 8 0,-3-1 0,-4-1 0,0-3 0,6-7 0,-1 0 0,-9 7 0,-2-1 0,-7 0 0,-1-2 0,9-5 0,-1-1 0,-13 7 0,-2-1-322,12-8 1,1-1 321,-2 1 0,-2-1 0,-1-1 0,-1 0 285,-1 0 0,-2-1-240,-1-1 0,-1-1-45,-2 0 0,0-1 90,-3 0 0,0-2-625,-2 0 1,-1-1 579,-1-1 0,-3-1-45,2-2 0,-5-1 0,3-1-182,13-1 0,1 0 0,-2-1 242,-13 0 0,-3 0 0,0-2-30,-1-2 0,0-2 0,3 0 0,12 0 0,3 0 0,-2-1-30,-13-2 0,-3 0 0,2-2 0,1-2 0,0-3 0,4 1 0,12 2 0,3 0 0,-2-1 83,-11-3 1,-3-2 0,3-1-84,3-2 0,2-2 0,2 0 0,-6-4 0,0-1-50,11 3 1,-3-1-1,6 0 50,-1-4 0,5-1 0,1 0 0,2-1 45,2-1 0,3-1-45,1-1 0,3-2 305,2 1 0,2-2-305,2 0 0,3-2-362,1 1 1,3-1 361,2-1 0,3 0 0,1 1 0,3-3 0,2-17 0,4 0 0,2 12 0,1 1 402,3-13 1,3-2-403,9 0 0,3 3 0,-4 12 0,1 1 58,8-12 0,4-1-58,-4 20 0,2 1 0,0 3 0,6-7 0,3 1 0,-4 6 0,2-1 0,0 3 0,8-3 0,1 4 370,2-1 0,2 2-370,3-1 0,1 2 0,1 0 0,4 1-318,-1 2 1,4-1 0,-1 2 317,-12 6 0,-2 0 0,3 0-201,-2 1 1,2 0-1,1-1 1,-3 3 200,1 0 0,-2 2 0,0 0 182,2 0 1,-1 1 0,1 0-213,-1 1 0,0 0 0,1 1-148,-1 0 0,-1 1 0,1 0 178,-2 2 0,0-1 0,2 1-60,14 0 0,3 0 0,-3 2 44,-15 1 1,-2 1 0,2 0-45,9 0 0,2 0 0,-2 3-180,-7 1 0,-1 2 0,-3 1 36,6 0 0,-2 1-66,10 2 1,-1 2-211,-12 1 0,-4 1-149,15 5 89,7 6-629,-25 2 1557,-17-5-1018,-1 6 1788,-17-7-2058,-5 0-179,-7 0-270,-4-1-1,-4 1 1350,-3-1 0,0-1 0,-2-1 0</inkml:trace>
  <inkml:trace contextRef="#ctx0" brushRef="#br0" timeOffset="45717">7337 1658 8522,'-11'-20'3688,"5"13"-3508,-6-1-90,7 17 90,-1 4 0,1 4-90,1 5 90,1 4-91,1 3 1,2 4-548,1 4 548,3 4-3301,1 1 3301,2 2-90,2 0 7,2-2-7,3-3 0,1-2 0,2-4 90,1-4-90,3-4 0,0-5 180,9 1-180,-6-10 90,7-1 362,-11-10-272,-1-3 0,-1-4-90,-1-5 3438,-2-3-3348,-1-3 90,-2-3-90,0-3 179,-3-2 271,0-17-360,-4 8 131,0-13 229,-5-3-897,-1 12 537,-2-11 360,0 8-540,0 13 0,0-4 360,0 12-271,1 8-89,1 2 0,1 10 90,2 14-180,1 2 90,3 14-90,3 20 90,-1-6-133,4 21 88,-5-23 0,0 0-990,-1-7 1,0 0 944,1 11 0,0 4 0,1 4 0,-1-1 0,-2-11 0,0 1 0,2 12 0,0 1 0,-1 1 0,0-3 0,-1-11 0,-1-1-45,2 11 0,0-1 45,-3-16 0,1-3-366,2 30 366,-1-5-90,0-5-931,-3-4 931,0-7 90,-3-4-90,0-5 0,-2-5 531,-2-5-441,-1-6 0,-3-6 1655,-1-5-1655,-10-10 0,3-5 0,-6-9-2498,-3-17 2408,6 4 90,-5-14 446,2-11-446,7 11 0,-3-15 0,7 0 0,5 15 0,1-11 0,5 20-90,4 2 0,1 2-90,2 2-280,3 1 280,2 1-89,3 2-451,2 2 0,2 0-779,14-8 420,-6 8 0,11-6-1710,2 4 1170,-10 7-483,9-4 2102,-14 9 0,0 2 0,-1 0 0</inkml:trace>
  <inkml:trace contextRef="#ctx0" brushRef="#br0" timeOffset="45934">8121 2085 8522,'-4'-4'2429,"1"0"-2069,1-1-181,0 1-89,2 0 90,3-4-180,2 1 90,4-3-90,8-2 0,-2 2 0,7-3-90,-4 5 0,1-1-90,0 1 1,0 1-271,-1 1-989,3 1 269,-6 3-89,1 0 1259,-9 2 0,-1 2 0,-1 0 0</inkml:trace>
  <inkml:trace contextRef="#ctx0" brushRef="#br0" timeOffset="46150">8160 2308 9602,'-2'5'1529,"1"-1"-1439,2-3 89,0-1-179,3-1 90,2-1 0,3-2-90,3-1 0,3-2 0,3-1 0,2-1 0,3-2 0,2 0-90,0-1 0,2-1-89,-1 1-181,1-1-90,-1 1-270,-1 0-1528,8-5 988,-9 5 1158,5-4 1,-11 7-1,0-1 1</inkml:trace>
  <inkml:trace contextRef="#ctx0" brushRef="#br0" timeOffset="47200">8877 1659 8252,'0'-6'2609,"-1"-2"-2339,1 4-1,0-2 181,1-1-270,0 2 0,0-2 270,1 0-270,0 2 0,-1-2 269,-2 2-269,0 2 90,0-1-90,1 2 90,1 0 1439,-1 1 90,0-1-1619,0 1 0,0-1-90,1 1-1,0-1 91,0-1-180,1-1 0,0-2 180,7-6-180,-2 3 0,5-5 0,6 1 0,-4 2 0,8-2 90,2 0-90,-5 4 0,5-1 0,1 3 0,-7 4 0,6 2 0,0 7 0,-7 1 0,6 6 0,-8 0 0,-1 3 0,-2 3 180,0 2-180,-2 3 90,-2 2 0,-1 2-90,-3 2 90,-2 3 90,-4 18-2834,-1-10 2654,-5 15 0,0-16-2423,-3 0 2423,-1 1 0,-1-1-420,-8 16 420,5-15 0,-5 10 0,2-8 0,5-14 90,-2 4-90,5-11 90,4-8 1538,-1 0-1448,-1-10 3021,3-4-3201,-4-5 938,3-8-938,1 0 0,-1-6 0,2-4 0,2 5 0,1-6 89,2 0-89,1 6 0,1-4 0,1 9 0,1 2 0,0 1 0,-1 1 0,2 4 90,0 1-90,1 3 0,3 2 0,1 2 0,2 2 0,1 3 0,2 1-90,0 2 90,8 9 0,-5-4 0,5 7-179,-8-6-91,1 1 0,-2-1-360,1 0-899,5 3 360,-5-6-360,5 1-2429,-4-7 1979,-4-4 0,3-2 1979,-5-4 0,1-2 0,0-2 0</inkml:trace>
  <inkml:trace contextRef="#ctx0" brushRef="#br0" timeOffset="47535">9551 1741 7803,'-4'-10'5307,"0"3"-4678,1-2 361,2 2-541,1 2 1,2-1 180,5-1-360,1 2-91,7-2 91,7 2-90,-3 3-180,8 0 180,1 5-90,-6 1 0,6 4 0,-3 9 0,-8-2 0,4 9-90,-10-4 90,1 14-90,-6-6 90,0 10-90,-7 2 0,-1-9 0,-3 9 90,-5-2-90,3-10-90,-4 5-180,0-5-90,4-9-180,-1 2-989,6-9 450,1-6-1620,1-2-539,5-15 1619,-2 1 1619,4-10 0,-1 4 0,1-1 0</inkml:trace>
  <inkml:trace contextRef="#ctx0" brushRef="#br0" timeOffset="47802">9923 1600 7713,'-4'-16'4137,"2"5"-3237,-3-3-540,3 9-91,-2 2 271,-2 8-270,0 2 90,-2 8 269,0 12-269,3-3 0,0 9 360,6 5-451,2-8 91,2 10-90,3-12 0,1-1-90,3 0 90,2-2-180,3-1-1,2-2 91,2-2-180,3-2-278,2-1 278,2-3 0,1-2 0,0-3 90,3-2-180,13-3-180,-11-3-180,10-2-899,-6-4 180,-11 0-270,3-3-2339,-9-3 1799,-10 2 90,-1-3 1889,-9 4 0,-4 1 0,-3 0 0</inkml:trace>
  <inkml:trace contextRef="#ctx0" brushRef="#br0" timeOffset="49903">8833 2977 8162,'0'-7'2609,"0"1"-2249,0 1-91,0 1 1,0 0 0,0 2 0,0-1-90,0 1 180,0 1-180,1 0 179,0 0-179,0 0-90,1 1 0,-1 0-90,2 1 90,0 1 180,7 7-90,-1 2 90,6 8 269,4 10-269,-5-3 0,7 11 180,0 6-1300,-4-8 940,5 11 180,2 3-270,-6-12 90,7 12-90,-6-18 0,-1 0 0,1-2-90,-1-1-90,0-1-90,-1-2-90,-1-1-179,-2-3-1,-1-2-1259,1 3 630,-5-7-181,0 3-1618,-9-4 3203,-1-4 0,-5 1 0,0-4 0</inkml:trace>
  <inkml:trace contextRef="#ctx0" brushRef="#br0" timeOffset="50250">8675 3688 9602,'4'8'1709,"2"1"-1350,1 1-179,3 2 360,8 9-180,-2-4-90,7 6 269,5 0-179,-4-6-90,9 5-437,-7-8 437,2-2-3218,1-2 3218,2-3 90,1-3-91,2-3 1,2-4 0,2-4-865,3-4 865,1-5 0,2-3-90,2-4-90,1-3 180,-1-4-180,-1-1 0,-2-3-1,-2 0 91,-3-1-1867,-3-1 1687,-4 1 90,-3 0 1767,-4 1-1947,-3 0 0,-4 1-90,-2 1-539,1-8 89,-5 13 709,0-7-1968,-5 9 4122,-3 8-3672,-1-2-1561,-5 6 1471,-1 7 1529,-3-1 0,1 5 0,-1 1 0</inkml:trace>
  <inkml:trace contextRef="#ctx0" brushRef="#br0" timeOffset="71734">8642 1162 6543,'7'-36'810,"-4"12"-720,0-24 0,-4 24-90,-2-9 90,0 9 0,-1 0-90,0 0 90,0 0-90,-1 2 89,-1 0 1,0 2-90,-1 1 90,-1 3 0,-3-2 0,1 6 0,-4-1-90,-5 6 0,2 4 0,-9 2 0,3 5 0,-3 4 0,-4 4-345,-20 12 345,10-3 90,-16 11-90,24-11 0,2-1-2137,-19 15 2137,17-12 0,-1 2 0,-2 4 0,1 1 0,6-6 0,0 1-458,-8 7 1,-2 4 457,-4 4 0,2 0 0,7-8 0,0 1 0,-10 11 0,-1 2 0,-2 3 0,3 0 0,9-12 0,1 2-444,-3 4 0,-1 5 0,3-5 444,4-2 0,3-2 0,-8 14 0,1-1 0,13-14 0,2-2 0,1 1 0,0 1 0,1-1 0,2 0 0,0 0 0,2 0 0,0-1 0,0 0 0,2 0 0,1 0 0,0-1 0,2 1 0,0-1 0,1 1 45,1 0 0,2 0-45,0 1 0,2 0 0,1 0 0,1 1 0,2 0 0,1 0 0,2 0 0,1 1-849,2-1 1,2-1 848,1 1 0,1-2 157,3 1 1,1-1-158,2 0 0,2-2-489,2 0 1,2 0 488,2-2 0,2 0 0,3-2 0,2 0 175,2-2 1,2-1-176,3-1 0,1-2 45,2-2 0,4-1-45,2-4 0,4-2 0,-1-1 0,-8-4 0,-2-1 0,3-1 30,14 2 0,4-1 0,2-4-30,-10-4 0,3-2 0,0-2 0,-3 0-192,7 0 1,-3-2 0,4 0 191,-4-1 0,4-1 0,1 0 0,0-2 18,-11-1 0,2 0 0,0-2 0,-2 1 0,-1 0-18,1 0 0,-1 0 0,-1-1 0,2 0-63,0 0 1,2-1-1,1-1 1,1 0-1,-2 0 81,0-1 0,0-1 0,0 0 0,-2-1 0,-1 2-18,0-2 0,-3 2 0,0-1 0,3-1 0,-3 0 0,2 0 0,1-1 0,0 0 0,-2-1 0,10-6 0,0-1 0,-2 0 0,-2 1 0,2-1 0,-3 0 0,5-3 57,-7 2 0,5-4 1,1 0-1,-3-1 0,-5 3-57,3-3 0,-6 2 0,2-2 30,-3 1 0,2-2 0,-1 0 0,-4 1-30,-2 0 0,-5 1 0,0-1 30,-1-1 0,-1 0 0,0 0-30,-3 0 0,0 0 0,-2-1 44,13-16 1,-3-1-45,-2 1 0,-4 0 45,-2 0 0,-3-1-45,-4 2 0,-2 0 222,-3 2 1,-3-2-178,-2-16 0,-5-1 160,-5 18 1,-3 0-161,-3-13 0,-6 3-45,-5 18 0,-4 4-131,-4 0 1,-3 2 130,-5 0 0,-3 2 0,-5 2 0,-3 1 409,-4 2 1,-3 1-410,-5 2 0,-1 3-483,-5 0 1,-1 4 482,-4 0 0,-2 4 0,19 4 0,-1 2 0,0 1-55,-3 1 1,0 1-1,-1 1 55,-2 0 0,0 2 0,-4 2 0,-4 1 0,-6 2 0,-1 1 0,4 1 0,11-2 0,2 1 0,0 1 0,-3 0 0,1 0 0,-3 1 0,-2 1 0,1 0 0,-1 2 0,-2 1 0,0 2 0,-1 1 0,1 0 0,3-1-174,-2 1 1,3 0-1,-1 0 1,-2 2 173,1-1 0,-2 1 0,-1 0 0,-1 2 0,3 1-47,0 0 0,1 2 0,1 1 0,1 0 0,3-1 24,-1 0 1,4 0 0,0 0-1,-2 2-61,2-1 0,-3 2 0,1 0 1,2 0-1,3 0-6,-6 5 0,5 0 0,1 0-140,2 1 0,1 0 0,1 0 230,3 0 0,1 1 0,1 0 0,3-1 0,2 1 0,0-1 0,-11 15 0,3 0 0,2-1 0,1 1 0</inkml:trace>
  <inkml:trace contextRef="#ctx0" brushRef="#br0" timeOffset="76586">27186 11688 7263,'-12'-13'1619,"1"3"-1529,-4-3 0,2 5 0,-2 0 0,-2 1 90,-1-1-90,-1 1 0,-2 1 89,-9-3-655,6 3 566,-9-2 0,11 4 0,-1 0 0,0 1-90,-1 1 90,0 2-90,-1 1 90,-2 2-90,-16 5 0,9 0 275,-14 5-275,-6 5-1207,8-2 1207,-15 8-1329,27-10 1,1 1 1328,-20 8-300,17-7 0,1 0 300,-14 8-292,-1 1 382,0 0-90,-1 1 90,14-7 0,0 1-90,-21 10-23,20-9 1,0-1 22,-15 8 90,2 2 0,0 0-90,2 1 0,2 0 45,15-8 0,0 2-45,-17 12 45,20-13 0,-2 2-537,3 0 0,0 1 492,-13 15-72,14-14 1,2 0 71,-9 12 0,2 2 0,2 0 395,2 1-395,11-12 0,0 0 0,-5 18 0,10-19 0,1 2 0,1 29 90,7-15-90,4 12 0,16-2 0,0-15 0,12 11 0,-2-17 0,-4-11 0,2 0 0,16 12 230,-12-13 0,1-1-230,6 1 0,-1-3-707,24 12 707,-21-12 0,3 0 0,4-2 0,-1-1 0,-9-4 0,0 0 45,11 3 0,3-1 376,3-1 0,0-2-421,-11-3 0,0-1 0,16 2 0,-1 0 368,-13-5 1,-1 0-369,1 0 0,1-1 0,1-1 0,0 1 0,1-1 0,0-1 0,1 0 0,0 0 0,1-1 0,0 1 0,1-2 0,0 0-821,0 0 1,1 0 820,0-1 0,1-1 0,0 1 0,0-1-243,1 0 0,0 0 243,1 0 0,0-1 45,1 0 0,-1 0 57,2-1 0,-1 1-102,0-1 0,0 1-150,0-1 0,-1 0 195,1 0 0,-1 0 0,-1 0 0,1-1 295,-1 1 0,0 0-295,-3-1 0,5 0 44,6-2 1,7 0 0,-4 1-45,-1-1 0,-1 0-144,0 0 0,5-1 0,-3 1 128,-12 0 1,-2 0 0,-2 0-30,10-1 0,-1 0 0,-9 0 0,3 0 0,-1 0 0,-1-1 0,-1 0 0,-2 0 45,8-3 0,-1 1-45,-9 1 0,2 0 0,0-1 45,17-7 0,-2 0-39,-15 4 1,0 0 37,12-5 1,-1 0-45,-19 5 0,-2 0 178,-1-1 1,0 0-134,-1 0 0,-1 0 0,-1-1 0,-1-1 0,-1 0 0,-1 0 45,27-18 0,-4-1 0,-2-2 0,-4-1 0,-2-1-652,-3 0 652,-3-2 1033,-3 0-988,-12 11 0,-2-1-135,9-17 45,-12 18 0,-2-2 45,-4-1 0,-4 2 0,2-20 0,-5 18 0,-4 0-1,-6-2 1,-3 1 0,-11-20-45,5 19 0,-3 0 45,-10 0 0,-2 2-45,4 6 0,-1 1-376,-11-8 0,-2 2 376,7 9 0,-1 2-45,-3-1 0,-1 1 0,-3 0 0,-2 1 0,-2 0 0,-2 1 45,-1 0 0,-4 1-45,-1 2 0,-4-1 0,2 2 0,10 3 0,1 2 0,-2-1-230,-13-3 0,-3 0 0,-2 1 230,14 4 0,-2 1 0,1 1 0,1 0-80,-3-1 1,1 1 0,-2 1 79,3-1 0,-2 1 0,-1 0 0,0 0 0,-1 2 0,0-1 0,0 2 0,3-1 0,-5 1 0,3-1 0,-2 1 0,3 1 0,-1-1 0,-1 1 0,0 0 0,3 1 0,-1 1 0,1 1 0,3-1 0,-3 1 0,3 0 0,-3 0 9,-10 1 0,-3 0 0,2 1-159,5 1 0,2 1 0,2 0 15,-6 2 1,0-1 170,11 1 0,-2 0 0,4 0-261,1 2 0,4 0 0,2 1 1,0 0-46,4 1 0,1 0-360,-27 12 1,7 1 1210,9 1-1571,7 1 351,7 0-801,7 1 1440,6-1 0,7-2 0,2 0 0</inkml:trace>
  <inkml:trace contextRef="#ctx0" brushRef="#br0" timeOffset="110224">27481 14839 8702,'3'-6'2968,"-2"3"-2518,1 1-270,-3 9 270,0 6-270,0 3 0,0 3 89,1-3-89,0 1 0,1 2-90,0 1 90,0 3-90,0 0 0,0 2 90,-1 1-90,-1 1 0,-1 1-90,0 1 0,1 1-408,-1 1 408,1 1 90,-1 0-90,-1 0 90,-1 1-90,-1-1 90,0 0-90,-1-1 0,-1 0 90,-1-2-90,0-1 0,-1-2 0,1-1 0,-3 5 0,4-10 0,-2 3 0,3-8 0,2-5 0,-1-1 0,3-4 497,1-2-497,1 0 0,0-3 0,2-4-90,1 0 90,3-4 0,-1 1 0,5-5 0,-1 3 90,4-3-90,-3 3 0,8-4 90,-3 2-90,5-4 0,4-2 0,-5 3 0,7-5 0,2 1 0,-8 5 0,5-3 0,-5 4 0,-5 4 0,2-2-90,-8 5 0,-1 1 1,-2 0-1,-1 1-90,0 1 0,-2-1-90,-1 1 0,1 0-90,-2 1 90,1 0-89,-1 0-91,0-1 0,0 1-629,0-1 359,0 0-89,0 1-1350,-3 0 990,-1-1 1169,-1 0 0,1-1 0,0 0 0</inkml:trace>
  <inkml:trace contextRef="#ctx0" brushRef="#br0" timeOffset="110484">27827 15200 7803,'1'-7'2428,"-1"1"-1978,1 2-180,-1 0-90,1 1 0,0 1 269,-1 1-269,2 3-90,0 0 0,2 3 0,2 5 0,0-2-90,2 4 90,1 2-90,-2-3 0,2 4-90,-3-5 90,0 0-90,-1 0-90,0-1-90,-1-1 0,1-1-89,-2 0-91,1-1-899,-1 0 449,-2-1-269,-1-1 0,-3-2 1169,-2-1 0,-1-1 0,0 0 0</inkml:trace>
  <inkml:trace contextRef="#ctx0" brushRef="#br0" timeOffset="110652">27793 15090 7623,'3'-9'1799,"0"3"-1709,0-1-180,1 2 0,0 3-180,2 0-180,-1 2-180,2 2-269,-1 0-180,0 3 1079,0-1 0,1 2 0,0 0 0</inkml:trace>
  <inkml:trace contextRef="#ctx0" brushRef="#br0" timeOffset="111067">28063 15179 8702,'3'4'1889,"-1"0"-1709,-1-3-90,-1 2 90,1-1 0,-1 0-90,2 1 89,-1 1-89,2 1 0,-1 0 0,1 1 0,-1-2-90,0 1 90,1 0-90,-1-2 0,0 1 0,0-3 0,-1 0 180,1-1-180,-2-2 0,0-1 90,0-4-90,-1 0 0,-1-2 0,1-1 0,-1-2 0,1 0 90,-1-1-90,1-1 0,-1 1 90,1-5-90,1 5 0,1-3 90,1 8-90,-1 0 0,1 2 90,1 0 0,2 0-90,0 3 0,2-2 0,3 4 0,-2 0 0,4 2 0,-2 1 0,1 1 0,0 1 0,0 1 0,2 1-180,-1-1 180,2 2-90,-1 0-90,1 0 0,-1-1 0,-1 0 0,1 0-539,4 1 359,-4-3-180,4 2 1,-6-4-181,-2-1-180,-1 0 1,-2-1 899,-2-1 0,-1-1 0,-1-1 0</inkml:trace>
  <inkml:trace contextRef="#ctx0" brushRef="#br0" timeOffset="111803">28304 15029 8612,'-3'-1'1979,"0"0"-1799,2 0 90,1 0 0,1-1-91,-1 0-89,2 0 0,-1-1-90,1-1 90,1-1-90,0 0 0,1 0 90,0-3-90,-2 3 0,1-1 90,-1 2-90,-2 2 90,1 0 0,-1 0 180,-1 1-90,-2 1-90,-1 1 0,-2 2 0,-4 3-90,2 0 0,-4 3 90,3-1-90,1 2 0,-1 1 0,1 2 0,0 9 0,2-4 0,1 5 0,4 1 0,2-6 0,1 5 0,6-3-90,0-7 90,3 2-90,-2-7 0,2-2 0,2-2 0,0-3-90,2-2 0,9-5 90,-6-1-90,7-5 0,-2-5 90,-5 3 0,5-5 0,-6-2 1,-5 6-1,1-6 90,-7 8 0,-1 0 0,-2 0 0,-1 1 0,-1 0 0,-1 2 0,-1 1 90,-1 1-1,-2-1-89,1 3 90,-2 0 0,1 2 90,0 1-180,1 2 90,-1-1 0,1 1 0,1 1 0,1 0-90,6 0 90,0 0-90,6 0 0,-2 1 90,3-1 0,0 1 0,9-3 0,-4 1 0,7-1 0,3-1 0,-6 2 0,6 0 0,-4 4-90,-7 0 0,4 3 90,-7 3-90,-4-2 0,1 3 89,-4-3-89,-2 1 0,-1 1 0,-1-1 0,-1 0 0,0-1 0,-2-1 0,1-1 90,-4 1 0,1-4-90,-2 0 90,-2-7-90,2 0 0,-3-3 0,1-8 0,2 2 0,-2-7-90,3-7 90,1 5 0,0-9-90,3-3 0,1 8 1,3-10 89,0 12-90,3 0-90,0 1 0,1 3-90,1 1 0,-1 4-90,-1 2 0,1 4-179,-1 3-1,-1 2-269,0 3-181,-2 3-179,0 3-90,-2 2 1259,-1 3 0,-1 1 0,-1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5:12.80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6162 5842 7713,'-31'31'1169,"1"1"-989,1 2-2082,1 1 2082,2 1-90,1 1 180,-5 15-180,10-12-1,-3 8 1,12-17 90,2 19-360,5-19 270,4 15 0,10-17-90,1-7 90,6 5 424,-1-11-424,3-1-90,4-1 0,2-2-2723,19 0 2723,-8-4 0,13-2 236,6-8-236,-12-3 0,15-4 0,1-12 0,-13 2 0,13-10 45,-28 9 0,-2 0-45,15-14-149,-15 12 0,-2-2 239,9-12-90,-2 0 0,-4-1 90,-3 1-90,-3 0 90,-6 3-90,-4 0 90,-5 2-90,-5 1 90,-10-11-90,-4 10 2738,-9-7-2648,-13 6-90,3 10 0,-12-3 0,-11 13-375,10 6 285,-15 3-90,-5 13 0,13 2 0,17-3 1,0 2-271,-13 8-360,-2 4-269,-1 3-90,0 2 1169,0 1 0,3 2 0,2 1 0</inkml:trace>
  <inkml:trace contextRef="#ctx0" brushRef="#br0" timeOffset="1265">7965 5217 7623,'0'-11'1619,"2"0"-1439,-1 0 0,2 1-91,0-1 1,2-1 0,2 0 0,0-1 0,1-1 0,1 0 180,6-8-90,-2 5-90,6-5 180,1 1-180,-3 7-90,4-5 90,-6 9 0,0 2-90,-1 2 90,0 3-1,5 3-89,-5 3 90,5 3 0,-4 1-90,-1 1 90,2 1-90,1 1 90,1 1-90,1-1 90,1 0-90,2-1 90,1 0-90,12 0 90,-7-3-90,8-1 90,0-2-90,-9-3 0,8 0 90,-5-2-90,-8 0 0,4 0 0,-10 0 0,-1 0 0,-1 0 0,-2 1 0,0-1 90,0 1-90,-1 0 90,0-1 0,5-2-90,-2 0 180,4-2-180,-4 1 180,8-6-180,-3 2 0,6-6 90,3-5-90,-6 4 0,8-6 0,0 1-3392,-7 6 3392,6-4-67,-10 9 67,-1 0 0,-2 3 0,0 1 0,2 1 0,-6 4 0,3 0 3359,-6 3-3359,-1 1 0,0 2 0,-1 0 100,0 2-100,2 6-90,-1-3 0,2 5-450,1 1 180,-3-3-179,3 4-1440,0-1 629,-2-4-89,1 3 1439,-1-6 0,-1-2 0,2-1 0</inkml:trace>
  <inkml:trace contextRef="#ctx0" brushRef="#br0" timeOffset="3684">14704 4212 8162,'-10'-21'1799,"4"7"-1709,-3-5 0,5 10 0,0 0 0,-1 0 0,0 0 0,0 0 0,0 0 0,-1 1 90,0 0-90,0 0 90,-1 1-90,-2 1 0,-1 0-1,-1 2-89,-3 2 0,-3 1 90,-2 4-90,-3 2-3392,-4 3 3392,-4 3 0,-3 4 0,-23 13 0,9-5-166,16-7 1,-1 1 210,-3 2 0,0-1-45,-19 11-850,17-9 0,1 0 850,-15 10 90,-1 1-940,1 1 940,0 1 574,16-10 0,0 2-574,-16 12-90,18-12 0,1-1 90,-8 11-90,4 1 90,2-1-90,5 1 0,4 0 90,-3 16-90,10-12 0,-1 10-64,12-3 64,5-12 1782,3 9-1782,11-5 90,1-10 1374,8 6-1374,12-3-90,-4-10 0,14 5 180,11-6-434,-8-7 254,16 3 0,-26-12 0,0-1-2218,21 1 2218,-18-3 0,1-1 0,18-1-965,-15-2 0,1-1 965,-9 0 0,-1-1-49,11 0 0,1-2 94,1-3 0,-1-1-181,-10 2 1,-1 0 135,11-4 0,1-1 0,-2-1 0,-1 0 592,-11 2 1,1-1-593,8-2 0,0-2 0,-3-1 0,-2-1 1189,19-11-1189,-21 11 0,-1-2 0,-3-2 0,-2 1 0,13-14 0,-15 12 0,-2-1 0,6-10 91,-4 0-1,-3 0-90,-4 1 0,-3 0 90,-3-12-90,-7 12 1593,-3-8-1503,-15 4-90,-1 10 905,-10-5-815,-17 6-90,4 9 438,-18-3-438,8 11 0,-5 3 0,-4 3 0,-2 2 0,13 3 0,0 1 0,9 0 0,1 1 0,-11 1 0,-1 0-90,0 3 0,2 0 45,10-1 0,-1 0-45,-8 2 0,-1 1-135,3 1 0,3 1-3030,-18 6 3075,21-5 0,2 0-270,-6 5-451,6 1-89,3 0-179,5 1 1169,-2 6 0,10-6 0,-1 5 0</inkml:trace>
  <inkml:trace contextRef="#ctx0" brushRef="#br0" timeOffset="6865">7243 5919 7982,'1'3'0,"0"0"0,-1-2 90,0 0 0,1 1-90,-1 0 90,1 0 90,2 3 0,0-1-90,1 2 180,3 3-180,-2-1 0,2 2 0,1 2-90,-2-2 90,2 3 0,0 2 0,-1-5-90,3 4 179,-1-1-179,-2-3 90,3 3 0,2-2 0,-3-3-90,2 2 90,-3-3-90,0-1 90,-1-1-90,1 1 90,-1-2-90,0 1 0,0-2 90,0 0 0,-1-1-90,0 0 90,0-1-90,-1 0 90,0-1 90,0 0-90,-2 0-90,1 0 180,-1-1-180,0-1 90,1-1 0,2-5-90,-1 1 90,4-4-90,4-5 0,-2 1 0,4-7 0,-3 4 89,1-1-89,1-2 0,0-1 0,2-2 0,10-13 0,-6 7 0,8-10 0,3-3-938,-8 10 938,7-9-543,-2 3 543,-7 10 0,4-5 0,-9 14-47,-1 2 47,-1 3 0,-2 2 0,0 2 0,-2 3 878,-1 0-968,0 3 506,1 2-686,-2 3 145,2 4-235,-5 1-270,0 4-269,-2 2-270,-2 2-1,-1 2 1170,-2 0 0,-1-1 0,-1 1 0</inkml:trace>
  <inkml:trace contextRef="#ctx0" brushRef="#br0" timeOffset="8335">14120 5909 7533,'-1'-8'1439,"0"-1"-1169,0-1-90,1 1 0,-1 0-1,1-1 1,1 1 0,-1 0 0,1 0 0,0 1 0,0 0-90,0 2 90,0 1-90,0 0 0,1 2 0,-2-1-90,1 2 90,0 1-90,0 1 0,1 2 0,1 1 89,4 6-89,-1 0 0,2 6 90,2 5-90,-2-4 0,4 6 0,0 0 0,-2-5 0,3 3 0,0-4 0,-2-6 0,3 2 90,-5-5-90,1-2 0,-1-1 0,0-2 0,1-1 0,8-3 0,-3-2 90,5-4-90,5-8 0,-6 2 0,7-8 0,2-5 0,-7 5-90,6-8 90,1-3 0,-6 7 0,5-8 0,1 0 0,-7 8-483,6-7 483,-8 11 0,-2 2 0,1 1-180,20-13 90,-16 16-180,15-8-450,-15 17 91,-6 3-361,4 1-179,-7 3 393,-2 2 776,0-1 0,0 0 0,-1 0 0</inkml:trace>
  <inkml:trace contextRef="#ctx0" brushRef="#br0" timeOffset="11001">5036 6547 6723,'-24'30'990,"9"-11"-900,-8 12-1,10-13 1,2 0 0,0-1-90,0 1 180,-2 7-180,5-6 90,-2 5 0,6-8-90,1 0 90,1-1-90,1 1 90,1 0-90,0 1 90,2 1 0,0 2 0,0 0-90,1 3 90,0 0 0,0 2-90,0 2 180,2 15-180,0-8 90,0 12 0,1 6 0,-2-10-377,1 14 467,0 8-1709,-2-14 1574,-1-16 0,0 1 0,-1 2 0,0 0 44,0 21-89,0-20 0,0 1 45,0 2 0,0-1-2745,1 24 2700,0-21 0,-1 0 90,1 19-563,1 2 473,0 2-351,-2-33 1,0 1 350,1-1 0,0 2 0,0 15 0,0 2-459,-1-13 1,1 1 458,0 12 0,1 0 0,-2-15 0,1-1 530,0 0 1,-1 1-531,1-1 0,-1 1 0,1-3 0,-1 3 0,1 12 0,0 1 0,-1-13 0,0 0 0,1 10 0,-1 1 0,0-1 0,-1-2-597,1-9 0,-1-1 642,0 10 0,1 0-45,-1 18 561,1-1-561,-1-1 89,1 0-89,1-3 0,-1 1 45,0-21 0,0 0-45,1 20 0,0 1-48,-1-12 0,1-4 48,0-9 0,-1 0 0,1 9 0,0 1 0,0-2 0,-1-2 0,2 21 769,-2-23 0,1 1-769,0-2 0,0-1 0,2 18 92,-2-19 0,0 0-92,1 0 0,0-2 1494,1 19-1494,-2-19 0,1 1 0,0 0 0,-1-1 342,1 18-342,0-18 0,-1 1-159,0-1 1,1 0 158,0 19 0,-1-19 0,1 1 0,-1 0 0,0 0 0,2 18 0,-2-17 0,0-1 0,1 14 90,0 1-90,-1-1 0,0-1 0,0-1-2387,2 18 2387,-1-16 0,2 13-1003,-1-3 1003,0-14 211,1 12-211,0-18 0,-1-1 90,0 1-90,0 1 90,1 3 0,-2 3 0,1 3 0,-1 2 0,-1-12 0,0 0-90,2 20 45,-2-21 0,0 1-45,1-1 0,1-1 0,1 18 0,-1-18 0,0-1 90,2 14-90,-1-16 0,-1 1 0,3 16 400,3 13-400,-2-3 0,-1-15 1890,1 13-1890,-1-2 0,-3-12 2441,2 11-2441,-3-17 0,-1 1 0,0-1 0,-1 1 0,0 18 0,-1-14 0,0 13 0,0-1-2390,0-13 2390,0 12 0,0-17-34,-1-2 34,0 0 0,0-1 214,0 0-214,0 11 0,-1-11 444,1 9-444,0-3 72,1-11-72,0 8 0,0-13 37,0-1-37,1-1 0,0 0 0,0 8 0,1-8 0,-1 5 0,0-8-90,0-1 90,1 0-90,-1-1-89,1 0-91,-1 3 90,0-5 3319,0 3-3679,-1-5 181,0-4-91,-2 1-1079,-5-3 449,1-4 1080,-5 0 0,2-5 0,-1-1 0</inkml:trace>
  <inkml:trace contextRef="#ctx0" brushRef="#br0" timeOffset="11465">4806 13930 7083,'-16'-18'2339,"7"8"-2159,-4-4 89,8 7-179,2 3-90,0 0 180,2 3-90,8 10 0,-2-2 90,8 9-90,-3-1 0,1 2 0,2 3 0,2 3 0,2 2-3392,10 18 3302,-6-9 0,7 12-2269,2 2 2359,-7-13-127,8 11 37,-2-4 0,-7-12-256,6 7 256,-9-15 0,-1-3 1951,0-2-1951,0-3 3090,5 2-3000,-5-7-90,3 1 77,-6-8 13,-2-1 471,1-4-561,0-2 275,0-5-186,0-3-89,1-5 0,0-5 0,-1-5 0,5-24 0,-4 8-287,3-19 287,-9 27 0,-2 1-1576,4-20 1576,-4 19 0,-1 0 0,3-29-1021,-3 18 1021,1-9-463,-4 14 373,0 14 90,-2-3-96,0 10-174,-2 8-90,0-1 1271,0 7-2530,-2 0 450,-1 3 1468,0 0 0,1 3 0,-1 0 0</inkml:trace>
  <inkml:trace contextRef="#ctx0" brushRef="#br0" timeOffset="22032">15519 5954 7173,'-3'-7'809,"0"0"-809,1 4 0,1 0 90,-1-1-90,2 1 0,-1-1 0,0 2 0,1 0 90,0 0-90,-1 0 90,1-1-90,0 1 0,0 0 90,0 0-90,0 0 0,0 0 0,0 0 90,0 0-90,0 0 0,0 0 0,0 1 90,0-1-90,0 0 90,0 0-90,0-1 90,0 0-90,0 1 90,0-1 0,0 1-90,1-1 90,-1 1-90,1 0 90,-1 0-90,0 1 0,1-1 90,0 2 0,0-1-180,1 0 90,-1 1 0,1 0 0,-1 1 0,2 0 0,0 1 0,0 0 0,3 2 0,-1-1 0,0 2 90,0 1-90,-1-1 0,0 2 0,0 2 0,-1-2 0,0 4 90,-2-2-90,1 1 90,-1 1-90,-1 1 90,0 7-90,-1-4 0,0 5 90,-1-5-90,1 1 0,-1 0 89,0 1-89,-1 0 0,0 0 90,0 1-90,0 0 0,0 1 0,-2 9 90,2-6-90,-2 7 90,1 1-90,1-7 0,0 6 90,-1 0-90,2-7 0,-1 7 0,1-10 0,1 0 0,0-1 0,1-1 0,0-1 0,0 0 0,0 0 90,1-1-90,1-1 0,0 0 0,0-1 0,-1 1 0,0-1 0,0 6 0,0-4 90,0 5-90,1-1 0,-1-4 90,1 3-90,-2-5 0,1 0 0,0-1 0,0 0 90,0 4-90,1-4 0,-1 3 0,0-5 0,0-1 90,0 0-90,0 1 0,0 0 0,0 0 0,1 1 0,-1 1 90,0 0-90,0 0 0,0 1 0,1 0 90,-1 0-90,0 7 0,1-4 90,0 4-90,0 1 0,1-5 90,0 5-90,0 1 0,-1-4 0,1 5 0,-1-7 90,0 1-90,0 0 0,1-1 0,-1 1 0,1-1 0,0 1 0,0 0 0,0-1 90,2 8-90,-2-6 0,2 5 0,0 0 0,-2-7 0,2 7 0,-2-8 0,0 1 0,0 1 0,0 0 0,2 9 0,-2-7 0,1 7 90,-1-2-90,-1-5 0,1 4 0,-3-2 0,1-6 0,-1 4 90,-1-7-90,1 0 0,-2-1 0,1 0 90,-1-1-90,0 0 0,0-1 0,0 1 0,0 0 0,-2 4 89,1-3-89,-2 4 0,2-3 0,-1 0 90,1 2-90,-2-1 90,-1 8-90,2-7 90,-3 6-90,2-4 90,1-3-90,0 2 0,0-4 0,1-3 90,-1 0-90,2-4 0,1-1 90,0 0-90,0-1 90,0-1-90,0 1 450,0-1-270,0 0-180,0 0 90,-2-2-90,1 0 0,-1 0 0,-1-1 0,1 0 0,-3-1 0,1 1 0,-1 0 0,-1-1 0,1 2 0,0-1 0,-4 0 0,2 1 0,-2 0 0,-2 1 0,2 0 0,-3 1 0,-2 2 0,3-1 0,-3 1 0,4 0 0,1 0 0,-1 0 0,1 1 0,-1 1 0,1 0 0,0 1 0,0-1 0,1 0 0,0 0 0,1 0 0,-3 3 0,2-3 0,0 2 0,3-4 0,2 0 0,-1 0-90,2-1 90,-1 1 0,2-2 0,0 0 0,1 0 0,5 0 0,-3-1 0,4 0 0,-3 0 0,1 1 0,0 0 0,1 0 0,3 1 0,-1 0 0,2 1 0,-1-1 0,-1 0 0,1 0 0,0 0 0,0 0 0,4 1 0,-3 0 0,2 0 0,-2 0 0,-2-1 0,1 2 0,-1 0 0,0-1 0,1 1 0,-1 0 0,-1-1 0,1 1 0,0 0 0,0 1 0,0-1 0,-1 2 0,0-1 0,0 0 0,0 0 0,-1 1 0,-1 0 0,0 0 0,1 5 0,-1-2 0,0 3 90,-2 2-90,0-3 0,-1 4 0,0 0 0,-1-3 0,0 3 0,-2-5 0,1 1 0,-1-1 0,-1 0 0,1 0 0,0 0 0,-2 1 0,0 0 0,-1 1 0,0 0 0,-1 0 0,1 0 0,0-1 0,-3 5 0,3-4 0,-3 3 0,1 0 0,2-4 0,-2 4 0,0 0 0,2-4 0,-2 2 0,1-1 0,2-2 0,-2 1 0,3-3 0,0-1 0,0 0 0,1 0 0,-1 1 0,0-2 0,-1 2 0,1-1 0,0-1 0,0 2 0,-1 0 0,2-1 0,-2 1 0,2-1 0,0 0 0,0 0 0,-1 2 0,1 0 0,-3 6 0,1-2 0,-1 3 0,0 3 0,1-5 0,-1 5 0,0 0 0,1-4 0,0 4 0,0-1 0,1-4 0,0 3 0,-1-2 0,2-3 0,-1 2 0,0-1 0,2-3 0,-1 2 0,0-4 0,1 0 0,0-1 0,0 3 0,0-3 0,0 1 0,1-3 0,0 0 0,-1 0 0,1-1 0,-1 0 0,1-2 0,0 0 0,1-1 0,-1 0 0,1 1 0,-1-1 0,1 1 0,-1-1 0,1 1 0,-1-1 0,0 1 0,0 1 0,0 0 0,0-1 0,0 2 0,-1-1 0,1 0 0,0 1 0,0-2 0,-1 1 0,1 0 0,0 0 0,0 0 0,0 0 0,0 0 0,0 1 0,0-1 0,0 3 0,-1-3 0,1 0 0,0-1 0,0 0 0,1-1 90,0 1-90,-2-1 90,1 0-90,-1-1 90,2 2-90,-1-2 90,1 2-90,-2-2 0,1 1 0,-1 0 0,0 0 0,-1 2 0,0 0 0,0-1 0,-1 1 0,0 0 0,0-1 0,0 2 0,0 0 0,1-1 0,0 1 0,0-1 0,1 0 0,0 1 0,0 0 0,0 0 0,0 1 0,0-1 0,1 0 0,0 0 0,-1 0 0,1 0 0,-1 1 0,1-2 0,0 1 0,0 0 0,0-3 0,1 2 0,0-2 89,0 0-89,2-1 0,-1 0 0,1 0 0,-1 0 0,0 0 0,1 2 0,-2 0 0,1 2 0,0 0 0,0 1 0,0-2 0,1 0 0,0 0 0,0 2 0,-1-1 0,1 1 0,0 1 0,0-2 0,1 2 0,0 0 0,-1 0 0,0 1 0,-1-2 0,1 0 0,-1 1 0,1 1 0,0 0 0,0 0 0,0 0 0,0-1 0,0 1 0,1 2 0,-2-2 0,2 2 0,0 0 0,-1-2 0,0 3 0,0 0 0,-1-1 0,1 2 0,0-3 90,-1 0-90,0 1 0,0-1 0,0 0 0,0-1-90,0 1 90,0-1 0,0 0 0,0 0 0,0 1 0,0-1 0,1 0 0,-1-1 0,1 1 0,0-1 0,-1 2 0,0-1 0,1 1 0,0-3 0,-1 0 0,0 0 0,1 0 0,-1 1 0,2 1 0,0-2 0,0 1 0,-1 0 0,0-2 0,0 1 0,0-1 0,0-1 0,2 0 0,-1 1 0,0-1 0,1 2 0,1-2 0,-1 0 0,1 0 0,0-1 0,-2 0 0,2 0 0,-1 0 90,2 0-90,-1 0 0,2 0 0,0 0-90,1-1 180,3 0-90,-2 0 0,3 1 0,1-1 0,-3 0 0,3 1 0,-3-1 0,-1 0 0,1 0 0,-1 1 0,5 1 0,-3-1 0,3 1 0,-5-1 0,1 1 0,-1-1 0,0 0 0,-1 0 0,3 1 0,-3 0 0,1 0 0,-1 0 0,-3-1 0,1 1 0,-1 0 0,-2 0 0,0-1 0,0 0 0,-1-1 0,0 1 0,-1-1 0,0 0 0,0 0 0,0 1 0,1 0 0,0 0 0,0 1 0,1 1 0,0 0 0,1 1 0,-1-1 0,1 1 0,1 2 0,-1-2 0,2 3 0,2 0 0,-2-1 0,3 2 0,-2-3 0,-1 0 0,1 0 0,1 1 0,2 2 0,-1-1 0,1 2 0,1 0 0,-3-3 0,3 1 0,-1 0 0,-2-2 0,2 1 0,-4-2 0,0 0 0,1-1 0,-1 0 0,0 0 0,1 1 0,-1-1 0,1 2 0,-1-1 0,4 2 0,-3-2 0,1 2 0,0 1 0,-2-2 0,2 2 0,-1 0 0,-2-1 0,1 2 0,1 0 0,-2-2 0,1 2 0,1 0 0,-1-1 0,1 2 0,-1-3 0,-1 1 0,0-1 0,0 0 0,-1 0 0,0 1 0,0-1 0,0 0 0,1-1 0,0 3 0,-1-3 0,2 2 0,-3-1 0,0-2 0,0 0 0,0 0 0,-2-2 0,1 1 0,0-1 0,-1-1 0,0 1 0,-1-1 0,0 0 0,0-1 0,0 0 0,0 2 0,0-2 0,0 2 0,-1 2 0,0 0 0,-1 1 0,0 0 0,0 0 0,-1 2 0,0-2 0,-1 1 0,0 0 0,0 1 0,-2 3 0,1-3 0,-1 2 0,0-3 0,2 0 0,-1 0 0,1 0 0,0 0 0,0-1 0,-1 0 0,1 0 0,0 0 0,-1 3 0,0-3 0,-1 5 0,2-6 0,-2 2 0,2-2 0,0-1 0,0 0 0,0 0 0,-1 1 0,-1 1 0,2-2 0,-2 2 0,-1 0 0,2-1 0,-2 1 0,-1 0 0,3-2 0,-3 2 0,3-1 0,0-1 0,0 0 0,0 0 0,1 0 0,-1 0 0,-1 0 0,1 1 0,-1-1 0,1 1 90,-2 0-90,1 0 0,-1 1 0,-3 1 0,1-1 0,-2 2 0,-2 1 0,3-2 0,-3 2 0,3-3 0,1 1 0,-1-1 0,1 0 0,-4 2 0,3-3 0,-2 2 0,4-3 0,0 0 0,0 1 0,0-1 0,0 2 0,-5 1 0,4-1 0,-3 1 0,3-1 0,1-1 0,-1 0 0,1 0 0,-4 3 0,3-3 0,-3 3 0,5-3 0,-1 0 0,0 0 0,1 1 0,-1-2 0,0 1 0,1 0 0,0-1 0,-1 0 0,1 1 0,1-1 0,0-1 0,0 1 0,1-1 0,-1 1 0,1-1 0,0 1 0,-7 3 0,5-3 0,-7 5 0,7-5 0,-1 0 0,2 0 0,0 0 90,0 0-90,1 0 0,-1 0-90,0-1 90,0 1 0,-1 0 0,1 0 0,0 1 0,-1 0 0,1-1 0,-3 2 0,2-1 0,-2 1 0,-1 0 0,3-1 0,-3 2 0,-1 0 90,3-2-90,-2 2 0,-1-1 0,4-1 0,-4 1-90,1 0 90,2 0 0,-1 0 0,3-1 0,1-2 0,1 1 0,1-1 0,0-1 0,2 0 0,-1-1 0,2 0 0,0 1 0,1-1 0,0 1 0,2 0 0,0 0 0,1 0 0,5 1 90,-1-1-90,3 1 0,-2-1 0,2-1 0,8 0 0,-4-1 0,7-1 0,3-2 0,-4 0 0,7-1 0,3-3 0,-7 2 0,8-3 0,1-1 0,-9 2 0,7-2 0,-10 3 0,1-1 0,-2 0 0,1 0 0,-1 0 0,0-1 0,1 0 0,-1 0 0,2-1 0,-1-1 0,0 0 0,1 0 0,0-1 0,10-5 0,-8 4 0,6-4 90,1 0-90,-8 5 0,7-4 0,-10 6 0,-1-1 0,1 2 0,-1-1 0,8-2-90,-7 2 90,6-1 0,-8 3 0,0 1 0,0-1 0,0 1 0,0-1 0,10-2 0,-6 1 0,8-2 0,2-1 0,-6 3 90,9-3-90,0 1 0,-8 2 0,9-3 0,0 0 0,-9 2 0,8-3 0,-10 4 0,-1 0 0,0 0 0,1 0 0,-1 0 0,11-3-458,-9 3 458,8-2 0,-2 1 0,-8 3 0,6-2 0,-3 1 0,-6 3 0,4-1 0,-10 2 0,1 2 0,-1-1 0,-1 2 458,2-1-458,-4 1 0,1 0 0,-6 1 0,-2-1 0,0 1 0,1 0 0,-2 0 0,1 0 0,-1 0 0,-1 0 0,2 2 0,-2-1 0,3 1 0,-2 0 0,0 0 0,0 1 0,1 0 0,-2 0 0,2 1 0,-1 0 0,-1 0 0,1 1 0,0 2 0,-2-2 0,1 3 0,-1 0 0,-1-2 0,0 3 0,0-2 0,0-1 0,-1 2 0,-1-1 0,0 0 0,-1 0 0,1-1 0,0 0 0,1 0 0,-2 3 0,1-2 0,0 2 0,-1 1 0,1-3 0,-1 2 0,-2 1 0,2-3 0,-1 3 0,0-3 0,0 1 0,0-1 0,-1 2 0,0 4 0,0-3 0,-1 4 0,1-4 0,0-1 0,0 0 0,1-1 0,0 0 0,-1-1 0,1 0 0,0 0 0,0-1 0,-2 3 0,2-2 0,-2 2 0,1-1 0,0-2 0,-2 1 0,2-3 0,0 0 0,-1 1 0,0-1 0,-1 1 0,-1 0 0,0 0 0,-1 1 0,0-1 0,0 0 0,1-1 0,0 1 0,0 0 0,-1 0 0,0 0 0,-1 0 0,1 1 0,-5 2 0,3-1 90,-3 2-90,-1-1 0,4-2 0,-5 4 0,5-4 0,0 0 0,-1-1 0,1 0 0,-6 3 0,4-2 0,-4 2 0,3-2 0,0 0 0,-1 0 0,-1 1 0,0 0 0,-1 0 0,0 0 0,-2 1 0,0 0 0,-9 4 0,6-2 90,-7 2-90,-1 0 0,7-3 0,-7 3 0,1-2 90,6-2-90,-5 2 0,9-4 0,0-1 90,0 0-90,1 0 0,0 0 0,0-1 0,1 0 0,1 0 0,-1 0 90,2-1-90,-1 0 0,0 0 0,-7 3 0,4-2 0,-5 3 0,7-2 0,-1 0 0,-1 0 0,1 1 0,-1-1 0,0 1 0,-1-1 0,0 1 0,0-1 0,-10 3 0,8-3 0,-7 3 0,2-1 0,6-3 0,-5 4 0,0-1 0,7-2 0,-5 2 0,1-1 0,5 0 0,-4 0 0,7-2 0,1 0 0,1 1 0,1-2 0,2 1 0,-2 0 0,5-2 0,-1 1 0,4-2 0,1-1 0,0 1 0,0-2 0,6 4 0,-3-2 0,5 2 0,-2-1 0,0 1 0,1 0 0,0 1 0,1 0 0,5 1 0,-3 0 0,4 0 0,3 0 0,-2-1 0,4 1 0,5-1 0,-4-1 0,8 0 0,2-1 0,-6 0 0,9 0 0,-2-1 0,-6-1 0,6 0 0,-10 0 0,-1-1 0,0 0 0,0-1 0,0 1 0,9-2 0,-6 1 0,7-1 0,2-1 0,-7 0 0,8-1 0,1-1 0,-6 1 0,7-2 0,1-1-3392,-6 1 3392,7-2 0,-9 2 0,0 0 0,1 0 0,0 0 0,1 1 0,0 0 0,-1 0 0,1-1-445,0 1 445,-1 0-283,0 1 283,-1 0 0,0 0 0,0-1 0,-1 1 0,0 0 0,-1 0 0,0 0 0,1-1 0,0 0 0,0 0 0,12-2 0,-8 1 0,8-1 2971,1-2-2971,-9 3 0,7-4 0,0 0-90,-10 2 90,8-2 0,-2-1 0,-8 3 0,7-3 90,-3-1-90,-7 4 0,4-2 626,-10 4-626,-1 1 0,-3 0 0,-2 2 444,-1 1-534,-2 0 259,-1 0-169,-1-1 0,-1 2 90,1-1-90,-2 1 0,1 0 0,-2 1 0,-2 5-90,3-2 90,-2 5 0,2-1 0,1 3 0,-1-1 0,1 3 90,0 3-90,-2-4 0,0 4 0,-1 1 0,-1-3 0,-2 6 0,-3 1 0,1-3 0,-4 5 0,1-7 0,0 1 0,-2-1 0,-1 1 0,-1 0 0,-2 0 0,0 0 0,-2-1 0,-1 1-3392,-11 6 3392,7-6 0,-10 6-342,-3-1 342,6-5 0,-9 5 0,-2 0 0,9-5-529,-10 5 529,12-6 0,0-1 2435,1 1-2435,-1-1 324,-11 7-324,10-5 0,-8 4-457,12-6 457,1-1 0,0 1 0,0 0 0,1 1 0,-10 7 0,8-5 0,-7 5 535,-1 1-535,8-5 0,-8 6 0,-2 0 0,8-6 0,-8 5-2552,-2-1 2552,9-5 0,-9 5-2018,0 1 2018,9-6 140,-8 5-140,12-6 0,0-1 0,0 1 0,2 0 0,-10 7 0,10-6 99,-7 5-99,4-2 0,7-4 0,-5 3 2220,10-6-2220,0-1 0,0-1 0,2 0 3320,0 0-3320,1 0 0,0 0 0,0 0 217,1 1-217,-1 7 0,2-5 0,0 5 0,0 2 0,2-4 0,-1 7 0,1 6 0,1-5 0,-2 8 0,-1 4 0,2-9-254,-2 11 254,2-12 0,0 2 0,0 0-704,-1 1 704,0 1-3164,-4 15 3164,2-10 0,-4 10-174,-1-1 174,3-12 0,-4 8 0,0-4 90,4-11-90,-3 5 0,2-7 0,4-8 0,-2 2 457,5-8-457,1-3 3216,0-1-3216,2-2 533,-1-1-533,2 0 0,0 0 0,0-2 0,1 1-90,0-1 90,5-1 0,0 1 0,6-1 0,4-1 0,-1 1 0,5-1 0,5-2 0,-5 1 0,7-2 0,-6 1 0,0 0 0,0-2 0,1 0 0,2-1 0,1-1 0,1-2 0,2-1 0,1-1 90,16-8-180,-9 4 90,12-5 0,5-3-1590,-11 4 1590,13-6 0,5-1 0,-12 5 0,-17 7 0,2 0 45,0 0 0,0 1-45,18-8 0,-17 8 0,0 0-1433,1 1 1,-1 1 1432,18-4 0,-17 5 0,0 1-539,13-2 449,1 0-1648,-1 0 1738,0 0 0,0 0 382,-2 2-382,-1 2 0,-2 1 0,17 1 0,-15 2 0,12 0 0,-17 2 0,-1 1 0,0 0 0,0 1 0,0 1 0,0-1 0,1 1 90,0 0-90,0 1 70,16 1-70,-13-1 0,11 2 0,-2 0 0,-13 0 0,10 1 1838,-4 1-1838,-11-1 89,9 3-89,-15-2 0,-1 1 0,-1 1 0,-1 0 2960,-3 1-2960,-2 1 0,-2 1 0,-1 0 742,-2 0-742,-2 0 0,-1 0 0,-3 1 56,-1-1-56,-2 6 0,-2-5 415,-3 6-415,-8 1 0,0-3 0,-6 6 0,-8 4 0,3-5 0,-9 7 0,-6 4 0,6-7-739,-11 9 739,9-9 0,-3 0 0,0 2 0,-2-1 0,-3 1 0,-2 0 90,-2 1-969,-2 0 879,-2 0 0,11-8 0,-1 0 0,-19 10 0,19-11 0,-1 0 0,0-2 0,1-1 0,-19 10 0,20-11 0,-2 0-45,3-1 0,0-1 45,-17 9 0,18-10 0,0 2 0,1-1 0,1-1-2856,-18 7 2856,18-6 0,1-1 0,-13 4 0,1 1 0,-1-1-570,1 0 570,-1 0-1367,-19 6 1367,15-6 0,-14 5 1357,2-4-1357,15-5 90,-11 3-180,5-3 90,14-4 0,3-2 0,0 0-343,1-2 343,-14 4 950,17-6-950,7-1 0,-5-1 2870,10 0-2870,2-1 900,0 0-900,2 0 677,-5 1-677,5 0 0,-3 0 0,3 1 0,3-1 0,-2 1 0,4-1 0,1 0 0,-1 0-90,1 0 90,0 0 0,-1 0 0,-1 0 0,0 0 0,0 0 90,-6 0-90,4-1 0,-5 0 0,-3 0 0,4-1 0,-7-1-90,-3 2 90,5-1 0,-9 1 0,8 0 0,-2 1 0,1-1 0,-2 1 0,0 1 0,0 0 0,0 0 0,0-1-331,1 1 331,0-1 90,0 0-90,1 0 0,1 0 0,-9 0 0,8-1 0,-7 1 0,3-1 0,6-1 0,-5 1 0,2-2 0,6 1 0,-5 0 0,3-1 0,4 0 0,-4 0 331,6-1-331,1 2 0,0-1 0,0 1 0,1-1 0,-1 1 0,1 0 0,0-1 0,0 0 0,-4-2 0,3 2 0,-3-1 0,0 1 0,4 1 0,-4 0 0,1 1 0,3 1 0,-2 1 0,-1 0 0,3-1 0,-3 1 0,1 1 0,2 0 0,-3 1 0,5-1 0,-1 2 0,0 0 0,-1 1 0,1 1 0,-6 5 0,4-3 0,-4 3 0,2 2 0,3-4 0,-3 4 0,2 0 0,2-3 0,-2 4 0,4-3 0,-1 0 0,1 0 0,0 0 0,0 0 0,0-1 0,1 1 0,0-1 0,0-1 0,-1 7 0,2-5 0,-2 5 0,3-5 0,1 0 0,-1 1 0,2 0 0,-1 0 0,1 0 0,0 1 0,0-1 0,1 0 0,1-1 0,-1-1 0,1 0 0,0 1 0,-1-4 0,1 1 0,1-3 0,0-2 0,0 1 0,0-3 0,0-1 0,0 1 0,0 0 0,0 1 0,0 1 0,0 1 0,1 1 0,0 1 0,0 0 0,0 1 0,0 0 0,0 0 0,0 0 0,0-1 0,0 0 0,0-2 0,1 2 0,-1-1 0,1 0 0,0 0 0,-1-2 0,1 1 90,1 0-90,-1-1 0,1 2 0,0-1 0,-2-1 0,1 0 0,-1-2 0,0 0-90,0 0 90,0-1 90,0 0-90,0 0 0,1-1 0,0 0 0,1 0 0,2 0 0,0-1 0,3-1 0,-2 0 0,2 0 0,0-1 0,1-1 90,5-3-90,-3 2 0,4-3 0,-4 2 0,1 0 0,0 0 0,0-1 0,1 1 0,7-3 0,-4 2 0,5-2 0,1 1 0,-5 1 0,5 0 0,1 1 0,-5 2 0,5-1 0,1 1 0,-6 1 0,7 1 0,-7 0 0,0 1 0,2 1 0,0-1 0,0 2 0,1-1 0,0 2 0,1 0 0,0 1 0,11 2 0,-7-1 0,8 2 0,1-2 0,-7 0 0,10 0 0,-11-1 0,2-2 0,16 1 0,-8-2 0,13 1-778,-13-2 778,1 1 0,17-1 0,-12 0 0,12 0 0,0-1 0,-12 1 0,13-1 0,0-1 0,-12 0 0,13-2 0,2-1 0,-13 1 0,14-3 0,-18 3 0,0 0-3134,0 0 3134,0 0 0,0 0-2096,18-2 2096,-14 2-300,14 0 300,-19 2 0,1 0 0,0 0 0,0 1 0,18-2 0,-14 1 0,13-1 0,0-1-1087,-15 1 1087,14-1 0,-21 0 1386,0 0-1386,-2 0 0,0-1 1601,0 0-1511,-2-1-1724,0 0 1634,-1 0 0,0 0 1069,12-1-1069,-10 2 30,9-1-30,-1 3 0,-11 1 450,10 0-450,-2 1 0,-9 2 2846,9 0-2846,-1 1 0,-8 1 1647,9 0-1647,1 1 0,-9-2 0,10 2 0,1-2 0,-9 1-263,10-1 263,-13 0-3305,13 1 3305,-11-1 0,10 0-424,0 0 424,-9 0 90,9-1-90,-1 0 0,-10 0 0,9 0 20,-1-1-20,-10 1 0,9-1 253,1 1-253,-9 1 90,10 0-90,-11 1 3140,-1 1-3050,1 1-90,-1 1 373,0 1-373,-1 2 0,0 1 0,-2 1 112,-1 0-112,8 8 0,-10-4 0,5 4 0,-5 2 0,-7-4 90,2 5-90,-8-7 0,-1 1 0,-1 0 184,-2-1-184,1 8 0,-4-5 0,-1 5 0,-5 1 90,-2-4-90,-4 7 0,-8 2 0,2-5 0,-8 7-323,4-7 323,-3 1 0,-3 1 0,-1 0 0,-3 2 0,-2-1 0,-1 0-1801,-3 0 1801,-3 0-1345,10-8 1,-1 1 1344,-18 9 0,17-10 0,-2 0-257,-2 0 0,0 0 257,-21 10 0,19-10 0,-1 1 0,-3 0 0,1-1-814,7-3 1,0 0 813,-10 4 0,-1 0 0,11-5 0,1 0 116,-2 0 0,0-1-116,-1 1 0,-1 0 0,0 0 0,-3 0 0,-18 7 0,-2-1 0,13-4 0,0-1 151,-16 6 0,-1 0-151,17-6 0,1 0 0,-3 1 0,0-1 0,-1 1 0,0 0 0,-2 1 0,0 0 0,1-1 0,-2 2-303,3-2 1,-2 2 0,1-1 302,-7 3 0,0 1 0,9-4 0,-3 1 0,1 0-30,2 0 0,0 1 0,2-1-15,-7 3 0,0 1-6,9-4 0,-1 1 0,0 0-99,3 0 0,1 0 0,1 0 15,-5 3 0,0 0 67,-13 6 0,2 0-112,18-8 0,3-1-45,0-1 0,0 1 126,1-1 1,1 0-262,2 0 1,-2 0-211,-11 6 1,0 0-106,11-6 0,-1 0 0,-9 5 1,0-1 617,-16 6 0,-1-3 1,1-1-1</inkml:trace>
  <inkml:trace contextRef="#ctx0" brushRef="#br0" timeOffset="25215">11937 5543 7173,'-14'-39'1169,"5"14"-1079,-4-13 0,7 19 0,-1 2 0,0 0 0,0 3 0,0 1 0,1 3 0,0 2-90,0 2 90,-1 2-90,0 3 0,-9 11 90,1 3-90,-8 12 0,1 3 0,-4 8 90,-2 6-1701,-3 6 1611,-2 7 0,16-25 0,-1 0 45,0 3 0,1 0-895,-1 2 0,0 1 850,0 0 0,1 3 0,-7 18 0,1 1-1148,6-13 0,1 0 1148,-4 14 0,1 0 0,8-17 0,1-2-768,2 0 1,1 1 767,1-1 0,1 0 104,2-1 1,2 2-60,3 16 0,4 1-45,-1-14 0,2 0-32,3 14 0,3-1 77,-1-17 0,1-1-45,1 1 0,1-1 0,1 1 0,1 1 45,0-2 0,1 3-45,8 16 0,1 2 0,-7-15 0,1 1 45,5 13 0,0-1-45,-8-17 0,-1-2 545,0 0 0,0 0-545,-1 0 0,-1-1 45,0 1 0,0-1-145,-1 0 1,-1 0 99,0 0 0,-1 0 0,0-1 0,-1 1 10,-1 0 0,-1-1-10,-1 0 0,-1 1 45,-1-1 0,0 1-45,-2-1 0,-1 1 45,-1 0 0,-1-1-45,-1 2 0,-1-1 0,-1 1 0,-2 0 45,0 1 0,-2-1-45,-1 1 0,-2-1 0,0 0 0,-2 2-512,-7 15 1,-2 0 511,4-13 0,-1 0-146,-6 12 1,-1-2 145,5-16 0,1-2 96,-1-1 0,0 0-51,0-2 0,0-1 566,0-1 0,0 0-611,-7 6 0,1 0 0,-12 14 763,15-20 0,0-2-763,-3 2 0,4-4 1384,3-6-1384,3-4 1465,-2-2-1465,6-7 0,-1-3 483,8-6-483,1-3 0,4-3 0,3-4 942,4-2-942,2-3 0,3-3 0,4 0 0,3-1 0,12-7 0,-7 9 365,9-1-365,-3 14 0,-8 8 0,5 7 0,-4 22 0,-8-1-746,4 20 836,-9-4 0,-2 11 0,-1 9-1118,-5-29 0,0 2 1073,-1 4 0,0 1 44,0 4 1,-1 1 0,-1 3 0,0 2-1090,0 3 1,0 2 1089,-1 3 0,0 2-60,0-19 0,0 1 0,-1 0-1,1 3 1,0 0 0,0 1-581,-1 2 1,1 1 0,-1 0 580,0 1 0,1 0 0,0 5-8,-1 2 1,1 4-1,-1 1 1,1-3-246,0-11 1,0-3-1,1 0 1,-1 3 222,0 12 0,0 3 0,1 1 0,-1-1 17,2-12 1,0 0 0,0 0 0,0-1 0,0-3-104,0 2 0,0-2 0,1-1 0,0 3 86,0 11 0,0 2 0,1 2 0,1-2-14,0-2 1,1 0 0,1-2-1,-1-3 14,1 5 0,0-4 0,1 2 0,-1-4 0,1 3 0,0-2 0,0-3 0,1-3 0,0-4 0,0 0 106,0 0 0,0 0 0,1-1-106,0-2 0,0 1 0,0-1 0,0-3 0,1 1 0,0 1 0,4 13 0,2 2 0,0-4 0,1 8 0,3-1 0,-5-16 0,3 5 0,0-2 0,-1-5 332,4 7 0,0-3-332,-2-8 0,1 2 0,-1-4 307,2-1 0,-1-3-307,1-1 0,1 0 0,9 8 0,0-1 126,-7-12 1,0-2-127,7 7 0,1-2 523,0-9 1,0-4-524,18 5 0,-18-10 0,3-4 181,0-8 0,0-4-181,21-5 0,-19 0 0,-1-3 310,16-11-400,-1-6 90,0-5-89,-2-4-91,-2-5 90,-1-4 0,-24 20 0,-1-1-190,0-1 0,-1-1 100,0-1 0,-1-3-540,7-16 1,-2-1-110,-6 10 1,-1 0 198,5-13 1,-3 1 629,-6 13 0,-3 2 0,0-1 0,0 0 0,-1 1 0,-1-1 0</inkml:trace>
  <inkml:trace contextRef="#ctx0" brushRef="#br0" timeOffset="29101">4104 6319 6723,'-8'-1'810,"1"0"-810,4 1 90,1-1-90,-1 1 0,1 0 0,0 0 0,1 1 0,-1 0 0,1 0 0,-1 2-90,0 0 90,0 1 0,-1 2 0,0 1 0,1 2 0,-1 0 0,0 2 0,0 0 0,0 2 0,-1 9 0,1-3 0,-1 7 0,0 9 0,0-5 0,-1 14 0,0 14-3392,0-8 3392,2-15 0,0 1 90,-1 21-798,-1 3 708,2 5 0,1-32 0,0 2 45,0 17 0,1 1-1062,0-11 0,0 1 1017,0 13 0,1 1 0,1-16 0,0-1-244,0 2 1,0-1 288,1 1 0,1 0 412,-1 0 0,1 1-457,0-1 0,0 2 45,3 20 0,1 2-45,-2-16 0,0 1 30,0-7 0,1 1 0,-1 1-30,1 2 0,1 0 0,-1-2-407,1 9 0,0 1 407,0-8 0,0 2 0,-1-2 0,2 5 0,-1-3 0,0 2 0,0 0 45,1 0 0,0 0-45,-1-2 0,2 3-171,-1-5 0,0 3 1,1-2 170,1 7 0,0 1 29,-1-9 1,0 2 0,1 0-30,0-1 0,0 0 0,0-2-314,2 9 0,0 0 344,-2-9 0,2 3 0,-2-3-30,3 4 0,-1-2 111,0 0 0,1 1-111,-1-1 0,1 0 0,-1-2 0,1 3 30,-1-5 0,1 3 0,-1-3-30,2 8 0,-1 0 0,-1-9 0,0 3 0,-1-1 0,1 0 0,-2 0 0,1-2 45,1 8 0,-1 0-45,-1-8 0,0 3 0,-1-3 0,0 2 0,0 0-158,2 19 0,0 1 158,-3-16 0,0 0 501,1 13 1,0 2-502,-2-2 0,-1-2-239,-1-15 0,-2 1 239,2 11 0,-2 3 0,-1-2 0,-1-2 0,-1-13 0,0 0 0,-1 14 0,0-1 0,-1-17 0,0-2 408,0 1 1,-1 0-409,0-1 0,0 1 0,0-2 0,-1 2 0,-3 15 0,0 0 0,1-12 0,1 0 0,-3 11 0,0 1 0,-1 0 0,1-3-552,2-11 1,0 0 551,-3 13 0,1-1 0,3-15 0,0-1-7,-3 17 1,1 0 51,2-12 0,-1 1 490,0 10 0,-1 3-535,2 0 0,0-1-128,1-12 1,1 0 127,-2 12 0,1 2 0,1 1 0,-1-1 0,2-12 0,-1 0 0,0 13 0,0 3 0,0 0 0,0-2 0,1-13 0,-1 0 0,0 12 0,0 2 0,0-6 0,0-1 0,0-13 0,1-1-45,-1 10 0,1-1 45,0 11 1450,0-5-1360,2-4-90,0-4-90,0-5 90,2-4 0,0-3 0,1-4-90,0-3 0,3 8 0,-1-10 0,1 5 393,-2-11-483,0-2 90,0 0-180,0-2 1144,-1-2-1504,-1-2 714,-1-4 0,0-2 0,-1-3 0</inkml:trace>
  <inkml:trace contextRef="#ctx0" brushRef="#br0" timeOffset="29469">4085 14042 6813,'-5'-9'900,"1"4"-900,2 3 90,2 8-90,2 4 89,2 6-89,1 5 90,6 20-90,-1-7-438,5 16 438,-3-12 0,2 3 90,1 2-1004,1 3 1004,1 1-90,-3-11 0,0 1 90,7 19-90,-6-19 0,0 1 45,0-2 0,0-1-45,8 18 0,-8-21 0,0 0 0,13 18 0,-6-16 0,5 4 0,-1-17 0,-5-10 0,6-4 0,-7-13 0,3-6 0,1-8 0,3-6-899,1-8 899,3-7 90,1-6-1436,2-7 1346,-17 25 0,1-2-45,8-19 1,0-1-777,-6 10 1,0-1 730,6-13 1,0-2-541,-1-2 0,-1 3 392,-6 13 0,0 1 0,4-12 0,-1 1 0,-7 19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5:51.3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24873 10719 9602,'-1'-7'1709,"0"1"-1530,0 5-89,-1 0 0,1 1 180,-1 5-180,0 0 0,0 5 0,0 0 0,-1 3 0,0 4 0,0 1 90,-1 2-90,1 3 0,0 2 0,-1 1-90,1 2 90,-5 15 0,2-8-90,-2 11 0,-3 3 0,3-11 0,-4 13 0,-1 0-1036,3-12 1036,-4 11-501,0-4 501,5-13 0,-3 8 0,6-17 0,0-4-90,0-2 180,2-3-90,1-4 0,0-1 969,2-3-969,0-1 657,0-3-657,2 0 0,-1-3 0,4-8 0,-2-1 0,3-6 0,0-2 0,0 3 0,1-4 0,2 1 0,-1 4 90,2-3-90,-1 6 0,0 0 90,1 1-90,1 1 90,3 0-90,7-1 0,-2 2 90,7 0-90,4 0 0,-5 3 90,10-3-90,4 0 90,-6 1-90,9-3 90,1 0 0,-10 1-90,7-2 90,-13 2-90,-2 0 90,-2 0-90,-2 0 90,5-4 90,-8 3-90,2-2 0,-9 3 0,-1 1 90,-2-1-1,-1 1 91,-1-7-180,-2 3 90,0-4 90,-4-1-180,-1 3 0,-1-4 0,1 6 90,-3-5 0,1 4-180,-1-2 180,0 3-91,2 4 1,-1-1 0,2 2-90,0 3 90,1 0-90,0 2 90,1 5-90,0 1 0,1 6 0,1 1 90,0 2-90,1 3 0,-1 3 0,2 1 0,-1 2 0,0 1 0,2 11-528,-1-7 528,2 8-180,0 0 90,-2-9-90,2 7-630,-2-3 271,-1-9-181,1 4-89,-2-11-91,-1-2-269,-1-3-180,-1-1-1181,-4-2 2530,0-3 0,-3-3 0,2-2 0</inkml:trace>
  <inkml:trace contextRef="#ctx0" brushRef="#br0" timeOffset="213">25274 10805 8612,'1'-13'2159,"1"-2"-1979,-1 6-90,0-2 0,0 5-90,0 2 0,1 0-90,0 3 0,0 2 0,1 2-180,2 2-540,2 5 91,-2 1-361,2 4 1080,-1 5 0,-1-4 0,0 4 0</inkml:trace>
  <inkml:trace contextRef="#ctx0" brushRef="#br0" timeOffset="664">25559 10981 8522,'5'2'1709,"-1"-1"-1439,-2 0 0,1 1 0,-1 0 179,1 5-179,0 0 0,1 4-90,0 0 90,0 0 0,0 2-180,0 0 90,0 0-1,1 1-89,-1-1 90,0 0-90,0 0 90,1 4-90,-2-4 0,1 2 0,0-3 0,-2-5 0,1 1 270,0-3-180,-2-3-1,1 1 451,-1-3-450,0-2 90,1-1-90,0-2 0,1-3 0,-1-2-180,2-2 90,0-3-1,0-1-89,0-1 0,0-2 90,1 1-90,-1-1 0,0 1 0,0 0 90,0 2-90,-1 1 0,0 1 0,0 3 0,0 1 90,0 1-90,-1 3 0,1 1 0,2 5 0,0 3 0,3 3 90,3 9-90,-2-1 90,2 5-90,-2-3 0,0 0 0,0 1 0,0-1-90,6 8 0,-4-6 0,4 4-90,-4-7-89,1-2-181,0-1 0,-1-1-180,0-2-179,0-1-1,0-1-269,-2-2-90,0 0-1800,1-1 1350,-3-2 1619,2-2 0,-3-2 0,0-1 0</inkml:trace>
  <inkml:trace contextRef="#ctx0" brushRef="#br0" timeOffset="1034">26048 10871 8972,'-3'-2'1799,"1"0"-1259,1 2-451,7 1 1,-3 0 90,6 1-90,-3-1 90,5-1-90,-1-1 0,3-1 0,0-2 0,-3 0 0,2-3 0,-3 0 90,-4 0-90,1-2 180,-5-2-180,-1 2-1,-2-2 91,-5 0-90,0 4-90,-5-1 90,2 5-90,-1 1 0,-1 2 90,0 1-90,-2 2 0,-4 6 0,3 0 0,-2 5 0,1 5 90,6-1-90,-2 6 0,6 7 0,4-6 0,1 9 90,5-10-180,2 2 90,3-1 0,2-1-180,12 9-90,-4-9 1,10 5-481,-6-14 120,2-2-89,1-4-271,1-2-269,0-3-1529,13-5 2788,-8-3 0,9-4 0,-12 0 0</inkml:trace>
  <inkml:trace contextRef="#ctx0" brushRef="#br0" timeOffset="1586">26492 10773 7982,'-14'-4'2519,"4"2"-2069,-8 2-360,8 2 90,-3 3-90,5 1-1,0 1 1,2 2 0,2 0 90,1 7-180,2-4 90,2 4 0,3-1 0,1-4 0,2 4-90,-1-6 90,0-1 0,0-1 0,0-1-90,1 0 270,1 0-270,-2-3 90,2 1 90,0-3-90,-2-1 89,7-4-89,-4 0 0,2-3-90,-2 0 180,3-4-90,-4 3 90,4-4-90,-5 4 0,1 1 90,0 0 0,1 1-90,0 0 180,8 0-180,-4 2-1,5 1 1,2 3 0,-4 2 0,4 3 0,-3 5 0,-6-1 0,2 4 0,-5-2-90,-2 0 90,-2 1-90,0-1 90,-2 4-90,-1-4 0,-1 1 90,0-5-90,-1-2 0,0 0 90,0-2 0,0-1 90,-2-1 0,1-2 0,-3-2-1,-1-9-179,2 1 90,-2-6 0,1-8-90,2 5 0,0-8 90,2-5-90,1 7 0,2-9 0,1 0 0,1 9 90,1-5-90,0 11 0,0 3-90,1 2 90,-1 3-90,1 1-179,2 2-91,0 4 0,2 1-630,0 9 541,-1 2-271,1 5-629,-3 8 539,-3-2-179,-2 8-180,-6-3-181,-3 3-89,-4 2 1439,-2 2 0,-3 3 0,-2-1 0</inkml:trace>
  <inkml:trace contextRef="#ctx0" brushRef="#br0" timeOffset="1802">25432 11790 9512,'46'-5'854,"-9"-2"1,1-3-6156,21-9 5346,-15 4 0,2-1 0,-6 2 0,-1-1-200,6-1 1,0-1 199,4-1 0,2-1-45,0 0 0,5-2 0,-4 1 0,5-2 0,-2 1-30,-12 5 0,-2 0 0,2 0-273,12-5 0,2-2 0,-3 2 213,4-1 0,-4 0 0,0 1 0,-1-1-752,-1 1 1,-1 0 571,-3 1 1,-1 1-126,-2 0 1,-2 0-191,-2 2 0,-1 0 414,-4 0 1,0 1 170,-4 1 0,0 0 0,26-13 0,-3 0 0</inkml:trace>
  <inkml:trace contextRef="#ctx0" brushRef="#br0" timeOffset="3935">3968 12519 6993,'0'-6'450,"1"1"-360,1 1-90,0 0 0,2-1 0,0-1 0,1 0 0,2 0 0,-1 0 0,3-1-90,0-1 0,1 0-180,1-1-90,0 0-180,1-1 540,-1-1 0,0 0 0,0 0 0</inkml:trace>
  <inkml:trace contextRef="#ctx0" brushRef="#br0" timeOffset="4197">4255 12084 6453,'9'-6'270,"0"1"-270,-1 0 0,2 0-90,1 0 0,0 0 0,1-1-90,2 0 1,-1 0 179,1 0 0,0-1 0,0 1 0</inkml:trace>
  <inkml:trace contextRef="#ctx0" brushRef="#br0" timeOffset="4431">5443 11543 6094,'21'-10'269,"1"-1"-269,0 0-90,0 0-89,1-1-1237,-1 0 1,1-1 0,-1 0 0</inkml:trace>
  <inkml:trace contextRef="#ctx0" brushRef="#br0" timeOffset="4648">6294 11075 6004,'10'-4'90,"0"0"-90,2 0-90,0-1 90,2 0 0,-1-1 0,2 0 0</inkml:trace>
  <inkml:trace contextRef="#ctx0" brushRef="#br0" timeOffset="6032">9431 10090 6903,'13'-17'1439,"-1"4"-1439,4-5 90,-3 5-90,2 0 0,10-8 0,-5 5 0,8-6 0,5-1 0,-7 6 0,9-6 0,-8 7-395,0 1 395,1-1 0,0 1 0,2 1 0,1 1-179,15-5-1,-8 5-737,11-3 378,-13 5-271,0 1 810,0-1 0,1 0 0,1 0 0</inkml:trace>
  <inkml:trace contextRef="#ctx0" brushRef="#br0" timeOffset="6268">11598 9187 7353,'31'-17'899,"-10"7"-899,10-8 0,-12 9 0,0-1 0,3-1 0,1 0 0,2-1 0,1-1-90,2 0 90,1 0-90,1 0-90,2-1-634,1 1 275,0-1-3393,1 0 3932,1-1 0,0-1 0,0 0 0</inkml:trace>
  <inkml:trace contextRef="#ctx0" brushRef="#br0" timeOffset="6499">13248 8567 6903,'6'-5'1619,"0"1"-1439,0 0-90,0 0 0,0-1-90,2-1 0,0 0 0,2 0 0,0-1 0,2-1 0,2 0 0,1 0 0,13-5 0,-5 2-90,11-3-180,4-1 0,-6 4-902,9-4 452,-11 6-179,1-1 103,0 0 0,3 0 1,0 0-1</inkml:trace>
  <inkml:trace contextRef="#ctx0" brushRef="#br0" timeOffset="6715">15057 8085 6813,'33'-4'720,"-10"2"-810,14-2-360,-2 0 90,-5 1-1035,11-2 1395,-10 2 0,2 0 0,1-1 0</inkml:trace>
  <inkml:trace contextRef="#ctx0" brushRef="#br0" timeOffset="6996">16932 7959 6903,'13'-4'1169,"1"0"-989,6-3-180,-4 2 90,6-2-90,2-1 0,-4 1 0,5-1 0,-6 2 0,0-1 0,1 1 0,1-1 0,-1 1 0,1-1 0,1 1-90,8-3 0,-7 2-90,7-2-179,-10 3-181,0-1 540,9-5 0,-6 3 0,6-3 0</inkml:trace>
  <inkml:trace contextRef="#ctx0" brushRef="#br0" timeOffset="7282">18040 7595 6453,'22'-5'720,"-1"0"-6021,9-2 5391,-6 1 0,7-1 1409,1 1-1499,-6 1 0,7-1 90,-8 2-90,-1-1 0,0 0 0,1 0 859,9 0-859,-7 1 0,7 1 0,-11 1 0,0-1 0,0 2 0,-1-1 3392,0 1-3392,9 1-814,-8 0 814,8 1-90,-10 0 90,0 2-90,-1 0 0,1 1-270,7 2 90,-7-1-90,6 3-269,-1 1 629,-6-1 0,5 4 0,-8-3 0</inkml:trace>
  <inkml:trace contextRef="#ctx0" brushRef="#br0" timeOffset="7580">19250 8491 6903,'-16'21'1349,"3"-5"-1169,-7 7 0,8-11-90,-3 3 0,4-6 0,0-1 0,0 0 0,-1-1 0,-1 0 0,0 1 0,-1-1-90,0 0 0,-6 4 0,4-2-180,-4 3-450,-1 1 0,5-2-269,-6 2-90,6-3 989,0 0 0,1 0 0,0 1 0</inkml:trace>
  <inkml:trace contextRef="#ctx0" brushRef="#br0" timeOffset="7829">18386 9225 7443,'-19'12'989,"0"0"-899,0 0 0,-1 0-90,-1 1 90,-13 5-90,8-4-412,-9 4 412,9-4 225,1 0-225,-1 0 90,-12 7-90,8-4 0,-9 5-222,11-6 222,1 0-89,-13 9-1,9-6 0,-9 7-630,-1-1 90,8-5-807,-10 5 1437,11-7 0,1-1 0,-1-1 0</inkml:trace>
  <inkml:trace contextRef="#ctx0" brushRef="#br0" timeOffset="8130">16851 10071 7083,'-33'10'1079,"0"-1"-989,0 0-1456,1 0 1456,-2 0-3377,1 1 3377,-2 1-90,0 0 714,-21 7-624,13-4 0,-16 4 0,-3 0 0,15-3-90,-17 4 90,2 1-90,13-4 0,-14 5 0,1 0-90,15-6-591,-13 6 681,20-8-90,1 1 0,1-1 0,0 0 0,2-1-1732,-15 6 1643,14-5-1,-11 4-270,4-2 180,12-3 244,-10 3-604,2-1 375,10-3 255,-9 3 0,13-5 0,-1 0 0</inkml:trace>
  <inkml:trace contextRef="#ctx0" brushRef="#br0" timeOffset="8371">14620 10808 6453,'-59'16'1170,"21"-6"-1170,-21 4 90,10-4-1619,10-2 1529,-13 2 0,-3-1 90,12-1-90,-13 2 0,18-4 0,1 1-3192,1-1 3192,2 0 0,1 0 944,2 0-944,2 0 0,1-1-90,1 0 90,1 1 0,2 0-90,-1 0 90,-10 4-90,8-3 90,-9 4-90,1 0-1704,7-2 1614,-8 3-269,10-4 2177,1 0-1728,-1 0 0,0-1 0,1-1 0</inkml:trace>
  <inkml:trace contextRef="#ctx0" brushRef="#br0" timeOffset="8734">12060 11441 6813,'-32'4'900,"1"1"-6201,-12 1 5391,9-2 0,-8 1 1360,13-3-1360,1 1 0,0-1 776,-12 2-776,10 0-90,-10 1-226,13-2 226,-1 2 90,2-1-90,-1 0 0,1 1 0,-11 3 0,9-2 0,-6 2 0,2 1 0,8-2 90,-6 2 3073,2 1-3163,7-2 0,-7 3 0,1-1 0,5-2-90,-6 3 60,-2-1 30,7-2-90,-8 3 0,9-3-89,-2 1-91,-1-1 0,-2 1-180,-2 1 157,-1-1-426,-3 1 719,-2-1 0,0 1 0,-1-1 0</inkml:trace>
  <inkml:trace contextRef="#ctx0" brushRef="#br0" timeOffset="9084">8652 12323 6813,'-37'13'900,"0"0"-721,0 0-5749,1-1 5660,0 0 0,1-1 1319,1 0-1319,1-1-90,0-1 859,1 1-769,-13 3-90,11-2 0,-9 2 0,2 1 0,10-3 3392,-8 4-3392,3 0-90,8-3 90,-7 5-180,1 0 90,7-3-238,-8 4 148,10-6-90,0 0 90,-1-1-90,0 1 0,0-1-449,-12 4 719,8-3 0,-8 1 0,12-4 0</inkml:trace>
  <inkml:trace contextRef="#ctx0" brushRef="#br0" timeOffset="9901">6847 12881 6633,'-33'5'900,"8"-1"-720,-7 1-90,1 2-1,7-1-89,-6 2 0,10-3 0,0 2 90,0 0-90,1 0 0,0 1 0,0 0 0,0-1 0,0 1 0,0-1 0,0 1 0,0-1 0,0 0 0,-1 1 0,1-2 0,-1 1 0,-1-1 0,0 1 0,-11 3 0,8-2 0,-9 3 0,9-4 0,0 0 0,0 0 0,-1 0 0,1-1 0,0 0 0,-1 0 0,0-1 0,0 1-90,0-1 90,-1 0-89,0 1 89,-2-1-90,-14 6 0,10-3 90,-12 3 0,-1 1-1009,11-2 1009,-12 2-551,1 0 641,11-3-90,-11 3-81,2-2 81,9-2 0,-9 1 0,14-3 0,0-1 0,0-1 0,-1 1 559,1-1-559,-1 1 0,1-1 0,0 0 0,1-1 90,-12 1-90,9-2 90,-8 1-1,1-2-89,9 0 0,-10 1 90,0 0-90,9-1 671,-10 2-671,-2 0 0,10 0 92,-11 0-92,1 0 0,10 0-158,-8 0 158,13-1 311,0 0-311,0 0 0,-33 7 0,27-5 0,-26 6 0,24-4 0,8-2 0,-8 2 0,2-1 0,8-1 256,-6 0-166,2-2-90,8-1 0,-6 0 0,10 0 0,1-2 0,1 0 0,1 0 0,1-1 0,-1 0 0,2-1 0,0 0 0,1-1 0,-1-1-90,1-2 90,0 0 0,-4-7 0,4 2 0,-3-5 0,5 4 0,-1-1 0,1 1-90,-1-1 90,1 1 0,-5-7 0,4 5 0,-4-5 0,0 0 0,3 4 0,-2-5 90,-1 0-90,3 4 0,-2-4 0,3 7 0,0 0 90,0 1-90,0-1 90,1 1-90,0-1 90,0 1 0,2-2-90,1 0 90,0 0-90,2-1 90,1 0 0,2-2-90,3-9 0,0 5 0,3-6 90,3 0-379,-2 7 289,3-6 0,-2 11 0,-1 0-90,1 1 90,0 0-180,4-5-90,-2 5-179,2-3-181,-3 6-270,-1 1 124,1 0 0,-1-1 1,0 1-1</inkml:trace>
  <inkml:trace contextRef="#ctx0" brushRef="#br0" timeOffset="10067">4154 12177 7353,'4'-12'809,"-1"0"-719,0 2-90,0 1 0,-1 1 90,0 2-180,0 1 90,2 1-270,-1 2-179,2 1-271,-1 0 720,0 1 0,0 1 0,0 0 0</inkml:trace>
  <inkml:trace contextRef="#ctx0" brushRef="#br0" timeOffset="22113">14688 17196 7803,'-15'-14'1888,"5"3"-1618,-4-1-90,5 5-90,1 0 90,0 2 90,-1-3-180,2 3 90,0-1-90,4 2 0,0 2 90,1-1-91,0 1-89,2 0 180,-1 1-180,5 2 0,0 2 0,5 2 0,-1 1 0,3 2 0,2 2 0,3 1 0,1 2 0,3 1 0,1 1 0,2 1 0,13 6 0,-7-6 0,10 5 90,2-1-893,-9-6 803,8 4-509,-2-1 509,-11-5-90,7 4-453,-7-2 273,-8-4-270,2 2-1169,-9-3 450,-6-3-90,-3 1 1537,-6-4 0,-1-2 0,-2 0 0</inkml:trace>
  <inkml:trace contextRef="#ctx0" brushRef="#br0" timeOffset="22370">15012 16987 8522,'-4'-11'2609,"0"4"-2070,-3 2-449,1 6 90,-3 5 0,-6 15-90,1 0 0,-5 14 90,-3 17-2414,5-7 2278,6-15 1,0 3 0,1 5 0,0-1 45,-4 22-90,5-20 0,0 0 0,-2 16 45,3-17 0,1 0-45,-3 20 0,4-21 0,1-2 0,-2 13-433,3-4 433,0-3-90,3-2-360,2 11 180,2-14-269,1 8-91,1-19-1889,0 5 990,0-10 1529,0 1 0,-3-14 0,0-1 0</inkml:trace>
  <inkml:trace contextRef="#ctx0" brushRef="#br0" timeOffset="23868">751 6092 6813,'-1'-9'1439,"0"0"-1169,0 3 0,0 0 0,-1 2 0,1 0-90,0 0-1,1 2 1,0-1-90,0 2 90,1-1-90,0 1 0,2 0 0,5 3-90,1 2 0,5 4 90,-1 1-90,2 4 0,1 3 90,0 4-90,2 1 90,0 3-90,0 1 0,2 0 0,-1 0 90,2-1-90,0-2 0,0-3 0,0-2 90,-1-4-90,0-3 0,-1-5 90,-1-2 90,5-9-90,-6-2 0,4-8 89,-9-1-89,-1-4 0,-3-3 90,-1-2-180,-2 0 90,-3-1 0,0 0 0,-2 1 0,-1 2-90,-1 1 90,-1 2-90,0 3 90,0 2-90,-1-2 90,2 7-90,-1 0 0,2 7 0,1 5 0,2 4-90,0 7 90,1 6 0,1 7 0,1 7-3392,2 8 3392,0 6 0,0 7-335,1 6 335,-1 6 0,-3-30 0,0 1-415,2 21 0,-1 1 415,-1-13 0,0 1 0,1 15 0,0 0 0,-2-18 0,-1-2 0,1 0 0,-1-1 0,0-2 0,-1 0 0,1-2 0,-1-1 0,0 28 90,0-6-90,-1-9 0,-1-8 0,-1-7 89,-1-8 2682,-3-6-2771,-2-8 0,-2-7 429,-2-7-429,-2-6 1448,0-7-1448,0-6 0,0-5-3482,1-4 3482,2-4 0,2-3-339,2-2 339,3-2-157,3 0 157,7-20 0,2 15 0,2 8 0,1 0 0,7-4-90,7-12 0,-6 22-90,1 3 0,1 5-90,-2 4-629,8 0 269,-7 9-269,4 2 1437,-4 10-538,-7 4 0,2 3 0,-8 1 0</inkml:trace>
  <inkml:trace contextRef="#ctx0" brushRef="#br0" timeOffset="27397">14683 16497 7713,'-19'-9'3058,"6"4"-2878,-8-1 0,9 3-90,0 2 0,-1 1-1,0 1 91,0 2-90,-1-1 0,0 2 0,1 0 0,-1 1 0,0 2 0,0 1 0,0 1-90,0 3 90,0 2 0,0 4 0,0 2 0,0 5 0,-9 20 0,6-6-90,-7 16 45,11-22 0,1-1-1209,-7 21 1209,7-18 0,0 1 0,1 3 0,1-1-3051,-4 23 3006,5-20 0,1-1 89,2 19-649,1 0 649,3 1-89,2-1 45,4-4 0,0 0-45,-1-20 0,1 0 0,1 17 0,2 2 0,1-16 0,0-3 0,6 20 0,-5-20 0,2 0 0,1-2 0,0-1 90,9 17-437,-7-18 0,1-1 347,7 10 0,12 13 0,-6-14 0,10 10 0,5-4 0,-8-12 570,12 9-570,-12-17 0,0-1 1600,11 5-1600,-10-7 0,1-1-1838,18-1 1838,-14-7 0,12 0 464,-2-10-464,-13-4 0,11-3 48,-17-4-48,13-9 0,-12 2 866,9-7-866,-6-5 1961,-9 5-1961,5-9 0,-13 6 421,-1-3-421,-1-3-2950,-2-2 2950,2-4 90,0-2-2063,0-2 2063,-1-2 380,0 0-335,-5 10 0,0 0-45,6-18-270,-7 18 1,1-2 404,-1-2 0,0 1-45,4-22-90,-4 19 0,-1 0 180,2-17-1,0-2 91,0-2-90,-2-1 1223,0-1-1223,-1-1 0,-2 0 90,0-1-91,-4 18 1,-1 0-225,1 11 0,-2-1 90,0-10 0,-1 0 45,-3-16-92,-3 0 2,-2 4-411,-4 2 411,-3 3-90,1 18 0,-3 1 0,-12-15 242,9 18 0,-4 1-242,-5 5 0,-2 2 0,-21-10 0,16 13 0,-3 2 0,-5 5 0,-1 3 0,9 3 0,-1 2 0,-13-1 0,-1 2 0,14 4 0,1 2-138,-1 1 1,0 2 137,1 0 0,0 1-45,0 1 0,1 2-61,1 0 0,1 0-209,2 2 0,0 0-404,-27 12-271,24-5 1,2 2-450,-15 11 584,20-11 1,3 2-1035,-3 9 0,3 2 1535,0 16 1,7-12 0,-1 11 0</inkml:trace>
  <inkml:trace contextRef="#ctx0" brushRef="#br0" timeOffset="40250">21559 15443 8162,'-15'-7'2969,"5"1"-2430,-12 2-449,13 4 0,-7 4 0,10 2 0,0 4 0,0 3-90,0 2 90,2 2 0,1 3 0,1 1 0,1 3 90,1 12-90,2-8-90,0 11 90,2 2-90,-1-9-361,1 11 361,-1-12 0,0 0 0,-1 1 0,0 0 90,1 13-90,-1-12 0,1 9 0,0-5 0,0-10 0,0 5 0,-1-13 0,0-3 0,0-1 0,0-3 451,0-2-451,0-1 0,1-4 0,0 0 0,0-2 0,4-1 0,0-3 90,3 0-90,3-5 0,-2 0 0,5-3 0,-4 1 0,1 0-90,1-1 90,1-1 0,0 1-90,2-1 0,0-1-90,1 1 0,1-1-90,0 0 0,2 0-90,0-1-89,-1 0-631,9-6 361,-8 5-91,5-5-1349,-7 1 2159,-5 4 0,1-5 0,-6 6 0</inkml:trace>
  <inkml:trace contextRef="#ctx0" brushRef="#br0" timeOffset="40569">21932 15814 8792,'-7'-4'1259,"2"0"-1079,1 2 0,2 1 180,1-1-270,0 1 90,1 0-180,2-1 90,0 1 0,2-1-90,1 1 90,3-1-90,2 0 89,4 1-89,1-1 0,3 2 90,2 0-90,2 2 0,1 1 0,11 5 0,-8-1 90,7 5-90,-6 6 0,-8-3 0,3 7 90,-7 3-90,-6-4 90,0 6-90,-5-7 0,-3 0 0,-1 0 0,-2 1 90,-2 1-90,0-1 0,-3 1-90,0 0 90,0-2-90,-1 0 0,1-3 0,0-1-89,1-3-451,1 2 180,2-6-90,0 1-1169,3-5 630,-1-3 1079,3 0 0,0-4 0,2-2 0</inkml:trace>
  <inkml:trace contextRef="#ctx0" brushRef="#br0" timeOffset="41080">22558 15819 7623,'6'-5'2968,"-2"2"-2788,-1 1 0,-2 3-90,0 2 0,0 3-90,-1 1 90,0 3 0,-1 1-90,0 2 89,0 1-89,0 1 90,0-1-90,0 0 90,-1 4-90,2-6 0,-1 2 90,0-6 0,1-3 0,0 1 180,-1-4-180,0-1 0,-2-2 0,1-2 0,-1-3 90,-2-3-180,1-2 90,-2-3-90,1-2 90,0-2-90,0-2 90,0-1 0,1 0-90,1-1 90,1 1-1,0 0 91,1-5 0,1 7-90,0-3 90,1 7-90,-1 5 0,1 0 0,1 5 0,2 3 90,2 2-90,3 4 0,2 3 0,3 2 90,2 3-1,10 10-179,-3-4 90,6 6-476,-6-6 386,0-1 0,1-1 0,1-1 90,-1-2-90,12 1 0,-10-6 0,8-1 90,-5-6-90,-7-3 0,5-4 89,-6-6-89,-6 0 0,2-5 0,-7-6 0,-4 4 0,-2-7 0,-4 4 0,-3 0 0,-2-2-89,-1-1 89,-1 0 0,-1-1 0,1 2 0,-1 2 296,1 2-566,-2-1 1,3 7-181,-1 0-450,3 6 361,1 5-271,1 1-1169,3 6 630,0 1 0,1 4 1349,1-1 0,2-1 0,0 1 0</inkml:trace>
  <inkml:trace contextRef="#ctx0" brushRef="#br0" timeOffset="41502">23198 15488 8432,'-18'11'2968,"5"-3"-2698,-7 10-180,10-7 0,-1 5 90,6 0-90,2-3 0,3 3 90,8 1-180,-1-5 90,6 4 90,5-3-180,-2-3 90,6 2-90,-4-7 0,1 0 0,1-2 0,0-1 0,-1-2 0,0-1 90,-1-2-90,0-2 0,-1 0 0,6-7 0,-7 2 0,3-5 90,-6-2-90,-5 3 0,1-6 90,-7-4-90,-2 5 0,-3-6 90,-3-1-90,1 7 89,-2-3 1,2 10 0,0 1 0,2 2 0,-1 3 0,1 0 0,1 2-90,0 1 0,1 0 0,0 2 0,1 0 0,2 3 0,2 1 0,6 8-90,-1-3 0,4 4-180,6 1 1,-4-3-1,7 2-630,4-3 361,-6-3-271,7 0-89,-8-4-361,-1-1 1,-2-2 1259,-1-1 0,-1-2 0,-1-1 0</inkml:trace>
  <inkml:trace contextRef="#ctx0" brushRef="#br0" timeOffset="41946">23684 15331 8612,'-6'-2'3058,"1"2"-2788,2 0-90,1 0 0,0 0 270,1 0-360,4 3 0,-1 0-90,4 4 90,2 4 0,-1-2-90,1 4 0,-1-4 0,-1-1 0,1 0 0,-1-2 0,0-1 89,-1-1-89,0-1 0,-1 0 0,0-2 90,-1 1-90,-1-2 90,0 0 90,-1 0 90,1-2-90,-1 2-90,0-2 180,-1 0-180,1-2 0,0-3-90,0-2 90,0-8-90,1 3 0,-1-3 90,0 5-90,0 0 0,0 2 0,0-1 0,1 1 90,-1 1-90,1 1 0,-1 2 0,0-1 0,0 2 0,0 0 0,-1 3 0,1 2 0,1 1 0,3 2 0,0 1 0,2 1 0,0-1 0,0 3 0,0-1 0,1 1 0,0 0 0,0-1 0,1-1-90,-1 0 0,1-1-90,-1 0-90,1-1-90,0-1-449,6 0 89,-2-2 0,4-1-179,-5-1-180,1-1-181,0 0-89,-1-1 1349,2-1 0,-1 0 0,2 1 0</inkml:trace>
  <inkml:trace contextRef="#ctx0" brushRef="#br0" timeOffset="42113">24228 15230 8792,'-3'-4'1889,"-1"0"-1619,2 2-90,0 0-90,0 0-90,1 1-90,1-1 0,1 1-180,1-1 0,2-1-180,2-2-269,2-1-181,2-1-179,1-2-91,3-2 1170,1 0 0,2-1 0,2-1 0</inkml:trace>
  <inkml:trace contextRef="#ctx0" brushRef="#br0" timeOffset="42365">24685 14575 8162,'-15'1'2879,"-1"1"-2520,0 3 1,-2 3 90,-9 10-270,7-2 0,-6 8 90,6 5-180,6-5 0,-1 8-90,8-7 90,5 1-90,2 1 0,5 0 0,3 0 0,4-1-90,4 0 0,4-2-346,4-3 166,4-2-3397,5-4 3217,2-3-90,4-4-3290,24-4 2660,-13-4-454,16-4 1624,-21-4 0,0-2 0,-2-1 0</inkml:trace>
  <inkml:trace contextRef="#ctx0" brushRef="#br0" timeOffset="42915">25211 14707 7623,'-21'-2'2518,"0"1"-2158,-2 2-90,-1 2-90,-1 2 180,-12 7-91,8 0-701,-8 5 612,13-3 0,1 1 0,2 1 0,3 1-27,3 0-153,3-1 90,4 1-90,3-1 0,5-1 90,9 6-90,1-8 0,9 4-90,10-8 90,-3-4 0,12-3-90,-9-5 544,1-2-544,0-2-90,22-13 90,-21 6 275,14-9-185,-21 1-90,-7 5 90,0-7 0,-8 7 0,-3-1 90,-1 1-90,-3 0 90,0 2 90,-3-2 0,-1 5-90,-1-1-90,-1 7 90,1 1 0,-2 1-90,0 1 0,-3 2 0,3 2 0,-2 0 90,2 3-90,2 0 0,1 1 0,2-1 0,1 1 0,1 0-90,2 0 90,1 1 0,1-1 0,1 0 0,1-1 0,0-1 0,6-2 0,-2-1 0,3-2 0,-4-1 0,-1-3 0,0 0 0,-1-1 0,4-6 0,-4 2 0,9-14 0,-9 11 0,3-7 90,-6 10-90,-1 2 0,-1 1 0,1 1 0,-2 0 0,1 2 0,-1 1 0,-1 0 0,1 2 0,1 1 0,2 2 0,5 3 0,-1-1 0,4 3 0,0-2 0,0 0 0,2 0-90,2 0 0,2-1 0,1-2-180,1-1-90,2-1-180,-1-1-1349,12-4 630,-10-1-180,7-3 1439,-12 1 0,0-2 0,-1 0 0</inkml:trace>
  <inkml:trace contextRef="#ctx0" brushRef="#br0" timeOffset="43130">25767 14073 8522,'-7'-4'2609,"3"1"-2429,1 4-91,4 4 1,3 4 0,7 8-90,1-2 90,6 6-90,9 4 0,-4-6 0,10 7-504,-8-9 504,1 0-179,1-1-91,-1-1-180,-1-1-270,-2-2-359,-2-2-90,-3-2-181,-2-1 1350,-2-3 0,-3-1 0,0-1 0</inkml:trace>
  <inkml:trace contextRef="#ctx0" brushRef="#br0" timeOffset="43313">25888 14153 7803,'-7'-8'2338,"2"1"-2068,1 0-180,3 1 0,2-1-90,2 1 0,2-1 0,2 1 0,6-2-90,-1 4 0,4-1 0,-5 5 0,0 3-90,-2 2-90,-2 3-89,-2 4-181,-3 2-270,-5 4-179,-4 2-90,-5 3 1079,-5 3 0,-5 3 0,-3 2 0</inkml:trace>
  <inkml:trace contextRef="#ctx0" brushRef="#br0" timeOffset="43580">23324 16069 5091,'-34'23'2383,"0"-1"1,-2 4-2114,-5 5 996,47-27-1176,10-7-90,16-11 45,1-2 0,3-3-1764,-5 2 1,2 0 1763,16-10 0,2 0 0,-6 3 0,-1-1-219,6-2 0,0-2 219,5-2 0,0-1-495,-15 10 1,0-1 0,0-1 449,2 0 0,1-1 0,0 0-309,1-1 0,1 0 0,1 0 309,1-1 0,0 1 0,0-1 0,2-1 0,0 1 0,0 0 0,0 0 0,0 1 0,4-2-23,-1 0 1,4-2-1,0 0 1,-3 2-157,4-2 0,-4 2 0,3-1 156,-4 1 1,1 0-1,2 0 1,-2 0-113,-2 1 0,-1 0 0,0 0 0,-3 2-15,4-2 0,-4 1 0,3-1 10,-6 3 0,3-2 0,0 1 0,-2-1-610,10-5 1,-1 0-1,-4 1 116,8-4 0,-2 0 634,-10 6 0,1-2 0,-4 3 0,-2-1 0,-4 1 0,-3 2 0,-1 0 0,-2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6:45.01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25032 1338 8252,'-3'-6'1260,"1"1"-991,1 2-179,0 0 90,0 0 0,0 0 0,0 0 360,-1-2-450,0 3 90,0-3 89,2 3-179,0 2 540,-1-2-180,0 1-270,0 0-90,0 0 1349,0 0-1439,2 0 0,-1-1 90,3 1-90,-2 1 0,-1 0 0,2 0 629,0 1-629,-1-1 0,1 0 0,-1 0 0,0 0 0,1 2 0,0 1 0,2 1 90,2 2-90,0 3 90,2 1 0,1 3 90,0 2-90,1 3 90,1 3-90,0 1 90,0 3 270,6 13-271,-4-7-89,4 9 270,-1 2-270,-3-11 0,2 9 0,0-5 0,-4-10 0,2 7 90,-2-6-180,-3-8 0,1 3 90,-5-10-90,0-3 0,-1-1 90,0-1-90,-1-2 360,0 0-91,0-3-89,0 0-90,-1-5 180,-1-2-90,0-4 90,-1-11-270,1 4 0,-1-9 90,0 5-90,0-1 0,0-2 0,1-1 0,0-12 0,1 8 0,1-9-283,-1 13 283,1 0 0,0 2 0,1 1 0,1 2 0,3-5 90,-1 8-90,2-3-90,0 6 90,-2 5 0,2-1 0,2 7 0,-2 2 0,4 3 0,-3 3 0,2 2 283,-1 2-193,1 2-90,4 8 0,-3-4 0,3 7 0,-4-5 0,0 0 0,-1-1 0,0 1 0,-1 0 0,0-2 0,0-1 90,-1-2 0,0-2-90,1 2 0,-2-4 90,0-1 0,-2-3-90,-2-2 89,1-2 1,-1-2-90,1-3 90,0-3 0,0-3-90,1-3 90,0-3-90,0-2 90,0-1-90,-1-3 0,-1 0 0,1-1 0,-1 0 0,1 1 90,2-10-472,-1 10 382,2-7-31,1 7 31,-3 6 0,2-1 0,0 8 0,-2 5 0,4 1 381,4 10-381,-2 1 32,5 7-32,-4 1 0,2 2 0,1 3 0,0 0 0,0 1 0,2 1 0,0-1 0,0 1 0,2 0-90,9 9 0,-7-7 0,8 6-719,-2-3 179,-8-7 90,6 5-1888,-2-4 899,-6-7-540,5 3-2069,-4-5 2159,-6-4 1979,3 1 0,-6-5 0,-1-1 0</inkml:trace>
  <inkml:trace contextRef="#ctx0" brushRef="#br0" timeOffset="2070">26006 2492 9781,'0'-4'990,"0"1"1349,0 2-2160,-2 1 1,0 0-90,-4 0 0,1 1 0,-3 0 90,-6 4-180,0 1 90,-5 4 270,-6 10-270,6-3 90,-9 10 269,0 7-269,6-5 180,-5 12-939,2 7 849,8-8 0,-5 13-90,10-14 89,1 1-89,2 1 0,2-1 0,2 0 90,4 14-90,3-14-73,5 10-17,10-8 0,-1-11 90,8 4-90,10-7 0,-5-11-499,12 2 409,-10-11 0,2-4 0,1-3 0,0-2 0,17-8 0,-11 0 0,10-5 300,-16 2-390,-3-1-90,-1-1-90,-4-1-108,-3 1-881,3-6 450,-10 5-181,0-4-89,-10 5 335,-4 1-605,-5 1-1087,-10-4 907,1 4 1529,-8-3 0,4 5 0,0-1 0</inkml:trace>
  <inkml:trace contextRef="#ctx0" brushRef="#br0" timeOffset="3070">24349 1317 8522,'-5'-7'1709,"0"1"-1529,-2 1 0,-1 1-90,-3 1 0,-1 2 0,-4 1 90,-1 2-90,-2 2 90,-2 2-91,-1 1 91,-1 3-90,0 2 180,-11 13-90,9-4-90,-7 11 180,3 10-1376,9-6 1286,-5 15 179,7 10-3235,7-12 2966,5-16 0,2 0 90,3 15-242,3 0 152,5 2 90,3 0 89,5 0-89,-2-15 0,2-1-96,10 19 5,-8-20 1,2 1 180,2-2 0,1-2-90,11 17-90,-10-18 0,0 1 1129,-1-3 0,-1-1-1129,12 14 0,6 9 0,-7-6 0,-10-11-90,2 8 90,-12-13 0,-3-2-205,-2 0 205,-4-1-63,-2 0-27,-3-2 0,-2 0 90,-2-1-90,-3-1-1563,-7 4 1563,4-6 611,-5 3-611,1-7 373,5-5-283,-1 1 57,4-5-147,3-1 3482,1-1-3302,1-2 90,2-1-90,2-3-180,0 2 0,2-3 0,-2 4 0,1 0 0,5 1 0,1 1 0,4 3 90,8 7-1,-4 0 1,6 9 90,1 12-772,-6-4 682,4 14-90,-2 12 0,-5-9 0,3 18 0,-9-27 0,-1 1 0,4 21-881,-3-19 0,-1-1 881,3 16 0,1 0 0,1-3 0,0-2 0,0-3 0,7 15 0,-5-17 0,6 10-2583,2-9 2583,-5-13 0,6 6-245,-5-16 245,0-3 0,1-2-90,2-4-365,13-1-175,-6-6-89,11-2 765,-9-7-1125,1-3-361,1-3-269,1-2-90,-2-2 90,0-2 0,-1-2 1709,-1-2 0,0-1 0,-1-1 0</inkml:trace>
  <inkml:trace contextRef="#ctx0" brushRef="#br0" timeOffset="5535">26317 6851 7263,'-21'-10'3418,"5"2"-3148,-6-1 0,6 3 89,-9-1-179,5 2 0,-8-1 0,7 2 0,-1 0 0,-2 2 90,0 0 0,-2 0-91,-1 1 91,-2 1-90,0-1-344,-2 1 344,-2 0 0,-2 0 89,-1 0-89,-2 0-770,-2 1 770,-2-1-90,-2 1 90,0 1 90,-2-1-180,0 1 90,-2 0 0,-1 1-90,-2 0 90,13-1 0,-1 1-91,-22 2-691,20-2 0,1 1 692,-17 2 0,0 1 90,1 1-90,0 1 0,1 1 0,1 2 0,0 0-312,0 1 357,16-3 0,-1 1-45,-22 6-438,22-6 1,0 1 437,-15 5 90,1 2-90,2 1-554,1 1 644,2 2-90,2 1-1290,3 1 1290,2 1-90,2 0-300,-10 15 300,13-8 0,-8 12 0,9 9 0,11-10 90,10-14 0,1 1-90,4 4 0,2-2-929,-2 21 974,5-18 0,1-1-45,6 15 415,4 0-325,4 0-1,3 1 1007,5 0-1006,4-1-90,4 1 0,3-1 90,3-1-45,-5-13 0,1-2-276,-6-7 1,2-1 274,6 7 1,4 0 45,5-3 0,1-2 180,-8-6 0,1-1-270,10 5 0,4-1 45,4-2 0,1-3-775,-12-4 0,1-1 730,14 4 0,0-2 0,-14-5 0,-1-2-101,0-1 1,2 0 100,-1-1 0,1-1 0,0 0 0,1-2-45,18 1 0,2-2-256,-15-2 1,0-1 300,15 0 0,0-1 0,-18-2 0,-2 0 309,1-2 1,1 0-310,0 0 0,0-2 324,1 0 0,0-1-324,0 0 0,3-1 0,-4 0 0,4-1 0,-3 1-272,9-2 0,0 0 242,-9 1 0,3 0 0,-1-1 30,1-1 0,0 0 0,-2 0 0,8-2 0,0 0 0,-9 1 0,3 0 0,-1 0 30,0 0 0,0-1 0,-2 1-430,10-2 0,-1 0 400,-7 2 0,1 0 0,-2 0-133,5 0 0,-3 0 133,2 0 0,0 0 0,0 0 0,-1-1 0,1 1 0,-1-1 0,0 0 0,0 0 230,0 0 1,-1 0-231,0 0 0,-1 0 0,-1 0 0,1 0 0,-4 0 0,2 0 0,-3 0 0,7-2 0,0-1 77,-8 3 1,2-1-1,-4 1-77,2-1 0,-2-1 0,16-6 0,-2 0 0,-14 4 0,0 0 0,10-5 0,-2 0 0,-18 5 0,-2 1-206,28-18 206,-6-1 95,-4-2-5,-4 0-90,-5-1 90,-4-2-90,-5 0 45,-12 11 0,-1-1 45,4-16-90,0-15 90,-16 17-90,-5-2 90,-8-1 0,-8-2 0,-6-2-90,-8-2 90,-7-1 0,16 27 0,-2 0-45,-1 0 0,-2-1 45,-18-11 0,-3 0-112,10 9 0,-2 1 52,5 4 0,-2-1 0,-2 1 30,-4 0 0,-2 0 0,1 2-15,-10-4 0,0 0-45,6 4 0,-2 0 0,-1 0 53,-4 1 1,-2 1 0,3 1-24,10 4 0,2 1 0,-3-1-30,-11-3 0,-3-1 0,0 1 0,-2 1 0,0 0 0,3 2-205,11 3 1,2 2 0,-3-1 204,-12-3 0,-3-1 0,3 2 0,-5 1 0,2 2 0,-1-1 0,-1 1-45,0 1 0,0 1 0,0 0 0,0 1 43,0 2 0,0-1-88,0 2 0,0 1 0,1 1 0,0 1 0,0 1 0,1 1-45,2 1 0,-3 1-105,7 2 0,-2 1 0,2 0-30,-8 1 1,0 2 267,11-2 1,-1 2-1,0 0-418,4 1 0,0 1 1,3 0-76,-7 1 1,1 1 134,9-2 0,-1 0 0,2 1-989,-14 4 0,3 0 449,15-4 1,1 1-1,-9 1 1,1 2-144,9-3 0,3 0 1043,-16 5 0,-7 4 0,26-9 0</inkml:trace>
  <inkml:trace contextRef="#ctx0" brushRef="#br0" timeOffset="9317">26163 1242 8972,'0'8'1889,"0"-2"-1439,2-4-181,-1-2-89,1 1 270,2-1-270,-1-1-90,1 1 90,-1-1-90,0 0 0,0 0 0,2 0 0,0 0-90,2 0 0,8-2 0,-1 1 0,6-1-270,5 0-90,-4 1 0,8-1-90,-9 0-359,1 1-271,-2 0-179,-2 1-90,-3 1 1349,-2 1 0,-4 1 0,0 1 0</inkml:trace>
  <inkml:trace contextRef="#ctx0" brushRef="#br0" timeOffset="9522">26249 1495 10051,'7'0'450,"0"-1"-360,-1-2-90,1 0 0,1-1 0,1 0 0,1 0 0,2 0-270,9-2 90,-3 1-270,6-2-1169,3-2 450,-6 1 1015,5-2 1,-8 2-1,1 0 1</inkml:trace>
  <inkml:trace contextRef="#ctx0" brushRef="#br0" timeOffset="10099">27028 983 7353,'12'-13'2878,"4"-3"-2698,-5 7 0,5-3 90,3 0-180,-5 3 0,5-3 180,-2 2-270,-4 3 89,2-2 1,-6 4 0,-1 1 0,-3 1 0,0 0 0,-2 1 360,-2 0-270,-12 7 0,3-1-180,-12 6 90,5-1-90,-3 1 90,-2 1-90,0 1 90,-10 5-90,8-3 90,-6 4 0,4-2-90,8-4 89,-4 2-89,10-5 90,2-1-90,1 0 0,2 0 90,0-1 0,2 4 0,2-3 0,2 2 0,5 1-90,1-3 90,5 3 0,8 0-90,-3-1 0,8 1 90,4-1-90,-6-3 0,7 3 0,-9-3 90,-1 1-90,-1 1 0,-1 0 90,-2 0 0,-1 1 0,-2 0 90,-3 1 0,-2 0 179,-3 7-179,-3-3 90,-3 5 90,-9 2-180,0-4 0,-6 6 0,0-7-90,-2 0 0,-2 0-1,-1 0 1,-3-1 0,0 0-90,0 0 0,-1-2 90,-9 5-180,8-7 90,-5 4-180,12-7-89,2-2-271,3-1 0,3-1-179,3-2-1800,2-2 900,2-1-90,1-2 1709,4-2 0,0 1 0,1-1 0</inkml:trace>
  <inkml:trace contextRef="#ctx0" brushRef="#br0" timeOffset="10632">25395 2108 9062,'-3'2'4947,"1"0"-4497,7-4-90,-1 1-1,6-2 91,-1 0-90,5-1-90,4-2 90,4-1 179,22-6-1463,-6 1 1104,20-5 44,-19 6 1,0-1-90,-7 3 0,2 0-90,11-4 0,3-1 90,9 0 0,0 0-45,-11 2 0,1 0-724,15-3 0,4 0 664,-20 4 0,2 1 0,-3-1-1333,10-1 0,0 0 1303,-7 1 0,2 0 0,-3 1 0,5-2 0,-2 1-299,0-1 0,1 1 299,-1-1 0,0 0-357,-1 1 0,0-1 357,-1 0 0,0 1 0,-1-1 0,0 1 0,-3 1 0,3-2 0,13-1 0,8-2 0,-7 1 0,-9 2 0,-1 1 0,6-2 0,4 0 0,-6 1 0,-12 2 0,-5 1 57,18-4-57,-23 5 0,0 0 1898,13-3-1898,-16 4 0,3-1 0,-18 4 488,-4 2-848,-2 0 1976,-4 0-5843,-3 1 3702,-11 3-1364,1-1 1,-10 3 89,4-2 1799,-3 2 0,-2-1 0,-2 0 0</inkml:trace>
  <inkml:trace contextRef="#ctx0" brushRef="#br0" timeOffset="19049">26478 2880 7083,'13'-14'630,"-1"3"-540,-7 6-90,0 2 0,0-1 0,-2 1 0,0 1 0,0 0 0,0 0 0,1 1 0,0 0 0,0 0-90,0-1 90,0 1-90,1-1-270,2-1 90,-2 0-180,3 0 450,-3 1 0,-1 0 0,1-1 0</inkml:trace>
  <inkml:trace contextRef="#ctx0" brushRef="#br0" timeOffset="19338">26491 3036 6993,'6'-3'1529,"1"0"-1259,4-1-270,-3 1 0,4-1 90,-4 0-90,2 1-90,0-1 90,1 1-180,6-2 0,-2 2-90,3-1-179,-4 2-361,0 0-89,0-1 899,0 1 0,0 0 0,0-1 0</inkml:trace>
  <inkml:trace contextRef="#ctx0" brushRef="#br0" timeOffset="27285">28226 7182 6993,'5'-3'1079,"2"-3"-1079,-4 4 90,1-1 0,-2 1 0,0 1 90,-1-1-90,0 1 0,0 0 90,0 0 0,0 0 0,0-1 90,-1 1 89,0-1-179,0 0 0,-1 0-90,0-2 90,-2-1-90,0 1 0,-1-2 90,-1-1-90,1 1 90,-2-2 0,-1 0-91,1 2 1,-1-2 0,1 3 0,1 0 0,0-1 0,0 1-90,-1 1 90,0-1 0,0 1-90,-1 0 90,0 0 0,-4-1-90,3 3 0,-2-1 90,0 1-90,3 2 0,-2 1 90,2 2-90,0 2 0,-2 1 0,0 2 90,-6 6-90,3-2 90,-3 5 0,-1 2-90,5-3 90,-4 6-90,1 0 0,4-4 90,-4 6-90,6-8 0,-1 2 90,1-1-90,1 1 0,-1 0 90,0 2-90,0 0 0,0 1 90,0 1-1,-3 13-89,3-7 90,-2 10 0,1 2-90,3-9 90,-1 10 0,2 1-90,2-9-277,0 9 277,3-13 0,0 0 90,1 0-90,2-1 0,0 0 0,1 0 90,0-1-90,2 0 0,-1 0 0,2-1 89,1 0 1,17 28 0,-10-24-90,15 20 90,-5-25-90,-5-7 0,8 2 180,1-6-90,-4-5 0,7 0 0,-8-5 368,-1-2-279,2-3 1,1-2 270,12-7-180,-8 0-90,9-6-619,-11 1 709,0-3-3247,0-2 3247,-1-3-1,0-1-131,0-3-48,-2-1 180,0-3-180,-3-1 180,7-18-180,-8 9-174,3-14 354,-6-4-800,-6 12 530,-1-16 179,-6 18 2120,-3-1-2299,-3 0 0,-3 1 0,-2 0 0,-1 1 0,-2 2-665,-3 1 755,-1 2-90,-3 2-2269,-1 2 2269,-1 3-1067,-24-20 1067,14 21 213,-19-13-213,6 19 0,8 8 148,-11-3-148,11 9 0,0 2 0,0 1 0,-1 3 1929,-14 0-1929,14 3 0,-10 2-180,19 2-180,4 1 2845,4 1-3115,5 2-204,3 1-245,5 2-180,4 3-450,4 1 385,3 2-2274,7 9 3598,-1-6 0,5 3 0,-4-7 0</inkml:trace>
  <inkml:trace contextRef="#ctx0" brushRef="#br0" timeOffset="33531">21090 9371 7982,'-2'-4'360,"-1"0"-270,2 2 0,0 0-90,0 0 90,0 0 0,0 0 0,0 0 0,0 0 0,0 0 90,0 0-90,0 1 90,1 0-90,-1-1 0,1 1 89,-1 0 91,0 0-90,0-1-90,0 1 450,0 0-450,0 1 0,0-1 269,-1 1-359,1 0 90,-1 0-90,1 0 0,-1 1 0,1 0 0,-1 0 0,1 0 0,0 0 0,-1 0 0,1 0 0,0 0 0,-2 0 0,1 0 0,-3 1 0,-1 0 0,0 0 0,-1 1 0,1-1 0,1 0 0,0 0 0,1-1 0,-1 1 0,0 0 0,1 0 0,0 0 0,-1 1 0,1-1 0,-1 2 0,1-1 0,-1 0 0,1 0 0,0 1 0,-1 1 0,1 0 0,-1 1 0,2-2 0,0 0 0,1 0 0,-1 1 0,1-1 0,0 0 0,0 1 0,0 1 0,0-1 0,-1 5 0,1-3 0,-1 2 90,2 0-90,0-2 0,-1 2 0,1-2 0,0-1 0,0 0 0,0 6 0,0-4 0,0 4 0,1-1 0,0-3 0,0 2 0,0 0 0,0-2 0,0 1 0,0 0 0,1-2 0,0 2 0,0-3 0,0 0 0,0 0 0,-1 0 0,1 0 0,-1 0 0,1 1 0,0-1 0,1 0 90,0 3-90,1-2 0,0 2 0,-1-4 0,0 0 0,0 1 0,0-1 0,1 1 0,0-1 0,1 2 0,-1-3 0,0 1 0,0 0 0,1 0 0,-1 0 0,0 1 90,0 0-90,0 0 0,0 1 0,1-1 0,0 2 0,0-1 90,4 9-90,-4-6 90,4 5-90,-3-4 0,0-3 0,1 3 0,0 0 90,-1-1-90,1 2 0,0 1 0,-1-3 0,1 3 90,-2-3-90,0 1 0,1 0 0,-1 0 0,0 0 0,0 1 0,0 1 90,-1 1-90,0 0 90,1 8-90,0-4 90,0 6 0,-2 1-90,-1-6 0,0 6 90,-1-8 0,-1-1-90,1-1 0,-1 1 90,-2 8-90,1-7 0,-1 6 90,-1-1-90,1-6 0,-2 4 0,0-7 0,1 0 90,0 0-90,0-1 0,-1 0 0,-1 3 0,0-3 90,-1 3-90,0 0 0,1-4 0,-2 3 0,-1 0 0,2-3 0,-2 2 0,0 1 0,2-4 0,-3 3 0,4-4 0,0 0 0,-1-1 0,1 0 0,1-2 0,-1 1 90,1-1-90,0 0 0,-1-2 0,1 1 0,0-1 0,1-1 0,0 0 0,0-1 89,1 0-89,0 0 0,0 0 90,0-1-90,0 0 0,-1 0 0,0-1 90,-3 1-90,2-1 0,-1-1 0,-1 0 0,2 0 0,-3 0 0,3-1 0,0 0 90,-5-2-90,5 0 0,-4-1 0,6 2 0,0 0 90,1 0-90,-1 0 0,1 0 90,1 1-90,-1-1 0,1 1 90,0 0 0,0-1-90,1 1 0,0-1 90,0 0-90,0 0 0,0-1 0,0-1 0,1 0 0,0-1 0,0 1 0,0 0 0,0 0 0,0 2 0,0-1 0,0 1 0,1 1 0,0-1 0,0 2 0,0-1 0,0-1 0,0-1 0,-1 1 0,1-2 0,-1 2 0,0 0 0,0 1 90,-1 1-180,1 0 90,0 1 0,1 0 0,2 1 0,-1 0 0,1 1 0,-1 0 0,1 0 0,-1 0 0,0 1 0,0-1 0,2 3 0,-1-1 0,1 2 0,-1 2 90,0-2-90,1 3 0,-1 2 0,0-2 0,0 4 0,1 0 0,-2-2 0,2 6 0,-2-6 90,0 3-90,-1-3 0,1 0 0,-1 0 90,-1 1-90,1 0 0,-2 1 90,1 7 0,-1-5-90,-1 6 0,0 1 90,0-6-90,0 7 0,0-7 0,0 0 0,0 1 90,-1 13-90,0-10 0,0 11 0,1-7 0,0-5 0,0 6 90,0 1-90,1-7 90,-1 8-90,1-9 0,-1 2 90,1 0-90,-1-1 89,1 9-89,-1-7 0,0 7 0,1-8 0,0 0 0,0-1 90,0 1-90,0 0 0,0 8 90,1-6-90,0 7 90,-1-10 0,1 1 0,0-1 90,0 1 180,-1 9-180,-2-5 90,1 8 0,0-10-91,0 0-89,0 0 0,0-2 90,1 0-180,0-1 0,0-2 0,0 0 90,1 0-90,0-1 0,0 0 0,0-1 0,4 11 0,-1-9 0,2 7 0,1-7 0,-2-5 0,3 3 0,2-3 90,-1-3-90,3 1 0,2-1 90,-3-3-90,5 0 0,-4-3 0,0-1 0,1 0 0,-1-2 0,0 1 0,0-2-90,0 0 90,0-1-90,1 0-360,5-4 91,-4 2-91,5-2 0,-7 1-269,0 0-1,0 0 0,-1 0-1259,4-2 720,-6 1-180,3-2 1439,-4-1 0,-1 2 0,0-3 0</inkml:trace>
  <inkml:trace contextRef="#ctx0" brushRef="#br0" timeOffset="35066">30655 9058 7982,'-4'3'1350,"2"0"-1080,0-2-1,1 0 1440,0 0-1439,5-3-90,-3 2-90,5-2 90,-3 1-180,-1 0 90,1-1-90,0 1 0,-1-1 90,2 0-90,0-1 0,1-1 0,1 0 0,0-1 0,1 1 0,0-2 0,3 0 0,-2 1 0,3-1 0,0 1 0,-2 2 0,1-1 0,1 2 0,-4 1 0,1-1 0,-3 2 0,-1-1 0,0 2 0,0 0 0,0 1 90,1 1-90,0 1 90,0 1-90,0 0 0,0 1 0,0 1 0,0 1 0,1-1 90,1 3-90,-1-2 0,2 2 0,0 0 0,-1-4 0,3 3 0,-2-5 90,0 1-90,0-1 90,3 0 0,6 0-90,-2-1 90,5-1-1,2-2-89,-5-1 0,5-1 0,-6-1 0,-1 0 0,0-1 0,0 0 90,6-4-90,-5 1 0,5-3 90,-8 2-90,0 0 90,0-1 0,-2 1 0,0-1 0,-2 0 0,0 1 0,-2 2 0,0 0 180,-1 0-90,-2 2-90,-1 0 0,-1 2-90,-2 1 269,1 0-269,1 3 0,-1 0 0,3 3 0,-1-2 0,1 2 0,0-1 0,2 1 90,0-1-90,0 0 0,2 0 0,0 0 0,7 1 0,-2-2 0,6 1 0,1-2 0,-4 0 0,5-1 90,-3-1-90,-3 0 90,3-1-90,-6 0 0,0 0 90,-1-1-90,0-1 0,-1 1 90,1-1-90,0-1 90,-1 0 0,0 0-90,0 0 90,0 0 0,-1 0 90,8-4-90,-6 3 0,4-2 0,-4 2-90,-3 2 90,1 0-90,-2 0 0,-1 1 0,0 0 0,-1 1-90,-2 0-90,1 0-180,0 0-180,-1 0-89,1 0-451,0-1-449,0-1-90,1 0-180,0 1 0,-2 0 1799,-2 1 0,0 1 0</inkml:trace>
  <inkml:trace contextRef="#ctx0" brushRef="#br0" timeOffset="37082">22738 10746 10771,'4'1'90,"-1"0"-90,-2-1 0,1 0 90,4 1-90,-1-1 90,3 2 0,4-1-90,-4 0 90,5 1 0,1-1-90,-3 1 89,4 0-89,-4 0 90,0-1-90,1 1 90,0-1-90,1 1 90,0 1 0,0 0-90,0 0 90,0 0-90,1 0 90,0 1 0,-1 1 0,7 1-90,-5-1 0,4 2 0,-5-3 90,0 0-90,0 0 0,-1 0 0,1 1 0,0-1 0,0-1 90,-1 1-90,1-1 0,6 1 0,-4-2 90,5 0-90,2-1 0,-5-2 0,6-1 90,3-4-90,-6 1 0,9-3 0,-9 1 0,1 0 0,1-2 0,1 1 0,0-2 0,-1 1 0,-1 0 0,0 0 0,-2 0 0,-1 1 0,-1 0 0,-1 2 0,-2-1 180,5-1-180,-5 2 0,3-2 0,-2 3 90,-4 1-90,4 1 0,-4 1 0,0 0 0,16 1 90,-11 1-90,13 0 0,-15 1 0,0 1 90,0 0-90,1 0 0,-1 1 0,2 0 0,0 0 90,1 0-90,1 0 0,10 0-681,-6-2 681,8 1 0,-8-2 0,0 0 0,1-1 0,0 0-59,9-2 59,-7 1 0,7-2 90,-1-1-90,-7 0 0,8-1 0,0-1 0,-7 1 0,8-2 0,-10 1 0,-1 1 0,2-1 0,0 0 676,0-1-676,11-4-484,-9 4 484,9-4-168,-2 2 168,-8 3 0,6-1 0,-12 4 0,-1 1 0,-1 0 0,-1 2 0,-1 2 0,-1 0 0,0 3 538,-1 0-538,5 4 0,-4-1 0,4 3 178,0 1-178,-4-2 0,6 3 0,-6-3 0,0-1 0,1-1 0,1-1 0,1 0 0,0-1 0,1 0 0,-1-2 0,1-1 0,0 0 0,-1-1 0,0-1 0,-1 0 0,7-1 0,-6 0 0,6-1 0,-3 0 0,-5-1 0,4 1 0,-1 0 0,-6 0 0,4 0 0,-6 0 0,0 1 0,-1-1 0,1-1 0,0 1 0,1-1 0,0 0 0,0 0 0,1-1 0,0 1 0,-1 0 0,10-2 0,-11 2 0,7 0 0,-12 3 0,0 0 0,0 2 0,0-1 89,3 3-89,-1 0 0,2 1 90,2 2-90,-2-1 0,4 2 90,-3-3-90,1 0 0,0 0 0,2 0 0,1 0 0,1-2 0,1 1 0,2-2 0,0 0 0,10-1 0,-7-2 0,8-1 0,1-2 0,-8 0 0,7-1 0,-1-1 0,-8 1 0,6-1 0,-8 2 0,-2-1 0,1 1 0,-1 0 0,0 0 0,0 0 0,0 0 0,0 0 0,0 0 0,1 1 0,0 0 0,0 1 0,0-1 0,7 0 0,-5 2 0,4-1 0,0 1 0,-6 0 0,5 1 0,-1 0 0,-6 0 0,5 0 0,-9 0 0,0 0-90,-2 0 90,0 0 0,-2 0-90,-1 0-89,0 0-1,-1 0-270,0 0 0,1-1-269,-1 1-361,0 0-179,-1 0-1529,1 2 2788,-2-1 0,2 2 0,-2-1 0</inkml:trace>
  <inkml:trace contextRef="#ctx0" brushRef="#br0" timeOffset="39060">29971 10943 8972,'-3'-1'1169,"0"0"360,2 1-1529,1 2 90,0-1 90,0 1-180,0 0 90,1-2-90,1 1 0,-1-1 0,1 0 0,0 1 0,1 0 90,3 0 0,-2 0 0,3 0 0,1-1 0,-1-1 90,1 0 0,2-1-90,-3 0 0,3 0 89,1-2 1,-1 0-90,3-1 0,-4 1 0,0 0 0,-1 0 0,0 0-90,0 0 90,-1 0 0,2-1 0,-2 1-90,1 0 90,-3 2-90,-1 0 0,1 1 180,2-1-180,-1 2 0,2-1 0,-3 1 0,1 0 0,1 1 0,0 0 90,4 2-90,-3 0 0,3 0 0,2 2 0,-2-2 0,4 2 0,-2-3 0,0 1 0,0-1 0,2 0 0,1-1 0,0 1 0,1-2 0,-1 0 0,1 0 0,-1 0 0,0-1 0,-1 0 0,-1 0 0,0 0 0,-1-1 0,-1 1 0,1-1 90,2-2-90,-3 1 0,2-2 0,-1 1 0,-4 0 90,3 0-90,-5 1 90,0 0 0,0 0-90,-1 0 89,1 0 1,-1 1-90,0 0 90,-3 0-90,0 1 0,-1 0 90,0 0-90,-1 1 0,0 0 0,1 0 0,1 0 90,4 3-90,-2-1 0,5 1 0,-1 1 0,-2-1 0,3 0 0,-2 0 90,0-1-90,1 0 0,0-1 0,1 1 0,0-1 0,1-1 0,1 0 0,0-2 0,1 1 0,0-1 0,1-1 0,0 0 0,1-1 0,0 0 0,0-1 0,2-1 0,7-3 0,-5 2 0,7-4 0,1 0 0,-5 3 0,5-3 0,-1 1 0,-7 3 0,4-1 0,-2 2 0,-6 2 0,3-1 0,-6 4 0,-1-1 0,-2 2 0,0-1 0,-1 2 0,0-1 0,-2 1 0,5 4 0,-5-2 0,3 3 90,-4 0-90,-1-1 90,1 2-90,-1 1 0,-1-2 0,1 2 0,1 0 0,-2-2 0,2 1 90,-2-3-90,0-1-90,1 0 90,-1 0 0,3 0 0,-2-1 0,3-1 0,2-1 90,-2-1-90,3-2 0,2-1 0,-3 0 0,2-1 0,-4 0 0,1 1 0,-1-1 0,1-1 0,0 1 0,2-1 0,-2 1 0,1-1 0,0 2 0,-4 1 0,2-1 0,-3 3 0,-2-1 0,1 1 0,-1 0 0,0 0-90,0 1 90,1 0 0,0 0 0,0 1 0,1 0 0,0 1 0,1 0 90,0 0-90,0 0 0,0 0 0,1 1 0,0 0-90,4 1 90,-3 0 0,4 0 90,1-1-180,-2-1 180,4 0-90,1 0 0,-3-1 0,4-1 0,1 0 0,-3-1 0,4-1 0,-6 1 0,1 0 0,0 0 0,-1-1 0,1 0 0,-1 0 0,-1 0 0,1 0 0,-1 0 0,4-1 0,-3 0 0,3 0 0,0 0 0,-3 0 0,3-2 0,-5 2 0,-1 1 0,-1 0 0,7 0 0,-6 1 0,4 0 0,-6 1-90,0 0 90,0 0 0,0 0 0,1 0 0,0 0 0,0 0 0,0 1 0,1 0-360,3 0 1,-3 0-91,3 0-360,-4-1-449,-1 1-270,-1-1-90,-2 2-180,-3 0 1799,-1 2 0,-4 0 0,-1-1 0</inkml:trace>
  <inkml:trace contextRef="#ctx0" brushRef="#br0" timeOffset="40594">21891 11781 8882,'2'-4'1349,"0"0"-1169,0 3-90,2 0 0,-1 0-90,2 1 90,0 0 0,2 0 0,1-1 90,1 1-90,2-1 179,8 0-179,-2 0 0,7 0 180,4 3-180,-5-1 0,8 2 90,4 1-90,-8 0 90,11 1-90,-11 0 0,2-1 90,0 2-90,1-1 0,0 1 0,1-1-1,1 2-89,-1-1 90,2 0 90,14 3-1429,-10-3 1339,13 3-1,-14-5-3037,1 0 3038,0-2-90,1-1 90,1-2-90,0 0-1044,0-2 1134,0-2-90,-1 0 523,0-2-433,-1 0-90,0-2 0,-2 1 89,0-2-89,-2 0 0,0 0 180,-3 1-180,0-1 0,-2 0 0,-1 1 0,-2 0 90,9-3-90,-10 4 0,6-3 2690,-6 3-2690,-6 3 0,3-1 0,-9 4 0,0 0 1727,0 1-1727,-1 0 483,5 1-393,-3 1-90,6 0 90,-6 1 0,1 0-90,0 0 89,0 0-89,2 0 0,-1 0 0,1 0 0,1-1 90,1 0-90,10 0 0,-5 0 0,6-1 0,-8-1 0,0 0 0,0-1 0,0 0 0,0-1 0,0 0 0,0-1 0,18-6 0,-14 4 0,13-5 0,-11 2-1465,-7 2 1465,6-2 0,-8 2 0,0 1 0,0-1 0,-1 2 0,6-2 0,-6 3 0,4 0 1465,-8 3-1465,-2 1 0,0 1 0,-1 2 0,0 1 90,-1 2-90,-1 2 90,1 2-90,-1 0 90,4 9-90,-2-4 90,3 5-90,-3-6 0,0 0 0,0-1 0,0 1 0,7 3 0,-5-6 0,7 3 0,-4-7 0,2-1 0,0-1 0,1-2 0,8-2 90,-6-2-90,7-2 0,-8-1 90,0-3-90,0 0 0,0-1 0,16-11 0,-12 5 0,12-7 0,-10 2 0,-6 4 0,6-5-90,0 1 90,-6 5 0,6-3 0,-1 3 0,-5 4 0,5-1 0,-2 3 0,-6 2 0,3 1 0,-3 1 0,-4 2 0,1 0 0,-4 2 0,2-1 0,-3 1 0,2 0 0,-2 0-90,-1 0 90,2 1 0,-1-1 0,-1 0-90,2 0-180,-1 0 91,-2 1-1,1 0-180,-2 0 0,-1 0-90,1 0 1,-1-2-91,1 0 0,-1 0-89,0 0-91,0 1-90,-2-1-67,0 1 0,-4 4 0,0 1 0</inkml:trace>
  <inkml:trace contextRef="#ctx0" brushRef="#br0" timeOffset="42569">3956 12573 8162,'-4'1'-180,"1"1"90,2 0 1,0 1-91,-1 1-180,1-1 0,0 1-180,-1 1 540,0-1 0,0-1 0,-1 1 0</inkml:trace>
  <inkml:trace contextRef="#ctx0" brushRef="#br0" timeOffset="42783">3948 12635 6633,'2'9'450,"-1"-2"-540,2 4-360,2 2 1,-2-4 449,1 4 0,-2-5 0,0 0 0</inkml:trace>
  <inkml:trace contextRef="#ctx0" brushRef="#br0" timeOffset="43048">4031 12955 6543,'1'6'720,"1"0"-630,-1 1-90,2-1 90,-1 2-90,1 3 0,-1-2 0,2 7 0,-2-7 0,1 4 0,1 0-90,-1-2-90,1 3-180,-2-4-180,0 0 540,-1 0 0,0 0 0,-1-1 0</inkml:trace>
  <inkml:trace contextRef="#ctx0" brushRef="#br0" timeOffset="43243">4119 13583 6633,'1'11'360,"0"1"-360,0 0-90,0 0 0,0 1-270,0 0 360,0 7 0,-2-5 0,0 5 0</inkml:trace>
  <inkml:trace contextRef="#ctx0" brushRef="#br0" timeOffset="147862">28377 7044 7982,'-17'-22'1170,"-1"-1"-990,0 0 0,-1 2-90,0 0 89,-1 2-89,0 2 90,1 0-434,-1 2 344,-1 1-90,0 2 90,0 1 85,1 2-175,-1 2 0,1 2 0,-1 2 90,0 3-90,-3 4 0,-3 4 0,-3 6 0,-5 6 0,-5 7-3216,-6 5 3216,-5 8 0,23-17 0,0 1-678,-2 3 1,0 1 722,-1 3 0,0 1-45,-2 3 0,1 1 45,-1 1 0,0 3-15,1-1 0,0 4 0,1-1 15,-6 7 0,2 1-545,4-6 0,0 2 0,2-2 545,-2 5 0,3-2 0,0 2 0,1 1-535,2-1 0,1 1 535,1-2 0,2 2 145,4-5 0,0 2 0,3-2-190,-2 6 0,2 0-33,-3 14 0,5-1 33,6-21 0,4-3 0,2-1 0,1 0 24,3-2 0,2-1-24,2-2 0,3-1 45,2-2 0,2-1 873,21 25-828,10-7 29,-20-27 1,2-2-120,1-2 0,4-2 45,20 1 0,3-3-42,-11-5 1,2-2-4,14 0 0,5-4 0,-19-6 0,1-4 0,-1 1 0,8-3 0,1-2 111,-8 0 0,3-1 1,-4-1-112,6-4 0,-4-2 0,1-1 0,1-1 0,-2-2 0,0-1 0,-1 0 0,1-2 0,-6 2 0,3-3 0,-2 1-672,6-5 0,-1-1 672,-7 5 0,1-2 0,-3 2 0,2-4 0,-2 1 124,-1-1 0,-1 0-124,0 0 0,-1-1-10,-2 1 1,-1-1 9,-1-1 0,-2 1 45,-1-1 0,-1 0-170,-2-1 0,-1 0 125,-2 0 0,-1 0 0,-3 0 0,-1-2 262,3-14 0,-4-2-262,-5 13 0,-3 1 0,1-12 0,-4 0 0,-10 3 0,-6 3 0,1 10 0,-3 1 0,-6-9 0,-4 2 0,-21-10-45,17 26 0,-1 2 45,-2 1 0,-2 2 0,-1 0 0,-3 2-187,-17-5 1,-3 1 141,13 7 0,-1 0 64,-15-2 1,0 1-110,16 7 0,1 2-45,0 1 0,-1 1-45,0 1 0,0 2-90,1 0 1,0 2-136,0 1 0,-1 1-954,-15 4 1,0 0 1358,14-1 0,-1 0 0,-11 3 0,1 0 0,18-3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7:55.74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26537 4382 7623,'-34'-12'3328,"15"6"-3058,-22 1-1,18 8 1,-1 3-90,-2 3 90,-1 3-940,-1 2 940,1 2 423,-10 12-513,8-5-90,-5 9-210,13-7 300,2 1 0,2 1-90,2 1 90,-1 14 0,6-9-90,0 11 0,8-15-90,3 0 90,3-1-90,3-1 90,3-2-3092,11 6 3002,-3-8 0,11 3-103,-5-10 193,4-4-90,2-1 0,4-2 0,19 0-90,-11-4 0,15-2-270,0-6 0,-15-2 1,12-3-1,-19-1-90,-3-1-2113,-2-2 2023,-1-1 0,-3-2 108,-2-1-197,-3-2-181,-2 0 2047,-4-2-3486,4-11 2249,-6 7 0,2-9 0,-5 10 0</inkml:trace>
  <inkml:trace contextRef="#ctx0" brushRef="#br0" timeOffset="213">26948 4514 7443,'1'-11'2248,"0"2"-1888,-1 0 0,0 1-90,-1 1 0,0 0 179,1-2-269,-1 3 0,1-3 0,1 2-90,0 1 0,2-2-90,0 3 90,2 0-90,2-1 0,2 1 0,9-4 0,-1 2 0,7-1 0,-3 2 0,1 0-90,4 1 90,0-1-180,2 1 0,-1 0 0,-1 1-89,-1 1-181,-1 1-989,2 2 359,-8 1-269,-1 2 1349,-12 1 0,-3 1 0,-3 1 0</inkml:trace>
  <inkml:trace contextRef="#ctx0" brushRef="#br0" timeOffset="413">27095 4607 7623,'1'5'1979,"0"-1"-1710,1-3 1,1-1 90,6-3-270,-2-1 90,6-2-180,-1-1 90,2 1-90,2-2 0,2 0 0,2-1 0,2-1 0,2 1-90,1-1 0,2 0-90,0 1 0,0 0-180,0-1-89,-1 1-1440,8-4 719,-9 3 1061,6-3 0,-12 3 1,-1 1-1</inkml:trace>
  <inkml:trace contextRef="#ctx0" brushRef="#br0" timeOffset="1197">28277 3849 8432,'-3'-5'1979,"0"0"-1709,-1 2 90,-2 0-90,0 1-91,-2 0 1,-1 3 0,-2 1 0,-1 2-90,-3 3 90,0 3 0,-3 4 270,-12 14-270,6-2-677,-8 11 767,8-5-90,1 2-90,0 4 90,0 3-90,1 2 0,1 1 0,2 0-1,3 0-89,2-2 90,3-1-3258,4-1 3168,3-3 90,3-2-446,7 10 446,3-14 0,6 6 0,8-10 0,-3-10-90,8 1 90,-5-10 0,0-4-90,1-3 89,1-2-89,-1-3 517,1-2-517,-2-2 0,0-2 0,-2-2 0,-3-1 90,-1-2-90,-4 0 3203,-2-1-3203,-2-8 0,-4 5 571,-2-4-571,-7 1 0,-2 7 0,-4-2 0,-5 3 0,3 4 0,-6-1-180,1 4 0,5 3-89,-1 0-91,6 2-180,2 2 0,2 0-899,2 0 450,4 4-360,2-2-91,5 2 1,2-3 1439,3-1 0,4-2 0,3 0 0</inkml:trace>
  <inkml:trace contextRef="#ctx0" brushRef="#br0" timeOffset="1552">28646 4154 8252,'-13'-4'2159,"0"1"-1799,-3 2-90,-1 2 0,-2 2 179,-12 7-269,6 1-444,-9 6 444,10-1-3218,0 3 3308,2 1-180,3 2 0,4 0 0,3 0 0,5 0 0,5 0 0,3-2 90,5 0-91,3-2 271,4-1-90,13 3-180,-4-8 90,12 1 0,8-9-90,-7-4 0,12-3 90,1-10 2428,-12 0-2518,9-7-218,-7-6 398,-12 5-90,3-9 0,-15 7 0,-3-1 0,-4-2-90,-2 0 0,-4 0-90,-7-11 0,0 10 0,-6-6-2941,-5 7 2851,3 9 0,-4-2-703,-3 10 523,5 5 325,-5 2-1224,-1 11 359,6 1-539,-4 7-180,6-1-180,1 3-90,-1 1 1799,2 4 0,0 2 0,-1 1 0</inkml:trace>
  <inkml:trace contextRef="#ctx0" brushRef="#br0" timeOffset="2566">28944 6978 7623,'-13'-6'2338,"-3"0"-2068,-1 0 0,-3 0-90,-3 1 0,-2 1 90,-3 1-90,-3 2 179,-22 2-179,8 1-725,-18 4 770,26 0 0,1 0-2215,-23 6 2080,18-3 0,1 1 179,-19 7-753,-2 3 619,29-8 0,1 0-454,-1 0 1,0 2 498,-1 1 0,1 0-90,0 1 0,0 1 44,0 1 1,1 1 0,1 0 0,-1 3 90,-9 11 0,0 2-135,11-8 0,0 2-497,-6 10 0,1 1 452,13-11 0,2 1 0,0 0 0,2 1 0,1 0 0,1 0 0,2 1 0,0-1 0,2 1 0,0 0 1558,-5 32-1513,3 0-647,6 0 646,5 1 91,5-20 0,3 1-135,0-11 0,1 0 0,3 10 0,4 0 45,6 0 0,4-3-90,-5-8 0,2-1 0,7 10 0,3 1 45,7-1 0,1-3-644,-8-8 0,2-1 599,10 10 0,1-3 0,-10-11 0,-1-3 239,1 0 0,1-2-239,2 0 0,0-1-256,1-2 1,1-1 255,1-1 0,0-2 0,2-1 0,0-1 0,1-2 0,1-1 39,1-1 0,1-2-39,1-1 0,1-1 0,1-2 0,0-1 0,1-1 0,1-1 0,0-1 0,0-1-45,-1 0 0,2-2 45,-4-2 0,3-1 0,-3 0 0,8-2 0,0-1 0,-9 1 0,2-1 0,-1-2-195,0-2 1,-1-2 0,-3 0 239,9-3 0,-1-1-207,-7 2 0,2-1 0,-4-1 162,3-2 0,-2-1 0,1-1 0,-1-1-237,-1-1 1,0 0 236,-1-2 0,0 0-45,-1-1 0,-1-1 370,-1 0 1,-2-1-281,0-1 0,-2 1-45,-1-1 0,-1 0-33,-2 0 1,0 0 77,-3 0 0,0-1-45,-2 1 0,-2 0 44,0 1 1,-3-1 0,0 0 0,-2 0 559,-2 1 0,-2-1-559,-1 0 0,-2 0 385,-1-1 0,-3 0-340,3-32 45,-12 17 0,-3-1-135,-2 12 0,-2 0 185,-3-12 1,-7 1-186,-12-1 0,-6 4 0,7 9 0,-4 2 369,-11-11 1,-8 2-311,10 15 1,-4 2 0,1 1-974,-11-4 0,-1 2 914,6 3 0,-3 0 0,-2 3 0,8 5 0,-1 2 0,-1 1 0,3 1-193,-6-2 1,2 2-1,-3 0 193,2 1 0,-3 0 0,0 1 0,3 1-308,-2 1 1,2 1 0,0 1 307,-1 1 0,0 0 0,1 1-206,-1 1 0,0 0 0,1 1 176,1 0 0,-1 1 0,2 0 30,0 2 0,1-1 0,1 2-30,1-1 0,1 2 1,1 0-241,-19 3 0,2 1-90,4 1 0,1 1 417,7 0 1,-1 3-1318,-8 6 1,2 1 314,17-3 1,1 1-46,-6 5 1,3 2-989,-4 13 1096,8 2 882,6 1 0,4 0 0,1 1 0</inkml:trace>
  <inkml:trace contextRef="#ctx0" brushRef="#br0" timeOffset="13000">25102 12894 7623,'48'-32'1799,"-15"11"-1709,18-14-1277,-21 14 1277,1 0 0,0 0 0,2 0 90,1 0-90,0 1 0,1 0-3394,1 1 3394,1 0 0,2 1-1195,1 1 1195,0 2-92,1 0 92,20-4 0,-15 6-176,16-3 176,-20 7 0,0 0-90,1 2 90,-2 2 0,1 1-90,-1 1 90,1 0 0,-1 2 0,1 1 0,-1 2 0,1 1 0,-1 1 90,0 1 0,18 4-90,-14-1-1,12 3 1632,-4 2-1631,-14-3 0,11 4-1789,-4-2 1699,-11-2 90,11 1 105,0-3-105,-11-3-90,11 0 0,-14-3 2008,1-1-2008,0-1 90,0-1 32,1-1-122,1-1 0,-1-1 0,1-1 0,1-1 0,17-5 0,-12 2 0,12-2 90,2-2-90,-13 4 0,13-3 0,-16 3 0,-1 1 0,-1 0 90,1 0-90,-1 2 2961,0-1-2871,0 1-146,0 1 56,0 1 90,0 0-90,0 2-27,0 0 27,-1 1 90,0 2-90,-1 1 0,-2 1 90,1 0 0,12 4 0,-11-1 0,10 2 0,-2 1 0,-9-1 90,9 1-3025,2 2 2845,-11-2 90,11 2-20,0 0-70,-10-2 0,11 1-339,-14-3 339,0-2 0,-1 1 90,1-2-90,0-1 0,16-1 0,-11-1 405,11-1-495,1-3 2153,-11 0-2063,11-2-515,-1-3 515,-12 1 0,11-2-7,-2-1 7,-11 2 0,9-1-114,-2 2 114,-10 2 0,8 1 0,-14 3 0,-1 2 0,-1 2 0,-2 1 1051,0 2-1051,-1 2 0,-1 2 0,-1 2 967,7 8-967,-6-3 90,5 6-90,-8-6 90,0 0-90,-1 0 0,1-1 0,0-1 90,0-1-90,0 0 0,1-1 561,0-1-561,8 3 0,-5-5 149,7 1-59,1-4-90,-6-3 0,8 0 0,1-7 0,-7 0 0,10-4 0,2-5 0,-8 0 0,10-5 0,2-4-3392,-8 3 3392,10-6 0,-13 8 0,0 0 0,-1 2 0,-1 1 0,-1 2-90,8-1 90,-10 6 0,6-1 0,-5 8 0,-6 1 0,4 4 0,-8 2 0,0 2 3482,0 2-3482,0 1 0,7 8 90,-3-5-90,6 6 0,-6-6 0,2-1 90,2 1-90,0-1 0,3-1 0,14 4 0,-7-6 0,10 3 0,4-5-610,-10-3 610,11-1 0,3-6 90,-12-2-90,13-2 0,0-6 0,-13 1-90,13-5 90,-2-4-3190,-13 2 3190,12-4 0,-17 5-33,-2 1 33,-2 0-90,-1 2 90,-3 2 0,-1 1 0,-3 2 0,-2 2 0,-1 0 0,2 2 0,-5 1 406,3 1-406,-4 4 3374,-3 0-3374,2 3 53,2 4-53,-4 0 0,4 4 0,0 4 0,-4-4 0,5 5 0,-5-6 0,2-1 0,1-1 0,0-1 0,3-1 0,1-2 0,1-1 0,3 0 0,1-2 0,2-1 0,2-2 0,2-3 0,1-1 0,2-4 0,1 0 0,0-1-491,1-2 491,17-5 0,-11 2 0,13-4 0,0-1 0,-13 4 0,12-4 0,-17 6 0,0 1 0,0 0-1023,-1 1 1023,-1 0-90,14-4 90,-12 4 0,9-3-681,-2 0 681,-10 2 0,9-3 405,-3-3-405,-10 3 0,16-12-279,-20 8 279,5-6 0,-11 5 0,-2-2 0,0-2 0,-3-3 0,-1-2 0,-2-2 0,-1-3 0,-1-20-353,-3 10 353,-2-16-2147,-7-7 2057,-3 13 90,3 19 0,-3-1-284,-4-1 1,-2 2 283,-10-21 0,6 19 0,-2 1-90,-13-14 90,5 14 0,-2 0-443,7 9 0,-1 0 443,-8-7 0,-2-1 0,-2 3 0,1 1 45,7 8 0,0 0-45,-7-6 0,-2 1 45,1 4 0,1 1-104,-19-8 59,20 11 0,-1 2 971,2 5 1,0 3-972,-18-4-53,-14 1 53,20 10 0,-20 6 0,14 1 339,17 0 1,1 1-340,-14 6-1381,0 4 1471,0 4-90,0 4 173,2 3-173,0 4-456,2 4 546,1 5-46,12-9 1,1 3-614,7-9 1,0 2 568,-7 8 0,1 0 90,-9 16 1480,1 0-1480,2-1-733,3 0 733,2-2-90,3 0 90,1-1 89,3 0-89,2-1 45,8-13 0,1 0 45,-5 17-90,-1 14 667,8-4-757,6-14 179,2 12-89,9-4-90,1-14 90,7 11 0,11-4-90,-3-13 90,13 8 180,13-7-90,-5-10 677,-13-10 0,1-2-677,22 2-90,7-4 0,-28-8 0,0 0-45,2-1 0,0-1-538,2-2 0,0-1 493,1 0 0,0-2 45,0 0 0,1-2-45,-1 0 0,1-2 0,-1 1 0,1-2-648,15-6 1,0-2 647,-13 4 0,-1-1 0,10-4 0,1-2-332,-3-3 1,-4-1 331,-10 5 0,0 0 0,8-6 0,0-3-45,-3-1 0,-3-1-415,-8 7 1,-2 0 459,8-7 0,-1-1 0,7-11-342,-17 14 1,-1 0 251,8-13 920,3-10-1460,-17 10 90,-8 12 950,-2-5-1219,-9 14-1170,-6-1 360,-2 8 2256,-8 1-2526,-1 10 90,-4 2 1799,-2 2 0,-3 2 0,-1 0 0</inkml:trace>
  <inkml:trace contextRef="#ctx0" brushRef="#br0" timeOffset="19529">31728 9767 7803,'-4'-13'2158,"2"5"-1978,-1-6-90,2 8 270,0-5-180,0 2-90,-1-3 90,1 3 0,0-1-90,0 0 89,0-1 1,0 0-90,0 0 90,0 0 0,0-1 0,-1 1-90,2 1 180,-1 0-180,1 0 90,0 2 0,0 1-91,0 1 1,0 0 0,1 2 0,-1 1 0,2 0-90,-1 0 0,0 2 0,0-1 0,1 1 0,2 1 0,1 0 0,4 1 90,6 3-90,-2 0 0,6 3 0,-4 2 0,0 0 0,1 4-1368,-1 1 1368,1 3 0,-2 2 0,0 1 0,-1 3 0,-1 1 0,0 2 0,0 1 0,-1 1 0,0 0 0,-1 0 0,0 0-90,-1-1 90,0 0 90,1 9-90,-2-9 1368,0 7-1368,-2-3 0,-3-9 0,1 5 0,-3-5 0,-1-6 0,0 2 0,-1-5 0,0-5 0,-1 1 0,1-3 0,0-2 0,-1 1 0,1-3 0,-1 0 0,1 0 0,-1 0 0,1 0 0,0-1 0,-1 0 0,1-1 90,-1 1-90,0-1 0,-1-1 0,-1 1 90,0-2-90,-3-1 0,-1-2 0,-1 0 0,-2-3 0,-9-4 0,5 3 0,-7-5 90,1 0-90,5 3 0,-4-4 0,7 6 0,-1 0 0,1 0 0,0 1 0,-3-1 0,5 2 0,-1 0 0,5 4 0,2 0 0,1 1 0,1 1 0,0 0-90,1 1 90,1 0 0,3 4 0,0 1 0,4 5 0,0 0 90,2 3-90,1 2 0,2 0 0,8 10 0,-3-7 0,5 6 0,4-2 90,-6-7-90,7 4 0,2-5 0,-6-4 0,7 2 0,-10-7 90,9 1-90,-8-3 0,5-1 270,-6-2-90,-6-1 0,1 0 269,-4-3-179,-4 0 0,3-5-90,-3-2-90,0-4 0,1-3 0,-1-2-90,3-11 0,-1 7 0,2-9 0,2 2-90,-3 8 90,2-6-180,-4 13 90,0 1-180,-1 3-180,0 1 91,-1 3-901,4-2 541,-1 4-451,2 0-1618,2 5 1259,-4 0 1529,3 2 0,-3 0 0,-1-1 0</inkml:trace>
  <inkml:trace contextRef="#ctx0" brushRef="#br0" timeOffset="35980">29759 10570 6723,'-17'-5'1259,"3"1"-1169,-4-1 0,5 1 90,-1-1 0,0 0 0,1 0 180,-7-3-180,4 1 0,-3-2 0,4 3-91,1 0 1,-1-1 0,0 1 0,-1 0 0,1 0 0,-1 1 0,0-1-90,0 1 90,0 0-90,0 0 90,-6-1 0,6 2-90,-5-2 90,2 2-90,3 1 90,-3 0 0,-1 2-90,3 0 90,-5 1-90,-3 3 90,5-1-90,-7 3 90,-2 1-90,6-1 0,-7 2 90,10-1-90,-1 1 0,2 0 90,0-1-90,1 1 90,-8 4-90,7-3 0,-6 2 0,3 1 0,4-3 0,-3 3 0,2 0 89,4-2-89,-3 4 0,1 0 0,4-2 0,-3 4 90,0 2-90,4-3 90,-3 5-90,5-6 0,0 1 90,1 0-90,0 1 90,1 0 0,-1 7-90,2-4 90,-2 5 0,3 1-90,2-5 90,-2 5 0,2-1-90,1-5 0,-1 4 0,2 0 0,1-5 90,2 4-90,0-7 0,2 0 0,0 0 0,1 0 90,2 1-90,0-1 0,0 1 90,2-1-90,0 0 0,5 5 0,-3-4 180,3 5-180,2-1 90,-4-4-90,5 4 90,1-3 0,-3-4-90,5 3 90,4-1 0,-5-3-90,7 2 89,-6-4-89,1-1 90,1 0-90,1 0 90,0-1 0,1-1-90,0 1 90,1-1-90,-1 1 90,2-1-90,-1 0 90,0 0 0,0-2 0,0 0-90,-1-1 90,0 1 0,0-1 0,0 1-90,-1 0 180,1-2-90,-1 1-90,11 0 90,-8-1-90,7 1 90,-2 2-90,-6-2 0,5 3 90,0-4 0,-7 0-90,7 0 89,1-1-89,-6 1 90,7-1-90,-9-1 0,0 0 90,2 0-90,1 0 90,1-1-90,3 0 0,-1 0 0,1-1 90,-1 0-90,14-2 0,-11 0 90,11-1-90,-1-1 0,-8 2 90,9-3 0,-1 0-90,-9 2 0,9-3 0,-2-1 0,-10 2 90,8-3 0,-4-2 0,-9 2 0,6-3 0,-12 5 0,-2-1 90,-2 0 0,-1-1-90,-2 0 89,3-7-89,-4 3 0,0-5 0,-3-1 0,-2 4 0,0-6-90,-3 6 90,-1-1-90,0 0 0,-2 0 0,-1-9 0,-1 6 90,-1-7-90,0 8 0,-1 0 0,-1 0 90,-1-1-90,-1 1 90,-1-1-90,-2 0 0,-1 1 0,-2-1 180,-8-8-180,4 6 90,-7-5-90,-4 2 90,6 6-90,-10-5 0,-5 0 0,6 7-687,-11-5 687,9 7 0,-3 1 0,-1 1 0,-4 1 0,-1 0 0,-2 1 0,-2 0-805,0 1 805,0 1 0,1 1-2868,1 1 2868,1 1 0,2 1-1918,-14-1 1918,14 2 178,-8 0-178,8 4 0,12 0 338,-5 2-698,9 4 2353,9-1-2443,-3 4 2754,6 3-3024,5-1 1,-1 5-65,5-4-115,1 2-181,1 0-359,1 2-90,0 0 1529,0 8 0,0-6 0,0 6 0</inkml:trace>
  <inkml:trace contextRef="#ctx0" brushRef="#br0" timeOffset="42436">27941 13758 6993,'0'5'450,"1"0"-450,-1-1 90,1-1-90,0 1 90,0 0 0,0 0-90,0-1 90,0-1-1,1 2-89,-1-1 0,0 0 90,0 0-90,-1-1 0,1 1 90,-1-2 1350,1 0-1261,1-2-89,-1 0 0,2-3 90,-2-4-90,0 1-90,0-5 90,0 2-90,0-2 90,0 0 0,0-2 0,-1 0-90,-1-2 90,0 0 0,0-1 0,-3-9 0,1 5-90,-2-7 90,-3-3 0,2 7 0,-3-10 0,-1-1-90,2 8 90,-4-9-90,2 0 0,1 9 89,-2-7-89,1 2 0,3 9 0,-2-5 0,3 11 90,2 2-90,-1 1 0,1 2 90,1 2-90,-1-2 0,3 5 0,-2-1 0,2 3 0,0 2 0,1 1 0,-1 8 0,1-1 0,0 7 0,0-2 0,0 9 0,-1-3 0,1 9 0,-1-6 0,-2 12 0,1-8 0,-1 9 0,1-3 0,0-8 0,1 5 90,1-7-90,0-7 0,0 3 0,1-7 0,-1-2 90,1-1 0,1-2 0,-1-1 0,0-2-90,1-2 90,0-3 0,1-2-90,1-3 0,1-2 90,1-3-90,0-1 0,1-3 0,0 0 0,4-12 0,-1 7-203,3-9 203,-3 10 0,0 1 0,0 0 0,0 0 0,5-6 0,-5 7 0,2-3 0,-4 11-90,-2 2 90,-1 2 0,0 3 203,1-1-203,-1 4 0,3 0 0,-2 3 0,1 2 0,1 2 0,0 2 0,1 2-180,5 7 90,-2-2-90,5 5-449,2 2 89,-3-4-270,5 6-1618,1 1 1079,-7-5 1349,5 4 0,-8-9 0,0-1 0</inkml:trace>
  <inkml:trace contextRef="#ctx0" brushRef="#br0" timeOffset="45579">24882 15499 7623,'0'-12'1709,"0"-3"-1529,1 8-1,0-4 1,-1 2 0,1-1 0,0 0 0,0 0-90,0-1 90,0 0 0,0-1-90,0 1 90,1 0-90,1-1 0,-1 0-1,2 0 91,1-1-180,1 0 90,1-1 0,3-1-90,1-1 90,1 0 0,3 0 0,9-8-90,-4 5 0,7-4 90,4 2-90,-7 6 90,7-2-90,0 6 0,-9 5 90,7 1-90,-2 8 90,-8 2-90,6 5 180,-4 13-90,-6-3 0,1 13 0,-7 13-90,-4-7-435,-2 16 435,-4-13 0,-4 1 0,0 1-981,-3-1 1071,-1-1-90,-1-1-2894,-2-1 2894,-1-2 0,-1-3 0,0-1 0,-2-3 0,-1-2 163,0-2-163,0-2 0,0-2 0,1-3 0,-1-1 0,-6 2 0,7-7 90,-5 2 585,3-8-675,6-3 3307,-3-2-3307,2-6 0,5-2 0,-2-3 255,4-2-255,2-1 0,1-1 0,2-1 89,0 0-89,1-1 0,0 0 0,2 0 90,0 1-90,1 1 0,0 0 0,1 1 0,1 1 0,3-1 0,0 3 0,2-1 0,3 5 0,-2 2 0,4 2 0,-3 1 0,1 3 0,2 0 0,-1 3 0,7 5 0,-4-2 0,4 5 0,-6-4 0,-1 0 0,1 1-90,-2-1 90,1 1-89,0-1-1,0-1 0,0-1-90,0 0-450,8 0 270,-6-4-89,6 1-991,1-4 361,-5-1-180,5-2 1259,0-5 0,-5-1 0,6-3 0</inkml:trace>
  <inkml:trace contextRef="#ctx0" brushRef="#br0" timeOffset="45947">25907 15279 7533,'-18'4'2158,"-1"1"-1888,-1 3 0,0 2-90,-1 2 0,-1 3 0,2 1-90,1 1 90,-5 11-90,9-7 0,-2 7 0,9-2-90,5-7 89,2 4 1,10-4-90,-1-6 90,6 1 0,-1-7-90,2-2 90,1-2-90,2-3 90,1-3-90,0-2 90,-1-3-90,0-3 90,-1-2 0,4-11-90,-6 4 90,2-7-90,-7-3 0,-3 6 0,-1-8 0,-3 0 0,-2 8 0,0-6 0,-3 7-90,0 7 0,-1-1 0,1 9-90,0 1 0,0 3-179,2 2-1,0 2-630,2 6 181,0 1-181,2 6 990,1 4 0,-1-2 0,3 4 0</inkml:trace>
  <inkml:trace contextRef="#ctx0" brushRef="#br0" timeOffset="46196">26263 15485 8342,'-4'15'2339,"-4"8"-2159,2-6 0,-3 8 90,-5 11-181,4-7-89,-6 13 90,1 5-90,2-10-877,-2 13 877,6-15 0,1 0-90,2-1 0,1-1 0,1 0 143,3-3-323,0-1-90,2-2-269,1-2-271,0-2-179,0-2-181,0-3 1260,1-4 0,1-3 0,1-3 0</inkml:trace>
  <inkml:trace contextRef="#ctx0" brushRef="#br0" timeOffset="46914">26831 14820 8252,'-1'-10'1709,"0"0"-1439,-1 0 90,1 2-180,-2 1 90,1 1 89,0-1-179,1 3-90,-1 1 0,1 3 90,0 3-90,1 3-90,0 6 90,1 4 0,0 6 0,0 3 0,1 4-90,1 18 90,0-10-90,2 12 0,2 0-822,0-13 822,3 10-35,2-7 35,-1-11 0,3 6 0,-3-16 0,-1-2 0,0-3 90,1-1-90,-1-3 0,1-2 818,-1-1-818,0-3 39,0-2-39,4-5 0,-3-1 0,2-4 0,0-8 0,-3 2 0,2-7 0,-1-4 0,-4 5 0,3-7 0,-2 2 90,-3 8-90,1-5 90,-3 7-90,-1 6 0,0-1 90,-2 6-90,0 3 0,-1 2 0,-1 3 90,0 3-90,-2 3 0,1 3 0,-2 2 90,1 3-90,-1 10 0,3-5 0,-1 8-90,4 0-90,1-7 90,1 7-450,5-2 180,-1-8-89,4 5-181,-3-10-180,0-2-179,1-1-270,-1-2 1259,6-2 0,-1-4 0,4-1 0</inkml:trace>
  <inkml:trace contextRef="#ctx0" brushRef="#br0" timeOffset="47298">27531 15109 8072,'-6'-5'2429,"-1"1"-2069,-1 2-90,-1 1-1,0 1-89,-2 2 0,0 2 0,-1 1-90,1 2 0,0 2 0,0 0 0,2 2 0,-2 8-90,5-4 90,-1 6-90,7-1 0,1-5 90,2 4-90,3-8 90,1-2-90,0-2 0,2 0 0,1-3 90,5-1-90,-3-2 0,4-3 0,-5-1 0,-1-3 90,0-1-90,-1-1 90,2-7-90,-4 2 90,0-5 0,-5-4-90,-2 4 0,-2-6 0,-5-1 0,0 5 0,-4-5 0,2 9 0,-1 1 0,0 1 0,-1 2 0,-2 1-90,-5 1 0,4 3 0,-5 0-360,2 4 90,5 1 0,-2 1-809,4 1 270,4 1-271,2-1 1170,4 0 0,4-2 0,1 0 0</inkml:trace>
  <inkml:trace contextRef="#ctx0" brushRef="#br0" timeOffset="47846">27449 14232 4584,'-46'-13'1979,"-3"1"-5136,-7 3 3427,-6 3-135,27 4 0,0 1 94,-2 1 1,-1 1-140,-3 0 0,0 2 0,-3 0 0,0 1 0,-2 1 0,-3 1 29,0 2 1,-3 0 0,1 1-30,-9 1 0,-1 2-66,8-3 0,-2 2 0,-1 1 96,-3 3 0,0 0 0,2 1-435,11-3 1,2-1 0,-3 2 344,-12 4 0,-3 2 0,3 0 30,15-4 0,3 0 0,0 1 30,-2 0 0,0 2 0,0 0-191,0 2 1,0 0 0,-1 1 159,0 1 1,0 1 0,0 1-98,0 1 0,0 1 1,1 1 96,-1 1 1,0 1 0,1 1 30,0 0 0,1 2 0,0 1-30,1 0 0,1 1 0,0 0 242,3 0 0,0 1 1,-1 3-236,4-1 1,-2 3-1,1 1 1,3-1-38,-1 1 0,3-2 0,-1 3 0,-6 10 0,0 3 0,4-3 15,3 4 0,4-3 249,3 1 0,2-1-249,3 0 0,2 0 89,2-3 1,3 2-15,5-6 0,1 3 0,2-3-30,1 6 0,2-1 0,1 14 0,5 1 90,9-6 0,4-3-135,-3-13 0,3-1-45,6 12 0,4-3 45,-5-17 0,1-3-45,3-1 0,1-1 45,3-1 0,2-3-45,1 0 0,2-2 0,2-2 0,2-2 0,2-2 0,1-1-45,1-3 0,2-1 45,1-2 0,1-3-45,0-1 0,3-2-15,-3-4 0,3-2 0,-2-1-30,9-2 0,-1-2 30,-8 0 0,2-1 0,0-2-30,0-4 0,-1-2 0,-2-1 11,9-2 1,-1-3 18,-8 4 0,1-2 0,0-2-60,-2-3 0,0-2 0,-3 1 75,9-5 0,-1-1-15,-9 4 0,2-2 0,-2-1-119,-2-1 1,-1-2 0,-2 1 133,6-7 0,0 0 114,-8 5 1,1-2 0,-3 1-70,2-3 0,-3 0 0,-1-1 0,0-1 0,-1 1 0,-2-1 254,-1 0 0,0-1-254,-5 3 0,1-2 0,-2 2 0,2-7 0,0 1 531,5-12 1,-2-2-487,-6 3 0,-4 1-340,-5 13 0,-2 0 295,2-10 0,-3 1 90,-6-14 997,-7 5-1087,-8 5 0,-7 5 0,-7 5 0,-6 3 0,-6 3 38,-5 4-128,-5 3-90,9 11 0,-1 1 45,7 6 0,0 0 0,-10-4 0,-2 2-225,-5 4 1,2 1 44,10 3 0,0 0-45,-11-1 0,-1 2-719,3 3 0,1 1 404,12 1 0,0 0-136,-10 1 0,3 0 811,-11 4 0,5-1 0,2 1 0</inkml:trace>
  <inkml:trace contextRef="#ctx0" brushRef="#br0" timeOffset="51698">31908 14545 10861,'-2'-4'1079,"1"0"-809,-1 1-90,2 1 180,-1-2 89,1-2-269,0 1 90,0-3 0,0 3-90,0-2 90,0 0 0,0-2-90,-1 0-1,0-1 1,0-2 0,-1 0 90,0-2-90,-1-1-90,0-1 90,-1-1 0,0-3 0,0 0-90,-1-3 89,-1-1-89,1-3 0,-1-2-480,0-2 480,0-2 90,0-2-180,-4-17 90,2 11-90,-2-13 180,0 1-180,2 13 90,-2-12 270,-1 5-271,3 12 181,-3-8-180,3 16 0,1 1 90,-1 2-180,0 2 155,1 3-155,1 1 0,0 3 90,1 2-90,1 3 0,0-1 0,1 4 0,1 0 389,0 3-389,1 1 26,-1 1-26,1 1 0,1 0 0,-1 6 0,0 0 0,-3 12 0,2-4 0,-2 7 0,1-4 0,-1 2 0,-1 2 0,0 1 0,0 1 0,-4 11 0,2-7 0,-2 9 0,0-2 0,3-8 0,-1 5 0,1-3 0,2-9 0,-1 3 0,2-6 0,1-5 0,1 1 0,0-6 0,1-1 0,1-2 180,-1 0-180,3-8 90,-1-1 0,1-7-90,0 0 0,0-3 0,0-2 0,0-2 0,1-2 0,-1-2 90,2-2-90,-2-2 0,2 0 0,-1-1-90,0 0 90,1 0 90,3-10-732,-2 11 642,1-7 0,-2 15 0,-1 3 0,0 3 0,-1 2 0,1 0 0,-2 4 0,1 0 642,0 6-642,0 2 0,3 3-90,7 9 90,-2 1 0,7 7 0,-4-1 0,2 2 0,2 1 0,1 2 0,1 0 0,11 12-180,-7-9 0,10 8-449,2-1-1650,-8-8 1470,11 7-181,-12-12-332,2 0-118,0-1-359,0-1-461,0-1 461,-2 0 1799,0-2 0,-2-2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9:35.37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27092 6941 7443,'-1'-15'3148,"-1"3"-2698,-2-3-180,0 5 89,-2 1 181,-5-5-270,1 5 0,-6-2 269,-5 3-269,2 3 0,-9 1 90,5 4 0,-2 2-90,-2 3 89,-2 4 451,-17 10-450,8 0-847,-14 9 847,13-3-45,9-3 0,0 2-45,-18 15-90,16-12 0,-1 2 44,-1 7 1,1 0-1106,8-6 0,-1 0 881,-7 11 0,-1 4 135,2 5 0,2 0-1339,6-10 0,1 1 1248,-7 13 1,2 1 45,9-14 0,3-1-409,-1 2 0,2 0 364,1 1 0,0 0-355,2 1 1,0 0 354,2 1 0,0 0-45,2 0 0,0 0 0,1 0 0,1 0 45,1-1 0,1 1-45,0-2 0,1 2-316,1 16 0,2 1 316,0-15 0,0-1 0,2 11 0,2 2 374,3-5 0,2-2-374,-1-13 0,0 0 74,3 10 0,3-1-29,3-2 0,1-4-45,-4-9 0,1-1 45,5 8 0,3 0-45,2-2 0,0-3 0,-4-7 0,1-2 0,6 8 0,2-1 45,4-3 0,0-2-45,-7-7 0,0 0 106,10 5 1,1-2-107,18 5 0,3-3 0,3-4 0,-31-13 0,3-1 0,15 0 0,2-2 0,-11-3 0,0-1 45,13-1 0,0-1-45,-15-3 0,0-2-82,18-6 1,1-1 81,-13 2 0,-1-2-65,14-4 1,1-2 64,1-4 0,-3-1 0,-13 4 0,1-1 0,10-5 0,2-2 0,-4-3 0,-2-1-372,-12 7 0,-1 0 372,10-8 0,0-3 0,-2-2 0,-3-1 0,-9 8 0,-1 0 0,9-11 0,-1 0 49,-12 10 0,-3 0-49,0 0 0,0-1-364,-1 1 0,-1-1 364,0-1 0,-1 1 0,-1-1 0,0 1 331,-1-1 1,-1 1-332,-1-1 0,-1 0 0,-1 0 0,-1 0 45,-1 0 0,0-1 0,1-14 0,0-2-45,-5 13 0,-2-1 45,3-10 0,-3-2 0,-5-1 0,-4 1 0,0 11 0,-2 0-45,-1-11 0,-4-3 45,-8-2 0,-3 1 0,3 10 0,-1 1 112,-9-14 1,-2 0-158,4 15 0,-2 3 45,-2-2 0,-1 1-243,-3 0 0,-2 0 198,-1 0 0,-3 0 0,-1 3 0,-3-1 0,0 2 0,-8-7 0,-1 2 0,6 6 0,-4-2 0,3 4 73,-6-2 0,-2 1-73,2 5 0,-4-2 0,2 3-97,11 6 0,2 1 0,-3 0 97,-10-4 0,-3-1 0,0 3-30,-1 3 0,-1 2 0,3 3 30,11 2 0,2 2 0,-3 0 0,-10-2 0,-2 1 0,-1 2-30,1 4 0,1 3 0,2 1-60,-9 1 0,0 2 30,11 1 0,-3 1 0,1 3-318,3 3 1,0 3 0,3 1 107,-8 2 0,0 2 60,10-2 0,-2 1 0,1 3-360,4 2 1,1 2-1,2-1-105,-6 5 1,1 1 134,8-3 0,-1 1 1,3 0-406,1 2 1,3 1 401,2 0 1,1 0-493,2 0 1,2 1 495,2-2 0,1 1 539,2-2 0,1 0 0,-14 24 0,2-3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9:39.45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6434 8167 8252,'-24'-22'3328,"9"10"-3058,-10-9 0,13 13 90,0 0 90,0-1 179,-6-4-269,3 3 450,-10-6-541,9 8 91,-4-4 90,5 5-90,-1 1 0,-1-1-1,0 1 271,-11-2-270,6 1-90,-10 0-90,10 3 89,-2 1-89,1 0-90,-2 2-90,0 0 0,-1 2 180,0 2 0,-1 1-90,-1 1 180,-15 8-270,8-2 90,-12 7 0,-5 7-1358,10-4 1448,-13 11-180,15-7 90,-2 3-90,1 1 0,-1 2 90,0 1-90,0 3 0,0 1 0,0 3 0,1 1 0,0 3 0,0 1-1584,2 3 1584,0 1 0,3 2 0,3 0 0,2 0 0,3 1-296,1 0 296,2-1-733,3 0 733,1-1-676,9-14 0,0 1 676,-4 18 0,6-18 0,1-1 1083,0 13-1083,3 1-246,3-1 246,3 1 45,3-15 0,1 0 45,5 18-90,-2-19 0,1 0 90,7 13-90,2-2 90,3-1-90,2-1 0,3-2 90,3-1-90,3-3 89,3-2-89,4-2 90,3-2-90,4-3 90,3-2-90,4-2 45,-12-9 0,2-2-45,-10-2 0,1-2 0,10 3 0,3-1 45,19-2 0,0-2-45,-22-2 0,1-1-226,12-1 1,6-1 0,-6-1 270,-11-2 0,-3-1-45,16-2 0,0-1 0,-17 0 0,-2 0 0,1-2 0,0 0 0,0-1 0,0-1 0,-1-1 0,1 0 0,-1-1 0,1-1 767,-1 0 0,-1-2-722,1 1 0,-1-2-446,0 0 0,0-1 401,-1 0 0,-1-1 0,1-1 0,-1 1 0,-1-2 0,0 0-181,0 0 1,-1-1 180,-1 1 0,1-2 0,12-10 0,0 0-325,-12 8 0,0-1 325,10-7 0,-2 0 45,-13 9 0,-3 1-246,0 0 1,0-1 200,23-21 146,-4 0-146,-2-1 0,-2 0 0,-4-2 0,-3 0-399,-12 12 0,-1-2 399,10-19 0,-13 19 0,0-1 453,-3-1 0,-3 1-453,7-22 45,-8 21 0,-2 0-45,1-15 347,-3 0-347,-3-1 90,-3 0-90,-4 0 0,-3 0 0,-4 0 90,-2 1-90,-4 1-522,1 16 1,-1 0 521,-12-17 45,8 18 0,-1 2 1403,-14-10-1358,-3 2-15,-4 3-75,-5 1 0,-2 3-1074,-4 2 1074,-3 3 729,-4 2-729,30 15 0,-2 1-187,-1 1 0,0 1 187,-1 0 0,-1 0 0,0 2 0,-2 1 0,-18-2 0,-2 2 0,13 3 0,0 0 0,-13 0 0,-2 2 0,-2 4 0,1 2 0,13 0 0,0 2-205,-16 1 0,1 3 205,18-1 0,1 1-45,-1 0 0,1 2 45,-1 1 0,1 1 0,1 1 0,0 0 0,0 2 0,2 0 408,-1 1 1,2 1-454,0 0 0,1 1 45,1 0 0,0 1-45,2 0 0,-1 1-412,-10 10 0,0 2 412,12-9 0,1 1-45,-8 7 0,1 1-395,5 1 0,3-1 215,8-7 0,1-1-135,-5 8 1,1 1-30,6 0 0,3-1-735,-7 18 539,11-18 0,2 0-629,2 12-360,4 0-180,5 0 0,4-3 0,3-1 1799,4-4 0,3-4 0,2-3 0</inkml:trace>
  <inkml:trace contextRef="#ctx0" brushRef="#br0" timeOffset="2915">9310 10366 7353,'-4'2'1259,"1"0"-1169,1 0-90,0 0 0,-1 0 90,1-1-90,1 1 0,-1-1 0,1 0 90,0 0-90,0 0 0,0 0 0,0 1 3778,1-1-3598,-3 0 90,0 1-91,-2-1 1,-1 1 180,-1 2-180,2-1 0,-2 2 90,1 0-90,0 1 0,0 1-1,1 1 1,-1 1-90,0 2 180,1 1-90,-1 1 0,0 2 90,-1 9 0,1-6-180,-1 6 0,3-9-90,1-1 89,1-2-89,1-2 90,3 3-90,0-4 0,1 1 90,4-2-90,0-2 0,2 0 90,-1-3-90,0-1 180,1-2-180,1-1 90,0-1 90,5-4-90,-4-1 0,3-3 90,-1-5-90,-2 2 0,2-5 90,-2-2-90,-4 4 89,2-5 181,-3 2-270,-1 6-90,-1-4 360,-4 2-180,0 4 0,-3-3-90,1 4 0,-2 1 90,0 0-90,0 0 0,-1 2-1,0-1 1,-1 1 0,0 0 0,0 2 90,-2-2-180,2 2 90,-1 0 0,2 3-90,1 1 90,-1 1-90,0 1 90,-3 3-90,2 1 0,-3 3-90,0 5 90,2-1 0,-1 5 0,3-3 0,0 0 0,1 1 0,1 0 0,0 1 0,-1 7 0,2-6 0,1 5 0,1-3 0,0-6 0,1 3 0,2-4 0,-1-5 0,2 2 0,2-3 0,-1-3 0,2 1 0,2-4 90,3-5-90,-1 0 0,1-5 0,-3 1 0,-1-2 0,0-2 0,-1 0 90,1-7-90,-2 4 90,2-11-90,-6 12 90,0-4-90,-3 7 90,-1 0 0,-1 1-90,-1-1 90,-1 1-90,0 0 90,-1 0 0,0 1 0,-1 1-90,0 0 89,-1 2 1,-3-2 0,2 2-90,-3 0 90,4 4-90,1 1 90,-1 1-90,1 2 0,-1 0 0,-1 3 0,-4 5 0,4-1 0,-4 5 0,1 3 0,4-3 0,-2 5 0,3 1 0,3-4 0,-1 5 0,3-1 0,1-4 0,1 3 0,0-6 0,2 0 0,0 0 0,1-1 0,1-1-90,1 0 90,0-1 0,0-1 0,1-1 0,4 1 0,-2-3 0,2-1 0,2-3 0,-3-3 0,4 0 0,0-6 0,-3 0 0,3-4 0,-4 1 0,-1 0 0,0 0 0,-2-2 0,0 0 0,0 0 0,-2-1 0,-1 1 0,-1-1 0,-3-4 0,0 3 90,-2-3-90,-3 1 0,1 5 0,-2-4 0,1 6 0,0 0 0,-1 2 0,1 1 0,-3 0 0,2 3 0,-3 1 0,0 4 0,2 2 0,-3 3-90,0 7 90,3-2 0,-2 5 0,3-2 0,0 8 0,2-5 0,-1 7 0,3 1 0,0-8 0,2 7 0,1-9 0,1 1 0,1-1 0,0 0-90,1-2 90,1-1 0,0-2 0,1-1 0,2 1 0,0-4 0,1 1 0,-1-4 0,0-2 0,1-2 0,1-2 0,0-3 0,5-6 0,-4 0 0,4-6 0,-2-4 0,-3 4 0,1-7 0,-3 0 0,-3 7 0,0-6 90,-3 4-90,-2 6 0,-1-3 0,-1 6 0,-1 1 0,0 2 0,-1-1 90,0 2-90,0 1 0,0 1 0,0 0 0,-1 2 0,-1 1 0,1 1 0,-2 1-90,0 4 90,2 2 0,-2 4 0,2 0 0,-1 2 0,1 1 0,1 2 0,-1 8 0,2-6 0,0 7-90,3-2 90,0-7 0,1 5 0,1-9 0,0-3 0,1 0 0,0-2 0,1 0-90,1-1 90,1-3 90,1 0-90,0-4 0,0-1 0,0-1 0,0-3 0,1-1 0,-1-2 0,-1-2 0,0 0 0,-1-6 0,0 4 0,-1-3 90,-3-1-90,0 5 0,-1-4 0,-1 4 0,0 4 0,0 1 0,-1 1 0,1 3 0,0-2 0,1 1-90,0 2 90,-1 0-90,1 2-2878,1 0 2338,-2 0-1708,1 1 899,-1 0-180,0 0-2159,-1 0 1889,0 1 1889,-1 1 0,3-2 0,0 1 0</inkml:trace>
  <inkml:trace contextRef="#ctx0" brushRef="#br0" timeOffset="5288">9234 7808 7533,'-9'8'1889,"4"-4"-1620,-3 2-179,7-4-90,-1 0 270,2-1-270,4-3 90,-1 0-90,4-1 90,0-1-90,-1 0 0,2-1 90,1-3-90,-2 2 90,2-3-90,-3 2 0,1 0 90,-1-1-90,0 0 90,3-4-90,-3 3 90,3-2-90,-5 3 90,1 1 0,-1 0 0,-1 2 0,0-1 90,-1 1-90,-1 1-1,1 1 91,-2 0-90,1 1 450,0 0-450,-6 6-90,2-1 0,-5 4 0,1 0 90,0 0-90,0 2 0,-2 0 0,0 1 0,-1 1 0,1-1 0,0 0 0,0 1 0,1-1 0,0 0 90,1-2-90,1 1 0,0-2 0,2-1 0,0 1 0,2-3 0,-1 0 0,3-3 0,4-4 0,0 0 0,5-3 90,-1-1-90,0-2 0,7-8 0,-3 3 0,5-6 0,-6 5 0,1 0 0,-1 0 0,1 0 0,4-5 0,-4 5 0,2-4 0,-6 7 90,0 1-90,-2 1 0,-1 2 90,1 0-90,-3 2 90,0 0-90,-2 4 90,0 0 359,0 1-449,-5 6 90,-3 4-90,-3 3 0,0 2 0,1-3 0,0 1 0,-1 1 0,1-1 0,-5 7 0,4-5 0,-3 4 0,2-1 0,3-5 0,0 3 0,3-4 0,2-3 0,0 0 0,4-2 0,0-2 0,4-2 0,3-3 0,-1-1 0,4-3 0,-3-1 0,1-1 0,-1-2 0,1 0 0,-1-1 0,4-4 0,-4 3 0,3-2 0,-5 4 0,-1 1 0,0 0-90,-2 2-90,1-1 91,-2 3-181,0-1-540,-1 2 180,-1 2-2698,0-1 1889,-4 4 1439,2 0 0,-3 3 0,1-2 0</inkml:trace>
  <inkml:trace contextRef="#ctx0" brushRef="#br0" timeOffset="7738">8558 7728 6813,'-6'5'1439,"1"-1"-1079,0-1-180,1-1-90,-2 1 90,2-1 0,-1 0 90,-3 1-91,2-1 1,-3 1-90,4-1 0,-2 0 90,2 1-90,-1-1 90,-3 2-90,2-1 0,-2 1 90,2 2-180,0-1 90,-1 2 0,1-2-90,1 2 0,0-1 0,-1 2 90,0 0-90,0 2 0,0 0 0,1 0 0,-1 0 90,1 0-90,1 0 0,-1 0 0,1 1 0,-2 4 90,3-4-90,-2 4 0,2 0 0,1-4 89,-1 4-89,1-5 0,1 0 90,0-1-90,0 1 0,0 1 90,0-1-90,0 0 0,1 1 90,-1 5 0,1-4-90,1 5 0,0-5 90,0 1-90,0 0 90,0 0-90,1 1 90,0 8-90,0-6 0,1 7 90,0 1-90,-1-5 0,2 7 90,0 10-90,-1-12-287,2 14 287,-1-16 0,0 1 0,0 0-52,0 0 52,0 2 0,1-1 0,-1 1 0,1 1 0,0 0 0,1 0 0,-1 0 90,1 15 0,0-7-90,-1 12 180,-1 3-90,-2-11-836,1 10 836,-2-17 0,0-1 0,-1 0 0,1 0 0,-2 0 0,1-1 0,-2-1 0,0-1 0,0-1 89,-1 9-89,0-9 261,-1 5-261,0-4-40,1-7-50,-1 2 954,1-5-954,1-5 0,-1 1 0,2-6 0,0-2 90,0 0-90,0 0 0,0-2 0,-1 1 0,0-1 0,0 0 0,0-1 180,-2 0-180,1-1 0,-2 0 0,0-2 0,1-1 0,-1 0 0,0-4 0,1 0 90,-1-2-90,2 1 0,1-1 0,1 0 0,1-1 0,0 0 0,1-1 0,1 0 0,0 0 90,1-1-90,1 1 0,1 0 0,-1-1 0,2 1 0,2-4 0,-2 3 0,3-2 90,0 1-90,-1 3 0,1-1 0,0 1 0,-3 3 0,3-1 0,-2 3 0,-2 1 0,2 1 0,-2 2 0,0 1 0,0 1 0,0 1 0,0 2 0,0 1 0,1 2 0,-2 1 0,1 3 90,1 8-90,-1-2 90,1 6-1,0 6-89,0-5 90,0 9 90,0 7-90,-2-8 0,3 13 180,-1 5-3572,-1-8 3392,0 17 0,-2-13-166,-1 2 166,0 1-686,0 0 596,0 0 0,1 1 0,-1 0 90,1 0-90,0-1 0,-1-14 0,1 0 0,1 18 0,0 1 0,1 1-730,-1 1 730,0-12 0,-1-2 0,0 3 0,0-2 90,1 0-90,-1-2 0,3 16 0,-1-15 0,0 10 2277,2-8-2277,-2-12 0,3 6 185,0-9-185,-1-10 0,1 1 874,-1-12-874,0-2 1180,1-3-1180,0-4 548,6-7-548,-2-1 0,5-7 0,4-9 0,-5 3 0,7-9 0,-5 5-90,9-13 0,-6 6 0,8-10-270,1-2-596,-7 11 506,6-11-539,-3 4 449,-7 11 0,3-7-179,-9 14-1,-2 3-90,-1 2-179,-3 3-1530,-2-2 1170,-3 6 1349,-2 0 0,-1 5 0,-1 2 0</inkml:trace>
  <inkml:trace contextRef="#ctx0" brushRef="#br0" timeOffset="9084">8981 9087 7263,'0'-10'2339,"-1"2"-1260,-3-9-809,0 9 0,-2-4-1,3 7 1,-1 1 0,1 0 0,-1 1 90,1 0-90,-1 1-90,0 0-1,1 1 1,-2 1 0,0 1 0,-1 1 0,-4 5-90,2 1-90,-3 5 90,4 1 0,1 2 0,1 3-90,0 2 90,3 3-90,1 0 90,2 1-90,1 0 90,3 0-90,0-2 90,5 9-90,-1-9 90,4 6-90,3-7 89,-3-8-89,6 3 0,-4-10 90,0-2-90,0-3 0,1-2 90,0-3-90,-1-2 90,-1-2 0,0-3 0,-1-1 90,-2-2-90,-1-1 90,-2-3 90,0-1 0,-2-3 0,-2-1-1,0-1 1,-3-1 360,-2-15-2999,-1 7 2639,-3-10-1,0 9-420,-2 0 331,0-2-90,-2-1-90,-5-15 179,3 12-561,-3-9 562,4 17-90,1 2 90,0 1-90,0 3 0,1 3 0,2 2 90,-1 3-90,2 3 2342,1 3-2342,0-1 215,1 4-305,1 1 525,2 6-525,4 8 0,4 10 0,1 2 0,1 4 0,4 7 0,-3-6 0,5 9-89,1 3-3303,-2-8 3302,3 9 90,-4-12-270,0 0 180,-1-2 0,0 0-180,0-1 0,-1-1 90,1-2-90,-2-1-359,1-1-720,4 4 539,-4-6 0,4 4-989,-1-5 810,-4-4 3302,3 1-4652,-2-2 990,-4-3 0,2 1 1349,-5-4 0,1-1 0,-1-1 0</inkml:trace>
  <inkml:trace contextRef="#ctx0" brushRef="#br0" timeOffset="9401">9430 9066 9242,'-4'-5'2698,"2"1"-1978,0 1-181,1 1 1,0 1 90,0-1 539,0 2-719,0-1 1169,-1 0-989,5 7-451,0 0 1,4 5 90,3 5-270,-2-4 180,2 7-90,-2-4 0,-1 0-90,1 0 0,1 0 0,3 5 0,-2-5 0,2 4-180,-4-7 0,0-2 0,0-1-539,-1 0-91,-2-3-359,1 0-360,-2-2-270,-1-1-270,-1-2 90,0-1 180,-2-2 1799,2-2 0,0-1 0,0-1 0</inkml:trace>
  <inkml:trace contextRef="#ctx0" brushRef="#br0" timeOffset="10988">11295 8716 7353,'-10'-7'1979,"2"2"-1799,2 0-1,1 2 1,1 1 450,-1-3-360,1 3-90,0-2 180,2 2-181,1 2 3509,0-1-2878,10 10-360,-3-1-91,9 10 91,-3-1 0,1 3-180,1 2 90,2 4-91,2 3 1,13 20-1509,-6-9 1239,10 14 0,-16-23 0,1-1 0,10 17-1082,-10-15 1,0 0 1171,8 13-90,-8-13 0,0 0-741,10 18 741,-10-18 0,-1 0 0,7 11 0,-1-2 0,0-2 0,9 13 0,-8-14 0,7 8 0,-11-17 0,-1-3-1990,-1-1 1990,-1-1 0,-1-1-209,4 6 209,-6-9 1091,2 5-1091,-6-5 536,-4-7-986,0 3 2287,-3-6-2467,-2-3 1530,0-1-2699,-4-1 810,-1-3-361,-2 1-89,0-4-90,-1-1-90,0-2 1619,1-2 0,0-2 0,0-2 0</inkml:trace>
  <inkml:trace contextRef="#ctx0" brushRef="#br0" timeOffset="11550">11942 8756 8252,'-14'-6'2789,"0"0"-2160,-5 2-359,5 2 180,-8 3-180,9 1 0,-2 5-1,5 1-89,2 2 90,1 3-90,2 3 90,2 3 0,2 2-90,2 3 0,2 2-90,3 1 89,1 2-89,2-1 0,2 1-90,1-2 90,2-1-90,1-2 0,1-3 0,1-2 90,11 0-90,-6-8 0,7-1 0,-1-11 0,-6-4 90,4-5-90,-4-10 90,-8 2-90,3-9 0,-10 5 0,-2-1 90,-3-2-90,-2-1 90,-4-1 0,-2-1 0,-4-1 0,-2-1-402,-2 0 402,-2 0-3079,-1 1 3079,-1 0 90,0 2-41,-7-8 41,6 10-1,-4-5 60,3 6-59,6 7-90,-1-2 345,3 5-435,5 5 3215,-1 0-3125,4 4 392,2 2-482,1 3 51,4 7-141,2 1 90,2 6 0,0 0 0,7 10 0,-2-3 0,5 8 0,-3-6-180,2 1 90,1 1-509,0 1 329,2 0-90,0-1-89,0 0-181,1-1-809,7 8 449,-6-10-179,5 6-1709,-3-7 1259,-8-7 89,4 3 1530,-8-9 0,-1-1 0,0-2 0</inkml:trace>
  <inkml:trace contextRef="#ctx0" brushRef="#br0" timeOffset="11966">12291 8846 7982,'7'-9'2609,"-2"2"-2069,5-5-360,-3 5 89,2-3-89,-3 4 90,1 0-90,0 0 0,0 1-90,1 1 180,-1-1-180,0 2 90,0 0-90,-1 1 89,5 2 1,-3 1-90,5 2 360,-2 6-90,-2 2-90,1 5 179,-4 0 1,0 1-90,-2 3 180,-1 1 269,1 13-449,-2-7 0,1 8-90,-2-11-1,1-2 1,0 0-180,1-2-90,0-2 0,2-1 0,1-3 0,1-2 180,2-3-180,6-1 90,-1-4-90,5-3 0,4-9 0,-3-1 0,8-6-90,-7 1 90,1-2-180,1-2 180,1-1-360,-1-1-269,-1 1-91,-1 0-179,-2 2-181,-2 0-179,-2 3-450,-4 2 0,-3 3-90,-5 3 1799,-4 4 0,-4 2 0,-3 4 0</inkml:trace>
  <inkml:trace contextRef="#ctx0" brushRef="#br0" timeOffset="12882">6025 12776 7173,'3'-5'2788,"1"-4"-2518,-2 4 180,1-3-180,-2 5-90,0 0 0,-1 1 89,0 0-179,0 1 270,0 0-270,2-1 630,-2 1-540,3 2 269,2 3-179,1 1 0,3 4 180,0-1-180,2 2 89,0 2 1,2 1-90,1 0 0,0 3 0,2-1 0,-1 2-91,1 1 181,8 7-180,-5-5-90,6 6 0,-1 0 0,-6-7 0,5 5 0,-3-2-90,-5-6 0,3 4-90,-4-3 90,-3-4-90,2 2 0,-6-7-180,-1 0-90,0-3 1,-2-1-181,0-1-90,-2-1-89,1-2-181,-1-3-89,-1-2-181,0-3-179,-1-3-180,-1-2 90,0-3 1439,0-2 0,1-4 0,1-1 0</inkml:trace>
  <inkml:trace contextRef="#ctx0" brushRef="#br0" timeOffset="13350">6380 12089 8702,'-10'-10'2609,"1"1"-1980,-5 1-359,4 4-90,-2 1 270,2 5-180,3 2-91,0 4 541,5 15-360,3-5 0,7 24-181,-1-18 1,5 9 90,4-2-90,-3-7-180,5 5 90,1-6 0,-4-7-90,5 2 90,-1-9 0,-5-4-90,4-2 90,-8-5-90,0-2 90,-2-2 0,-1-2 90,-2-3 0,-1-1-1,-1-3 1,-2-1 90,-2-1-90,-1-3 90,-3 0 0,-1-2-90,-3-2 179,-9-12-179,1 6-90,-7-10 0,-6-3-1623,7 10 1533,-8-9 0,11 15 0,1 2 0,2 2 0,2 3 0,1 3 90,2 1 0,2 4-90,1 1 0,2 2 0,1 3 1713,2 0-1803,1 2 90,0 1 0,8 7 0,0 2 0,12 13 0,-4-4-180,6 9 180,5 5-90,-4-6-359,8 8-3483,-8-9 3302,0-1-269,2 0-269,-1-2-91,0 0-90,1-2-360,-2-2 0,-2-2 90,0-1 0,-2-2 1619,-2-2 0,0-2 0,-2 0 0</inkml:trace>
  <inkml:trace contextRef="#ctx0" brushRef="#br0" timeOffset="13783">6571 11944 7623,'-4'-8'3777,"-1"-6"-3507,3 3 90,1-9-180,3 6-90,1-3 0,1 5 90,2 0 0,0 1-90,1 0 0,0 0 0,1 2-90,-1 1 90,1 0-90,-1 2 0,1 1 89,-2 1-89,1 2 90,0 1-90,-1 2 90,-1 2 0,1 1-90,-2 2 90,1 2 0,-1 1 0,-1 2 90,0 1 90,1 8-90,-2-3-90,1 5 180,-1-1-180,0-7-1,1 3 91,2-5-90,1-3 0,3 0-90,0-4 90,1-2 90,1-1-180,1 0 90,1-2 90,0 0-90,1-1 0,0 0 0,1-1 0,0 0 180,0 0-180,0 0 89,-1 2 91,3 3 0,-4 0 0,3 4 180,-4 5-180,-3-1-91,0 6 181,-4 5-360,-3-3 90,0 6-90,-2-5 0,-2 0 0,0 1-90,0 0-270,-1-1-179,0 1-91,0-2-359,1 0-181,1-2-2428,0 5 1710,0-8-1,2 3 1889,5-8 0,1-3 0,5-2 0</inkml:trace>
  <inkml:trace contextRef="#ctx0" brushRef="#br0" timeOffset="15165">13754 3022 7803,'3'-9'3058,"-1"1"-2608,0 0-91,0 2 271,-3 0-270,1 2 0,-2 0-91,1 4 91,0-1 0,0 1 0,-1 0-90,1 1-1,-1-1 1,-1 2 0,0 0 0,-2 2 0,-2 3-90,-2 3 90,-3 3-1,-2 3 1,-1 4 0,-2 3-90,-2 2 90,0 4-90,-2 2 0,-2 3 90,-10 20-181,7-10-714,9-15 0,1 0 715,-6 14 0,1 0-90,2 0 90,2-1-577,-2 15 487,7-16 0,0 9 0,8-19 0,3-3 0,3-2 0,2-3 0,3-4 0,3-1 0,2-5 90,2-2 0,3-3-90,2-3 0,2-2 0,2-5 0,1-1 90,1-4-90,1-2 90,0-2-90,1-2 0,11-9 90,-9 6 913,7-6-1003,-13 8 90,-2 1 455,-3 2-455,-3 1-90,2 0 0,-6 3 0,0 0 90,-5 4 279,-3 3-279,0 1-90,-1 4 90,-2 2 90,0 3-90,-1 3 89,-2 2 1,-4 12-90,2-5-90,-4 9 90,-2 5 0,2-8-90,-2 11 90,-2 1-90,4-9 0,-3 9 0,2-1 0,4-10 0,0 7 90,4-15-90,1-1 0,2-3 0,1-2 90,4 2-90,0-7 0,5 1 90,0-8-90,12-3 0,-3-4 90,8-4-3482,6-10 3392,-7 2 0,11-8-353,-11 6 353,1-2 0,-1 1 0,0-1 0,0 1 0,-2-1 0,-2 2 0,-2 1 0,-2 2-90,-2 0 90,-3 2-90,-1 1-90,-3 2 0,-1 0 3127,-1 2-3306,-2 1-193,1-3-77,-3 4-271,0-3 1,-2 2-271,0 1 91,1 0-90,-1-1-91,-1 0-89,1 0-180,-1 0 90,0-1 0,2 0 1439,2 0 0,1-1 0,2 0 0</inkml:trace>
  <inkml:trace contextRef="#ctx0" brushRef="#br0" timeOffset="15684">14519 3128 8342,'-12'-15'3598,"0"1"-2249,-7-1-809,3 5 90,-4 0 449,-2 8-539,5 2 0,-5 3 359,1 8-539,6 2-90,-4 7 179,8 10-269,3-5-180,2 12 90,8 5-90,2-9 0,5 10-581,2-14 581,2-1-3199,3-2 3199,3-3 0,1-2-1030,13 3 1030,-7-9 0,8-1 0,0-10 0,-9-3 0,5-4 0,-4-8 90,-9 1 327,4-5-417,-6-6 90,-6 2-1,1-7 271,-7-7-180,-3 6 90,-3-10 0,-6-7-90,0 9-90,-3-13 90,1 13-300,-5-15 210,3 14 90,-3-10 89,2 9-179,3 12 0,-2-5 180,4 10-270,3 7 90,-1 0 2613,4 8-2703,1 2 2080,1 2-2080,1 5-90,2 12 90,2 1 0,2 10 0,1-1 90,3 4-90,1 2-90,3 4-718,1 1 808,2 1-90,1 1-90,1 1 0,0 0-3574,11 16 3215,-7-14-181,6 12-1538,0-4 1178,-7-12-179,5 10-1805,-6-5 1265,-7-10 194,1 8-104,-9-13 1709,-3-1 0,-2 0 0,-1 0 0</inkml:trace>
  <inkml:trace contextRef="#ctx0" brushRef="#br0" timeOffset="16116">14155 4752 10681,'-2'-3'1799,"0"-1"-1349,2 3 1439,0 0-1530,3 2 541,1 6-450,2 1-1,0 5 811,7 12-1081,-4-6 181,9 19-360,-8-18 90,4 7-90,-5-9 0,1-1 0,-1-2 0,1 0 0,-1-2 0,0-1-90,0-1-270,0-3 1,-1-2-991,4-2 451,-2-4-180,2-3-1800,-2-10 1260,-3 1 0,0-6 1619,-6-5 0,-2 4 0,-1-7 0</inkml:trace>
  <inkml:trace contextRef="#ctx0" brushRef="#br0" timeOffset="16299">14143 4556 8612,'-7'-8'2609,"0"0"-1800,0-2-449,2 3-90,-1-1 0,4 3-90,0 1-91,1 0 91,1 1-180,1 1 90,1-1-180,2 1 0,1 1-179,1 0-91,2 1-270,2 0-179,1 1-1800,5 1 1170,-3 0 1439,5 1 0,-5-1 0,1 0 0</inkml:trace>
  <inkml:trace contextRef="#ctx0" brushRef="#br0" timeOffset="16483">14528 4522 7623,'3'-7'2158,"2"0"-1708,2-4-450,0 2 90,1-3-180,-1 6 90,0-1-180,1 1-90,-1 1-89,0 0-181,-1 1-270,0 2-89,-2 1 899,0 4 0,-2 1 0,0 4 0</inkml:trace>
  <inkml:trace contextRef="#ctx0" brushRef="#br0" timeOffset="16672">14533 4788 8972,'0'5'2069,"0"-2"-1440,1-2-449,1-6 0,0 0 0,3-5-90,0 0 0,2-1 0,6-7-90,-2 3-180,4-4-270,2-1 0,-5 6-269,3-5-1440,-2 1 810,-3 4 1349,1-4 0,-4 6 0,0-1 0</inkml:trace>
  <inkml:trace contextRef="#ctx0" brushRef="#br0" timeOffset="16882">14801 4304 7803,'1'-6'4227,"0"1"-3597,1-1-360,0 4-90,1 0 269,4 6-179,-1 0 0,4 5 0,-2 1 90,6 11-270,-3-3-1,4 9-3481,-1 5 3392,-3-7-269,3 9-1,-4-10-180,0-2-90,1 0-179,0-2-361,-1 0-269,1-3-90,-1-2-90,1-1 1529,0-3 0,-1-1 0,1-2 0</inkml:trace>
  <inkml:trace contextRef="#ctx0" brushRef="#br0" timeOffset="17704">13102 2863 7713,'1'-6'4677,"0"1"-3688,-1 1-269,0 1 269,0 0 720,0 2-1259,0 7-90,1 0 0,1 8 0,1 0-91,0 0 1,1 2-270,3 7 90,-1-5 0,2 5 0,1-3-90,-3-6 0,3 2 90,-2-7-90,-1-1 0,0-2 90,-1-2 90,0 0-180,-1-3 90,-1-1 90,0-2 0,-1-3 89,-1-7-179,0-1 0,-1-6 180,-2-7-180,-1 5 0,-2-11 180,-2-4-180,1 7-313,-3-9 313,3 12 0,0 1 0,0 2 90,1 4-90,1 2-90,1 3 90,0 3 0,2 2-90,0 3 0,3 3 0,2 4 0,4 4 312,6 9-312,-2 0 0,6 6-90,2 7 1,-4-5-91,5 7-90,-7-8-180,0 0-180,0 1-179,0-1-1260,4 8 450,-4-7-270,1 7-180,-7-9-90,-3 1 181,-2 1 1978,-1 0 0,-2 1 0,0 1 0</inkml:trace>
  <inkml:trace contextRef="#ctx0" brushRef="#br0" timeOffset="18150">12676 4347 7623,'-14'-21'4407,"2"2"-3597,4 5-181,2-1 1,0 1 989,0-4-719,2 5-91,-1-2 540,3 3-1079,1 5 90,0-1-90,1 4 90,1 2-181,0 0-89,2 3 90,2 2 0,2 4-90,2 1 90,3 4-90,1 3 0,1 2 0,0 3 0,1 2 0,0 1-90,-1 2 0,1 2 90,0 0-180,-1 2 90,8 12-2921,-6-9 2831,6 10 0,-8-15-207,0 0-63,-1-1-90,0-1-899,3 7 449,-4-9-269,1 5-90,-5-12-270,-2-1-180,-1-2-90,-3-2 0,-2 1 90,-2-2 1709,-2-1 0,-1 1 0,-1-1 0</inkml:trace>
  <inkml:trace contextRef="#ctx0" brushRef="#br0" timeOffset="18383">12743 5054 12120,'1'-8'1979,"1"-4"-1439,1 3-181,3-5 181,0 1-270,3-2 90,3-2-90,4-3-180,3-3 89,3-2-179,4-3-816,4-1 816,1 0-90,2-1-90,1 1-90,0 2-180,-2 3-89,-2 2-91,-2 3-270,-3 4 40,-3 5-2198,0 5 1529,-10 5-91,-2 5 1620,-9 6 0,-3 4 0,-2 3 0</inkml:trace>
  <inkml:trace contextRef="#ctx0" brushRef="#br0" timeOffset="18883">13012 5264 9062,'0'-9'3598,"0"1"-2879,0 0-89,-1 1 0,0 1 629,0-1-629,0 3-1,0 0-179,1 2 629,0 1-899,3 5-180,-1 0 180,4 4 0,-1 1 0,1 2 0,0 0 0,1 2 0,1 0-90,0 1 89,5 6-179,-2-6 0,2 4 90,-1-4-90,-3-5 0,4 1 90,-2-5-90,-2-3 0,1-3 90,-2-2-90,-1-3 0,-1-1 0,-1-2 0,0-3 90,-1-1-90,-1-1 0,0-2 0,-2-2 90,0-1-90,0-1 90,-2-2 0,1 0 180,-2-11-180,1 8 90,0-5 90,0 6-180,1 8 0,-1-1-1,1 9 1,1 2-90,1 2 0,2 3 0,1 2 90,2 2-90,2 4 0,2 2 0,2 2 0,0 3 0,1 2 0,0 1 0,0 2-90,7 9-89,-6-6-91,5 6-90,-7-9-90,-1-1-179,-1-1-271,0-2-899,4 3 450,-4-6 0,3 1-2069,-5-6 1619,-4-4 90,-1 0 1139,-4-3 0,0 0 1</inkml:trace>
  <inkml:trace contextRef="#ctx0" brushRef="#br0" timeOffset="19853">12191 4097 7263,'-6'-6'3238,"1"0"-2878,1 3-90,0 0-1,0 0 1,-1 0 0,1 0 0,-1 1 0,1 0 270,-4 1-361,1 0 1,-3 2 90,-3 6-180,3 1 90,-5 5 90,-3 9 0,4-2-90,-4 10 179,-1 9-179,5-7 0,-3 12 270,1 8-3572,4-9 3392,-2 14 0,5-14-91,2 1 91,1 1-928,1 0 838,3 0 180,3 20-180,2-17-1,6 15-1780,8-5 1781,-1-15-180,9 11 1537,7-5-1537,-5-14 0,9 10 180,4-5-180,-10-10 0,8 8 180,-12-12-180,-2-1-204,-1 0 294,-1-1 0,4 11 0,-7-9 0,3 9 716,-7-1-626,-6-7-90,0 8 0,-8-10-90,-1 0 90,-3 0-90,-3-1 90,-2 0-90,-2-1 0,0-2 0,-2-2 2887,-1-1-2797,-5 1 738,4-7-828,-4 2 638,1-8-638,4-4 148,-3-3-148,3-6 0,4-1 0,-2-5 0,7 1 0,2-2 0,3-2 0,2 0 0,2-1 0,3 0 0,1 1 90,1 1-90,2 1 0,6-1 0,-4 5 0,5 1 0,-4 7 0,-1 3 0,1 4 90,0 2-90,-1 4 90,1 4-90,0 3 90,0 4-3482,0 3 3482,0 3 0,0 3-582,-1 4 582,0 2-90,0 3 90,0 2-90,0 3 0,1 1 0,1 0 0,2 2 0,0-1 0,2-1 0,2-2-90,1-1 90,3-2-90,2-2 0,-5-12 0,1 0-89,16 14 44,-13-15 0,3 0-180,2-2 0,1-1-135,20 9 225,-19-12 1,2-2-541,-1-6 0,0-3-134,19 2 314,-20-6 1,2-4-721,-1-5 1,-1-3-2510,18-7 3004,-18 3 1,-1-1-811,11-11-103,-1-3 1723,0-5 0,-1-4 0,0-2 0</inkml:trace>
  <inkml:trace contextRef="#ctx0" brushRef="#br0" timeOffset="20815">14498 2068 12210,'12'-10'630,"0"2"-540,4-3 0,-1 2 89,3 1-89,2-2 0,2 1 0,2 0 90,2 1-90,0 0 0,1 2 90,1 1-90,-1 2 0,1 2 90,-1 3-90,1 2 180,11 9-91,-10 0 1,8 9 360,-3 15-2649,-9-4 2469,6 17-90,-18-17 0,-2 0 0,5 22-90,-6-18 0,-1 2 44,-2 4 1,-2 0-180,0-10 0,-1 1 45,1 11 0,-1-1 90,3 17-180,1-2 90,0-3-90,2-4 90,0-3-99,2-3 9,1-5 0,1-4 90,3-3-90,9 5 0,-5-13 0,7 4 90,1-11-90,-8-8 0,7-1 521,0-9-521,-8-3 179,7-3-179,-10-2 90,-1-2-90,-1-2 0,-2-2 0,-1 0 180,-2-1-90,-1 0 90,-3 0 1231,0 2-1231,-3 1 726,0 1-727,-1 3 1,-2 1 0,1 1 0,-2 2-90,1 1 0,-2 2 90,-2 6-180,0 3 90,-3 8 0,-1 15-90,0-3 90,0 14-930,3-6 930,2 4-90,2 2 90,2 4-90,2 3 90,4 3-90,2 2 0,4 2 0,3 0 0,3 2 0,3 0-2079,3 0 2079,3 1 0,-14-30 0,1 1-1198,1-1 1,-1 0 1197,2 1 0,-1-1 0,0 0 0,1 0-801,6 11 0,0 0 801,-6-11 0,0 1 63,4 6 1,1 2-19,-3-4 0,-1-2-45,8 19 0,-10-21 0,-2 1 0,6 28 0,-8-16 0,-1 13 0,-10-19-90,-2-2 90,-5 1 0,-4 0-90,-4-1-647,-17 18 557,3-13 0,8-14 0,-2-1-360,-6 0 1,-1-2-270,-19 14 890,15-13 0,-1-2-1251,-19 7-269,-2-2-270,-1-2-343,-2-2 73,16-9 0,0-1 534,-21 6 1478,22-8 1,2-2 0,-11 0 0,2-2 0</inkml:trace>
  <inkml:trace contextRef="#ctx0" brushRef="#br0" timeOffset="22105">27496 5260 8612,'-1'-12'3238,"0"0"-2608,0 2 0,0 1-1,0 0 91,0 2-91,-1 1 1,0 0 90,0 2-181,1-1 1,0 2 0,-1 1-1,1 1-269,-2 1-180,-1 2 180,-2 1 90,-2 3 0,-3 4-91,-2 2 1,-1 4-90,-1 4 0,-1 2-340,-2 4 250,1 3 0,-1 4 0,1 1 0,1 3 0,1 2-90,1 1 0,1 0 90,3 0-90,1-2 0,4 14 0,3-14 0,4 9 0,9-8 0,0-11 0,7 4 0,7-9 0,-3-8 0,9 0 0,-7-9 340,2-4-340,1-2 0,1-3 0,1-3 0,0-1 0,0-3 0,1-1-234,-2-1 144,0-1 90,-3 0 0,-2 0-25,-2 1 25,-5 1 0,-1 2 0,-4 1 0,-2 2 0,-2-1 0,-3 3 0,-3 0 233,-6 4-233,-2 2 26,-5 2-26,0 2 0,-2 1 0,-2 2 0,0 3 0,-9 8 0,6-2 0,-6 6 0,9-4 0,0 1 0,1 1 0,1 1 0,2 1 90,-2 13-90,5-9 0,-1 9 0,7-2 0,3-9 0,3 7 0,7-5 0,-1-8 0,6 5 0,6-8 0,-3-5 0,8 0-90,5-6 90,-5-3-405,10-3 315,-9-4-90,1-3-90,-1-2-90,0-1-719,10-8 539,-10 3-779,5-7 240,-12 5-91,-2-1-359,-2-1-90,-4 1-180,-4 0 90,-3 0 0,-4 1 1709,-2 2 0,-4 0 0,0 0 0</inkml:trace>
  <inkml:trace contextRef="#ctx0" brushRef="#br0" timeOffset="22333">27611 5774 9781,'6'-7'2069,"2"-2"-1799,4 1-180,3-2 0,5-2 0,16-9-90,-4 3 0,13-7 0,11-6-3246,-11 5 3201,-14 9 0,0 0-135,15-9-488,1 1 219,-2-1-361,-1 2-269,-3 1-91,-3 1-179,-4 3 1211,-3 1 1,-4 4 0,-3 1-1</inkml:trace>
  <inkml:trace contextRef="#ctx0" brushRef="#br0" timeOffset="22766">28138 6105 7803,'-1'-6'5307,"0"0"-4498,1 5-539,0 10 0,-1 1 0,1 10 179,-1 9-269,0-4 0,1 10-90,3 5-180,-1-9-180,3 10-359,2-1-1,-1-10-90,1 8-269,-1-14-270,-2-1-270,1-1-1,-1-2 1,0 0 1529,0-1 0,0-2 0,0 0 0</inkml:trace>
  <inkml:trace contextRef="#ctx0" brushRef="#br0" timeOffset="24886">5675 8124 8702,'-7'-8'3148,"1"0"-2878,2 0 0,1-2 360,-4-7-271,2 1-89,-2-7 90,1 5 90,1-2 179,-3-13-269,3 6 0,-4-10 180,1-8-360,0 9-789,-2-15 789,1 11 0,-1-4-90,-1-2-1,0-4-89,-2-1-816,0-3 816,-1 1-926,0-2 926,0 2 0,1 0 0,0 3 90,2 1-90,0 3 90,2 3 0,0 4 0,1 2 0,1 5 0,1 2-90,0 5 90,1 3 718,1 4-808,1 3 90,-1 3-90,2 2 955,-1 3-955,1 1 1217,1 2-1127,0 1-90,0 1 0,-1 1 0,1 2 0,0 1 0,-1 6 0,1 0 0,-1 4 90,1 4-90,1-2 0,-1 5 0,1-5 0,1 1-90,-1 0 90,0 1 0,0 8 0,0-4 0,0 7 0,0-7 90,0 2-90,-1 1 0,0 2 0,-1 1 0,-1 0 0,1 1 0,-1 0-90,-1-1 90,-1 9 0,1-10 90,-1 4-90,0-8 0,3-6 0,-2 0 0,3-6 0,1-4 0,0-1 90,0-4 0,-1-7-90,0-1 0,-1-7 0,1 0 0,0-3 0,-1-2 0,0-1 0,0-1 0,0-2 0,-1-1 0,-1-1 0,1-1 0,-2-1 0,0-1 0,0 0 90,-3-14-90,2 11 0,-2-11 0,3 14 0,2 1 0,-1 1 0,2 2 0,0 2 0,1 3 0,0 2 0,1 3 0,0 2 0,0 2 0,0 3 0,0 1 0,0 2 0,1 1 0,1 2 0,3 1 0,7 8 0,-1 0 0,7 4 0,5 6 0,-4-2 0,9 4 0,2 4 0,-5-6-205,7 7 205,-8-7 0,1 1 0,-1-1 0,0 1-270,1-1-90,-1-1-360,0 1 1,0-1-181,-1 0-269,1-1-270,0-1-65,-1 0-295,-1-1-1619,6 4 3418,-6-6 0,5 4 0,-9-7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30:18.15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17417 5083 7353,'21'-20'1709,"-10"9"-1619,9-6 0,-13 12 0,3-1 0,-2 2 0,1 0 0,-3 2-90,0 1 89,1 1 1,-1 1-90,-1 0 180,4 4-90,-3-1 90,2 4-90,-2-1 0,0 1 90,0 1 0,-1 3-90,0 1 90,-1 3-90,0 3 90,0 3-91,-1 3 91,-1 3-90,-1 3 0,-1 3-809,0 3 809,-1 2 0,0 2 0,0 2-90,1 0 90,0-1 0,2 0-90,1-2 90,1-1-90,5 13 90,0-14-90,5 8 0,-1-19 90,1-4-90,2-2 90,2-3-90,0-4 0,2-2 0,0-4 90,1-3-90,0-3 0,0-3 0,-1-2 0,-1-4 0,-1-1 0,-2-2 0,0-2 0,-3-2 0,-1 0 90,0-8 719,-5 4-719,0-4 0,-6 0-90,-1 7 90,-2-4 89,-4 5-179,1 5 90,-4 0-90,1 7 90,-4 3 0,-2 4 0,-2 3 90,-2 6 90,0 6 90,-2 5-617,1 7 527,-1 5 90,0 5-1166,2 4 1075,1 3 91,3 4-90,4 4-90,2 5 180,4 3-270,3-31 0,2 1 0,0 1 0,0 0 44,2 2 1,1 1-969,0 2 0,1 0 879,1 2 0,1 0 0,0 2 0,1 1-1170,1 1 1,0 0 1214,1 2 0,0-1-90,0 1 0,1 2-447,0-4 1,0 4 0,0-3 491,2 9 0,0-1-101,-2-9 1,0 3-1,1-2 56,0-1 0,1 0 0,-2-2 0,3 6 0,0 1 0,-2-10 0,0 2 0,0 0 0,5 17 0,-1-2-153,-4-15 1,0 0 152,3 12 0,-1-2 0,-5-18 0,-1-3 491,-1 0 0,-1 0-491,4 29 0,-3-4 1076,-4-3-1076,-4-2 0,-4-2 0,-3-2 0,-4-3 951,-2-2-951,-3-3 1236,-2-3-1236,-1-3 0,-2-4-1846,-1-4 1846,-1-5 0,-1-5 686,1-4-686,0-6-90,0-4-90,0-6 0,3-5-180,1-6-89,2-6-91,2-6 320,4-7-590,2-7-269,6-7 1643,3-9-2093,4-8 719,1 29 1,0-1-46,1-2 1,1-2-610,1-2 0,1 0 1464,0-3 0,1 0 0,1-3 0,0-1 0,1-1 0,0 0 0</inkml:trace>
  <inkml:trace contextRef="#ctx0" brushRef="#br0" timeOffset="605">17835 5256 7713,'2'-6'1619,"0"2"-1439,0 0-90,1 1 89,-1 1 91,4 2-90,-1 2 0,3 2 90,-1 1-90,1 1 90,0 2-90,1 1 179,6 8-179,-4-4-90,5 8 90,-6-6-90,0 2 90,-1 0-90,1 2 0,0-1 0,1 0 0,0 1 0,-1-2-90,0-1 90,0-1-90,-1-1 90,4 1 0,-5-5-90,3 1 0,-4-6 89,-2-2 1,1-1-90,-1-2 90,0-1-90,0-3 90,0-1-90,0-3 90,-1-1 0,-1-3-90,0-1 90,0-2-90,-2-2 0,1-1 90,-2-1-90,1-1 0,-1 0 0,0-1 90,-1 1-90,1 0 90,-1 1-90,0 2 90,0 1 0,2-3-90,-1 6 0,1-2 180,-1 7-180,0 2 0,1 1 0,0 1 0,1 3 0,1 1 0,1 2 0,2 3 0,1 1 0,1 4 0,2 2 0,0 3 0,2 1 0,2 2 0,0 1 0,2 0 0,0 1 0,1 0 0,0 0-90,1-1 0,1 1 0,1-1-3482,2-2 3302,1 0-90,1-1-1037,13 0 317,-10-4-359,10-1-1529,-5-7 2968,-7-4 0,5-2 0,-9-3 0</inkml:trace>
  <inkml:trace contextRef="#ctx0" brushRef="#br0" timeOffset="5939">12646 4158 6903,'4'-54'1619,"-3"25"-1529,1-21 0,-2 32 0,0 2 0,-1 2 0,1 2 0,-1 1-90,1 2 90,0 1 0,0 1-90,0 2 0,0 0 90,-1 2-90,2 2 0,0 6-90,0 3 90,0 6 90,-1 3-90,0 5 0,0 5 0,-1 5 0,-1 7-883,0 5 883,-1 6 90,-1 4 0,1 5-90,-2 4-1692,1 4 1692,2-33 0,0 1 45,0 1 0,0-1-45,0 2 0,1-1 0,0-1 0,-1 1-351,1 12 0,1 1 351,-1-14 0,1-1 45,0 10 0,0-3-45,2 9 0,0-5 0,1-6 0,0-5-93,3 3 183,-1-13-90,1 3 782,0-12-782,-1-5 1826,2-2-1736,5-8-90,-2-4 90,7-5 978,-1-2-1068,1-3 0,3-3 0,1-1 143,2-4-53,12-12-1153,-7 6 1063,9-9 0,-12 12 0,-1 0 0,-1 1 0,0 2 0,-2 2-90,0 1 0,-1 1 0,0 3-359,5-4-91,-7 7-269,3-2-1530,-6 2 2339,-5 1 0,2-4 0,-6 2 0</inkml:trace>
  <inkml:trace contextRef="#ctx0" brushRef="#br0" timeOffset="6602">13303 4096 7713,'3'-12'1349,"-1"6"-1169,0 3-180,-1 10 0,0 16 90,-1-3-90,1 14-416,0-5 416,0 5 90,0 2-90,1 2-605,1 2 605,0 0 0,1-2 90,0-1-90,1-3 0,0-2 0,1-3 0,-1-4 0,0-3 90,2 1 0,-3-8 90,0 0 349,-4-9-439,-1-6 851,-2-4-851,-1-5-90,-2-4 90,-2-4-90,-1-3 0,-1-3 0,0-3 0,-1-2 0,-1-4-783,1-2 783,0-3 0,2-2 0,0-1 0,2-2 0,0-19 0,4 13 0,0-13 0,5 2 0,1 15 0,2-12-90,5 4 90,0 13 0,4-10 0,6 4 0,-3 12-534,6-9 534,-4 17 0,0 2 0,-1 3 0,1 4 0,-2 3 0,0 4 0,0 3 0,-1 2 739,-1 4-739,-1 4 0,-1 1 0,-3 4 578,-1 2-578,-3 3 0,-2 3 0,-3 2 0,-3 4 0,-4 2 0,-2 3 0,-3 3 0,-2 1 0,-9 19-1201,5-12 1201,-5 13-2994,2-2 2994,6-13 0,-2 9-265,7-17 265,3-3-55,2-2 55,1-2 0,3-3 761,1 0-761,2-3 3212,2-1-3122,3-2 355,1-1-445,2-2 0,1-1 97,2 0-97,2-2 0,1-1 0,3-2 90,1-2-90,1-1 0,2-2 0,1-1 0,1-1 0,0-1 0,0 0 0,0-1 0,-1 0 0,8-2 0,-9 2 0,5-1 0,-12 3 0,-3-1-90,-1 1-90,-4 0 0,-2 0-270,-2-2-179,-2-3-271,-3-3-179,-2-4-180,-2-3 411,-1-4 0,-2-5 0,0-2 0</inkml:trace>
  <inkml:trace contextRef="#ctx0" brushRef="#br0" timeOffset="7118">13157 3238 7533,'-44'4'389,"-1"1"1,10 0 0,-1 2-300,-7 5 0,-4 4 0,3 0-2831,1 3 1,2 2 2785,-17 9 0,1 4 45,14-6 0,2 2-125,-2 2 1,0 2 79,0 2 0,0 1 45,1 0 0,-1 4 0,4 0 0,-2 3 0,2 0-30,9-9 0,1-1 0,-1 2-248,-7 10 1,-1 4-1,2-3 278,0 8 0,2-2-45,1 3 0,1 1-564,2 1 0,1 0 564,2 1 0,3 0 0,1 0 0,3 0-1,2 0 1,2-1 45,3 0 0,3-1-45,2-1 0,2 0-85,3-1 1,3-1 84,2-1 0,2 0-72,3-2 0,2-1 72,3-1 0,2-2 0,2-2 0,3 1 134,14 11 0,4-2-134,-6-15 0,1-1 0,11 8 0,6-3-15,-11-21 0,3-3 0,-1-2 15,10 2 0,0-2-45,-5-5 0,2 0 0,2-3 222,5-6 0,2-3 0,-2-1-222,11-2 0,1-2-87,-8 0 1,4-3 0,-5 0 131,9-6 0,-3-2-45,-19 4 0,-1-1 0,1-1 0,0-1 0,1-1 0,-1 0 0,1-2 0,0-1 0,0 0-71,0-1 0,0-1 0,1 0 71,-1-1 0,0-1 0,1 0-157,-1-1 0,0-1 0,0 0 157,-1-1 0,1 0 0,-1-1 0,-1 0 0,0-1 0,-1-1 0,-1 0 0,0-1 0,0 0 57,-2-1 0,0-1 1,-1 0-58,-1-1 0,0 0 0,-1-2 0,-2 1 0,1-1 0,-2 0 0,0-1 0,-1-1 0,-1 1 0,-1-1 0,0 0 0,-2-1 0,0 1 0,-1-1 0,0 0 45,-2 0 0,0-1 1,-2 1-46,11-19 0,-2-1 0,-3 2 0,-2-2 45,-3 2 0,-2-1-45,-3 3 0,-2-4-30,-6 7 0,-2-3 0,-2 2 30,0-7 0,-3 0 0,-3 10 0,-1-3 0,-3 5 0,-5-2 0,-4 4 262,-2 0 1,-4 3-263,-2 1 0,-3 2 240,-4 3 1,-2 1-241,-4 3 0,-2 2 0,-4 2 0,-3 3-97,-3 2 0,-3 3 52,-4 1 0,-2 4 45,-2 1 0,-5 3 0,1 4 0,-6 2 0,4 2 0,11 0 0,3 2 0,-3 1-115,3 0 1,-2 0-1,-1 2 1,0 1 114,-2 3 0,1 1 0,0 2 0,2 0-129,-4 0 0,2 2 0,-2 0 129,4 0 0,-2 1 0,-1 1 0,1 1 0,1 3 0,0 2 0,1 0 0,2 0 0,-3 2 0,3-1 0,-2 2-23,4-1 1,-3 2-1,1 0 1,5-1 79,1 2 1,4-2 0,0 2-103,-17 12 0,1 1 0,4 1 0,1 1 0,4 0 0,2 1-45,4 1 0,1 0-45,4 1 0,2 1 0,4 0 0,1 1-45,4 1 0,1 0-45,3 0 1,3 2 217,2 0 1,2 1-399,2 0 1,2 1-136,2 0 0,1 1 112,3-1 1,1 1 427,1 0 0,3-1 0,0 0 0,2-1 0,1-1 0,0 1 0</inkml:trace>
  <inkml:trace contextRef="#ctx0" brushRef="#br0" timeOffset="7905">8068 7578 7443,'-5'-62'1259,"3"14"-1079,2-16-2381,5 18 2291,3 0 0,2-2 0,5 0 0,2-2 0,2 2 0,4-1 0,1 2 0,2 1-90,1 4 90,0 4-90,1 5 0,1 5-2750,12 0 2750,-9 14 0,9 3 980,-12 14-980,2 6-651,-1 6 741,2 5-90,0 7 618,2 5-528,-1 5 1747,0 5-1747,0 4-90,-1 4 90,-1 5-90,-1 3 45,-15-28 0,-1 0-45,1 2 0,-2 0 45,1 0 0,0 0-45,-1 1 0,0-1 45,0 1 0,0-1-45,0 0 0,0-1 90,12 30-90,1-1 90,-1-3-45,-6-19 0,1 1-1240,10 19 1195,-11-22 0,2 0 45,1-3 0,0-1-45,13 15 0,-11-17 0,0-1 0,12 9 90,1-3-284,0-1 194,0-1-558,-1 0 558,0 0-1379,-3 0 1379,-2 0-90,-2 2 695,-4 0-875,-4 2 328,-5 2-868,-6 0-269,-5 1-1514,-7-1 2593,-6-2 0,-5-4 0,-3-2 0</inkml:trace>
  <inkml:trace contextRef="#ctx0" brushRef="#br0" timeOffset="8285">9045 8547 7892,'3'-39'1350,"0"16"-1170,4-11-90,-1 25-90,4 3 90,-1 6-1,2 4 1,1 4 0,2 3 0,1 3 90,2 3-90,1 3 0,1 3-399,1 2 399,0 2-90,1 1 90,1 0 0,1 0-90,0-4 90,0-2 0,13-1 0,-7-11 0,10-3-1,-11-13 1,1-5 0,-1-7 0,0-5 0,-2-8-90,0-4 45,-10 4 0,0-2-45,5-20-789,-7 16 1,-2-1 788,0-19 90,-3-3-90,-4-2 0,-3-1 0,-4 0 0,-3 1 0,-3 0 0,1 20 0,-1 0 0,-5-21 0,4 24 0,0 1 0,-3-9 0,-1 4-532,-5-7 532,5 16 0,-2-4-90,6 19 0,2 4-90,2 3 314,2 4-764,5 4 1,1 4-361,6 5 1447,1 3-1716,2 2 575,2 0 1,3 0 0,0-2-1</inkml:trace>
  <inkml:trace contextRef="#ctx0" brushRef="#br0" timeOffset="18966">23701 3347 7982,'7'45'1530,"-2"-4"-1440,-8-20-1,0 1-89,0 0 90,0 0-90,2-1 0,0-1 90,1 0 90,1-3 0,1 0 0,1 0 0,1 0 90,0 0-90,1-2 0,1-1-1,-2-2 1,1-3-90,-1-1 90,0-2 90,0-1-90,-1-2 270,0-6-360,-2-3 0,1-6-90,-1-2 0,0-4 0,0-2 0,1-4 0,-1-2 0,0-2 90,0-1-90,1-2 0,0 0 0,2 0 0,-1 1 0,4-10 0,-1 11 0,1-6 0,-2 14 0,0 3 0,0-2 0,-1 8 0,-1-2-90,0 7 90,-1 3 0,3 1 0,1 7 0,-1 1 0,3 5 0,-1-1 0,0 3 0,0 1 90,1 1-90,-1 1 0,1 0 0,-1 0 0,0-1 0,0-1 0,0-1 0,0-2 0,-1-1 0,0-2 0,-1 0 0,0-2 0,-1-1 0,-1-1 90,0-1-90,1 0 89,1-3 1,-1-1 0,2-4-90,-1-1 90,1-3-90,3-8 0,-2 3 0,2-7 0,-2 6 0,0-2 0,0-1 0,0 0 0,0 0 0,0 0 0,0 2 0,-1 1 0,0 2 0,-1 2 0,-1 3 0,-1 1 0,0 3 0,-1 0 0,0 2 0,0 2 0,1 2 0,3 7 0,-2-1 0,2 6 0,1 7 0,-2-4 0,2 7 0,2 1 0,-3-5 0,4 5 0,-3-6-90,1-1 0,0 1-359,7 7 89,-3-6 0,6 6-90,-5-8-89,3 1-271,0-1-269,1 1-181,-1-2 1,2-1 1259,0-2 0,1-2 0,1-2 0</inkml:trace>
  <inkml:trace contextRef="#ctx0" brushRef="#br0" timeOffset="19467">24786 3388 9781,'-4'0'270,"-1"4"-270,2 2 90,-2 4-90,-1 1 0,1 3 90,-2 1-90,1 1 0,0 1 0,0 1 0,1 0 0,1-1 0,0 1 90,1-1-180,0-1 90,2-1-180,0 0 0,1-2-179,1-1-271,1-1-270,1-3 900,3-2 0,0-4 0,4-1 0</inkml:trace>
  <inkml:trace contextRef="#ctx0" brushRef="#br0" timeOffset="19787">25201 2933 7083,'-8'-8'2519,"1"3"-2430,0 6 91,-2 4-90,-1 2 90,-3 4-90,-2 4 90,-1 2-90,-2 3 180,-9 14-270,8-7 90,-6 10 90,6 1-180,7-10 90,0 8 0,10-5-1697,3-9 1607,6 6 0,2-12 0,3-2 0,4-2 0,1-2 0,3-2 0,2-1 0,0-3 0,2-2 0,-1-1 0,1-1 0,-1-1-90,-2-1 0,-1-1-450,5-2-89,-10 0 1246,2-1-2956,-10-3 2339,-5 3 0,-3-4 0,-2 2 0</inkml:trace>
  <inkml:trace contextRef="#ctx0" brushRef="#br0" timeOffset="20367">24503 2487 7713,'-61'14'479,"0"-1"1,1 1 0,3 1-390,12-1 0,1 1-1983,-3 1 0,-1 2 1983,-1 2 0,-1 1 45,-1 2 0,0 1-46,-1 2 1,0 1-558,-1 2 0,1 2 558,0 0 0,-2 4 29,6-1 1,-3 4 0,3-1-357,11-8 1,1 0-1,0 2 267,-10 8 0,0 2 0,2 2 60,4 1 0,1 1 0,4-2-45,-5 9 0,2 0-45,6-9 0,1 2 0,3 1 30,5-3 0,3 1 0,2-2-560,-1 6 0,1 1 530,-2 12 0,4 0 120,9-21 1,3-2-76,2-1 0,2 0-45,1-1 0,3-2 0,9 32 90,6-6-90,8-3 90,5-5-90,8-4 0,5-5 0,6-4 90,6-5-90,-26-18 0,2-2 0,0-1 0,4-2 0,20 2 0,2-3-171,-11-3 1,0-1 170,17-1 0,0-1 0,-16-4 0,-2-3-35,3 0 0,-1-2 35,1-1 0,0-1-24,1-2 1,0-1 23,0-1 0,0-1-279,0-2 1,0-1 278,0 0 0,1-2 0,-2-1 0,3-2 0,-4 0 0,3-2 0,-2 1 0,9-5 0,-1-1 138,-8 4 1,1-2 0,0-1-139,0-2 0,0-1 0,-3 1-53,8-6 0,0-1 53,-9 6 0,2-3 0,-2-1 0,-1-1 0,0-2 0,-4 1 0,9-7 0,-1-1 0,-8 6 0,2-3 0,-4 2 0,3-4 0,-4 0 185,1 0 0,-2-1-185,-1 0 0,-1 0 0,-2 0 0,-2 0-95,-1 0 1,-2 1 94,-2 0 0,-1 0 0,-2 1 0,-2 0 0,-3 2 0,-1 0 0,-2 1 0,-2 1 514,-3 2 0,-1 0-514,2-30 90,-8 4-90,-10 5 45,-7 20 0,-4 1 1187,-15-16-1188,7 21 1,-5 0-45,-11 4 0,-2 4 0,6 5 0,0 1 0,-15-4 0,-3 2 0,11 8 0,-2 3 0,1 0-308,-10 0 1,-1 0 307,6 2 0,-2 1 0,1 1 0,-7 1 0,1 3 106,-2-1 0,0 2-196,-1 0 0,-1 2-430,0 0 1,0 2 474,0 0 0,1 1-90,-1 2 0,1 0 0,1 1 1,0 1-46,1 1 0,0 1-45,1 1 0,0 0-146,2 0 1,0 2-125,2 0 1,1 0-136,1 1 1,2 0 77,2 1 0,1 0 552,4 0 0,0-1 0,4 1 0,1 0 0,2-1 0,0 0 0</inkml:trace>
  <inkml:trace contextRef="#ctx0" brushRef="#br0" timeOffset="25004">23616 2985 7713,'-2'-55'2068,"0"22"-1978,-1-28-748,2 32 838,-1-2 0,1-1 90,0-16 91,1 10-271,2-13-1134,0 16 1044,1-1 90,2 0-424,0 1 334,2-2 0,0 1 0,2 0 0,0-1 0,1 1 0,1 0 0,-1 1 0,1 2 0,-1 1 0,0 2 0,-1 3 358,0 3-358,-2 3 0,-1 2 0,0 3-90,-1-2 1276,-1 7-1456,0-2-359,-2 5-1,-2 2 131,-1-1-670,-2 2 0,-1 0 1169,-2 0 0,-2-2 0,0 0 0</inkml:trace>
  <inkml:trace contextRef="#ctx0" brushRef="#br0" timeOffset="25401">23396 1768 6723,'15'5'1259,"0"-2"-1079,-4-3 0,1-2 0,3-1-90,2-2 90,2 0 0,2-3-90,1 0 90,1-1 0,2-1-90,0-1 0,0 0-1,10-5 1,-8 3-90,5-3 90,-5 4-90,-9 3 0,3 0 90,-9 4-90,-5 1 0,1 1 0,-5 2 0,-1 2 90,-2 1 0,-1 2-90,-2 3 90,-2 2 0,-1 3 0,-2 3 0,-2 1-90,-4 11-407,2-5 497,-2 6-90,6-10 0,1 0 0,1-2 0,2 0 0,2-2-90,1-1 90,2-2-90,2-1 0,3-2 227,2-2-497,3-2-179,1-3-361,3-2-179,0-4-90,2-2 1169,1-5 0,1-1 0,0-3 0</inkml:trace>
  <inkml:trace contextRef="#ctx0" brushRef="#br0" timeOffset="25918">24231 1205 6903,'11'-9'900,"0"-1"-811,1 0 1,2-1 0,-1 0 0,1-1 0,-1 0 0,1 0 90,0 0-90,-1 1 0,-1 0 90,-2 1 0,0 0-90,-3 2 270,0-1-270,-4 4 89,0-1 1,-6 4-90,-3 3-90,-4 1 0,-3 3 0,-3 3 90,-3 2-90,-3 2 0,-13 9 0,7-4-366,-8 7 366,10-6 0,2 0 0,1-1 0,2 0 0,3-1 0,2 0 0,4-2 90,2 0-90,2-2 0,4 0 0,1-1 0,3 0 90,3-1-90,7 5 366,1-4-366,7 4 0,11-3 0,-5-3 0,11 2 0,-8-4 90,1-1-90,-1 0-320,1 0 320,-1 0 0,-2-1 0,-1 0 0,-3 0 0,-3 1 0,-2-1 0,-3 0 0,-3 0 90,-2 1 0,-4 3 0,-5-1-90,-4 4 500,-11 4-410,-1-2-90,-8 6 90,-10 2-90,7-5-485,-10 5 485,12-7 0,1-1 0,1-1 0,2-1 0,2-1 0,2 0-180,2-1 0,3-2-89,2 0-91,2-1-360,3-2-179,2-1-271,1-2 1,3-3 1169,3-2 0,1-2 0,2-3 0</inkml:trace>
  <inkml:trace contextRef="#ctx0" brushRef="#br0" timeOffset="26417">24083 955 7173,'-37'4'1529,"-2"2"-1259,0 2-4091,-3 3 4001,0 1 0,-1 3 180,-18 11-270,16-4 90,-12 9 193,8 6-193,14-6-90,-6 10 0,19-10 573,4 1-573,4 1 0,4 0 0,5 2 0,4 1 90,4 1-90,4 1-90,4 0 90,5-1-1,3-1-563,5 0 474,3-3 90,3-1-846,4-2 756,2-4 90,2-3 398,1-4-398,2-3-90,1-4 90,-1-4-90,19-5 0,-14-6 0,15-4 90,-4-13-90,-14 3-14,10-11 14,-21 5 0,-1-3 0,-2-4 90,-3-1 0,-3-4-90,-1-2 0,-3-4 0,-3-2-187,-2-3 187,-2-1 0,-3-2 0,-5 14 0,-2 0 0,0-18 0,-5-13 0,-6 25 0,-4 3 2223,-16-8-2313,2 15 0,-14-4 0,-11 16 0,9 9-555,-15 3 466,16 8-91,0 4 0,2 4 0,2 2-90,3 3 383,4 3-472,3 2-361,-1 16 270,11-7-179,-1 13 369,13-9-640,4 3 990,4 3 0,4 4 0,2 1 0</inkml:trace>
  <inkml:trace contextRef="#ctx0" brushRef="#br0" timeOffset="26975">25524 2463 7713,'-2'-28'1889,"3"9"-1710,1-12 1,3 11-90,2-2 90,3-2-90,2-1-358,2-2 358,2-2-1,3 0 1,1-1 90,16-15-90,-7 10-90,12-12 45,-18 22 0,1 0-1263,13-14 1263,-13 13 0,2-1-45,1 0 0,0 1-2580,14-14 2580,-14 13 0,0 2 0,9-8-387,-1 2 387,-4 3 0,-2 3 0,-4 4-90,-2 2 90,-4 3-90,-4 3 37,-1 3-127,-4 2 0,-2 2-180,-3 2 582,-2 2-1931,-3 2 2502,-8 4 0,1-2 0,-6 3 1</inkml:trace>
  <inkml:trace contextRef="#ctx0" brushRef="#br0" timeOffset="27268">26067 1482 8702,'9'1'270,"1"0"-270,3-1 90,4 0-90,3 0 0,4 1 90,14 2-90,-8 0 0,11 3 0,-1 2 0,-9 0-204,7 4 204,-14-3 90,-1 2-90,-3 0 0,-3 1 0,-1 0 0,-4 0 0,-3 1 0,-2 8 0,-5-4 89,-2 5-89,-4-7 205,-1 0-295,-5 5 90,3-6-180,-2 3-360,2-7-269,3-4-91,0-2 900,4-5 0,3-2 0,1-2 0</inkml:trace>
  <inkml:trace contextRef="#ctx0" brushRef="#br0" timeOffset="27537">26920 1222 8792,'-1'-5'810,"1"2"-631,0 2-89,0 7-90,0 4 0,0 4 90,1 2-90,0-2 0,0 3 90,0 1-90,0 11 0,1-6 0,-1 7 0,0-10 0,1 0 0,-1-1 0,2 0-90,-1-1-269,0 5-1,0-7-360,0 2-1349,-3-7 2069,1-6 0,-1-3 0,1-4 0</inkml:trace>
  <inkml:trace contextRef="#ctx0" brushRef="#br0" timeOffset="27967">26572 1089 7353,'-37'6'1439,"9"-1"-1259,-9 4 0,13 1 0,0 1 90,0 3-91,2 2 1,1 3 0,1 3 0,1 2 180,-3 15-180,7-7-747,-2 12 657,9-10-3055,4 0 3055,4 2 0,3-1-226,4 1 226,5-1 0,4-1-439,4-1 349,4 0 90,4-3-1584,4-1 1494,3-3 90,3-3 1699,3-4-1699,2-3-90,1-4-348,2-3 438,0-3-90,0-4 0,-1-3 90,-2-3-90,14-9 90,-16 1 90,9-7-14,-12-8-76,-12 3 2699,3-11-2699,-10-9-90,-9 7-183,0-13 273,-10 13-90,-3-1 0,-4 0 0,-3 0 0,-3 0 0,-3 2-90,-4 1 90,-3 2 0,-3 3 0,-3 3 0,-3 2 0,-2 4 0,-3 3 0,-2 5 0,-1 3-89,-2 4-1,-1 5-360,-20 8 90,16 2-180,-14 8-1259,8 10 540,14-2-359,-7 11 1618,19-7 0,5 2 0,2 1 0</inkml:trace>
  <inkml:trace contextRef="#ctx0" brushRef="#br0" timeOffset="29135">27141 3135 8072,'-13'-28'2969,"4"12"-2789,-4-6-90,6 16-1,-1 2-89,0 3 90,-1 4 90,-4 8-180,3 1 90,-4 9 0,5-2 0,1 5 0,2 1 0,2 3-90,1 1 0,4 0 90,2 1-90,2-1 0,3-1 90,3-1-3482,8 6 3482,-2-10-90,6 4-45,-4-14 135,1-2-90,1-4 90,1-3 0,10-7-1,-9-3 1,7-5-90,-11-2 90,-2-3 0,-2-3 0,-2-2 0,-2-3 0,-3-2 0,-1-1 0,-2-1 0,-2 0 0,-1-1 0,-2 2 90,-1 1-90,-1 2 359,-2-3-269,1 8 3280,-2-1-3190,2 8-180,0 5 67,0 0-157,-1 11 0,1 1 0,-1 8 90,1 14-90,3-1 0,2 13-960,2-4 960,2 6-3074,2 4 3074,1 6 0,2 5-231,0 4 231,1 4 0,-3-15 0,1 1-218,-2-12 1,0 1 217,3 13 0,0-1-363,-3-14 1,1-2 362,-1 0 0,0 1 0,4 12 0,0 1 574,-3-14 0,0 0-574,2 8 0,0 1-108,-2-8 0,-1-2 108,4 16 0,1 8 0,-7-26 0,-2-4 306,0-4-306,-2-5 1698,-1-3-1698,-1-3 1661,-1-3-1661,-2-4 868,-2-1-778,-2-4 140,-2-2-230,-10-8 0,2-1 0,-6-8 0,4-1 0,1-3-90,-10-20 90,9 7-941,-6-14 941,12 11 0,1-1 0,3 0 0,2 0 0,2 1 0,3 2-180,2 1 90,3 1-440,3 2 350,2 2-90,3 2-179,3 1 89,2 1-180,3 1-2964,2 0 2785,2 1-91,1 1-269,1 2-271,0-1 151,0 2-240,-1-1 1439,1 1 0,-1 0 0,0-1 0</inkml:trace>
  <inkml:trace contextRef="#ctx0" brushRef="#br0" timeOffset="29350">27839 3279 7083,'1'-6'1799,"0"0"-1619,1-1 0,2 2-180,1-1 90,1 0-90,3 0 0,1 0 0,4 0 0,1 1 0,1 0 0,2 0 0,1 2 0,0 1 0,-1 1-90,0 2 0,-2 1-540,3 6 0,-7 0-179,0 4-180,-9-1 989,-3 2 0,-3 2 0,-1 0 0</inkml:trace>
  <inkml:trace contextRef="#ctx0" brushRef="#br0" timeOffset="29517">27827 3607 8072,'7'-1'630,"1"-1"-540,1-2 0,4-1-90,2-1 90,3-1-90,3-2 0,2 0 0,2-1 0,3 0-561,1 0 381,1 1 0,-1 0-360,1-1-180,-1 1-179,-2 0 120,-1-1 1,-1 1-1,-1 0 1</inkml:trace>
  <inkml:trace contextRef="#ctx0" brushRef="#br0" timeOffset="30173">28451 3044 7982,'2'-9'2339,"-2"3"-2069,3-1-180,-2 6 90,1 0 90,1 4-180,1 2 0,1 3 269,3 8-269,-2-3 0,4 8 0,-4-4 0,0 2 0,1 1-90,-2-1 0,1 1 90,0-1-90,-1-1 0,0-1 0,0-3 0,1 2 90,-2-5-90,0 0 180,0-4 0,-1-3-90,1 0 90,-2-2 0,0-2-91,2-1 1,0-3 0,2-3 0,1-3-90,0-3 0,1-3 90,-1-1-90,1-2 0,0-1 0,0-2 0,4-11 0,-3 8-90,3-7 90,-4 11 0,-1 1 0,1 2 0,-1 1 0,-1 3 0,-1 2 90,0 3-90,-2 1 0,-1 2 0,0 2 0,1 2 0,-1 2 0,1 2 0,1 5 0,0 1 0,1 3 0,-2-1 0,0 0 0,1 0 0,-1 0 0,1-2 0,-1 0 0,0-1 0,0-2 0,0 1 0,-1-2 0,0 0 0,1-1 0,-2 0 0,1-2 0,-1 1 0,0-2 0,1 0 0,0-2 0,1-2 0,0-3 0,1-2 0,1-2 0,0-2 0,-1-1 0,3-7 0,-3 6 0,2-5 0,0 4 0,-3 5 0,1-2 0,-2 7 0,-1 1 0,0 1 0,1 2 0,-1 1 0,3 2 0,-1 2 0,3 1 0,0 3 0,2 1 0,1 2 0,1 1 0,3 2 0,7 7 0,-2-4 0,7 7-90,-5-7 0,2 1-90,1-1 1,2 0-181,-1-1-551,2-1 191,-1-1-449,0-1-1530,8 1 1260,-9-4 1439,8-1 0,-12-7 0,1-1 0</inkml:trace>
  <inkml:trace contextRef="#ctx0" brushRef="#br0" timeOffset="30417">29378 2917 7533,'-7'-7'2608,"1"1"-2338,3 3-90,2 0 0,0 2 90,2 0-180,3 2-90,2 1 0,3 2 90,2 1-90,2 1 0,1 2 0,3 0 0,1 1 0,1 1 0,9 5 0,-7-3-90,5 4 0,-8-5 0,-2-1-180,-2-1 0,-1 0-180,-2-3-179,-3 0-271,-3-2-89,-2-2 696,-3-1 1,-2-6 0,-1-2-1</inkml:trace>
  <inkml:trace contextRef="#ctx0" brushRef="#br0" timeOffset="30638">29504 2744 7892,'-4'-9'1620,"0"2"-1351,1 1-89,-1 2 0,1 1 0,0 1 0,-2 2 0,-1 3 0,-1 2 0,-2 3-90,-1 3 90,-1 2-91,0 2 1,1 3-90,-1 2 90,0 2-90,1 3 0,0 0 0,2 0 0,1 1 90,1 0-90,1-1 0,3-2 0,2-1-90,2-2 90,3-2-90,1-2-89,3-3-1,2-2-180,3-2-270,2-3-269,2-3-1440,12-4 2339,-5-3 0,10-4 0,-10-1 0</inkml:trace>
  <inkml:trace contextRef="#ctx0" brushRef="#br0" timeOffset="30873">29912 2654 8072,'1'-9'1889,"-1"0"-1529,1 2-90,-1 2-90,0 1-90,1 1 90,0 0-90,0 2 0,1 3-90,2 3 0,1 2 0,1 4 0,5 5 0,-1-3 0,4 7 0,4 3 0,-4-4 0,5 7 0,0 0 0,-4-5-90,3 6-270,-2-2 90,-5-6-270,1 4-179,-7-9-271,-2-1-179,-2-3 1169,-2-1 0,-3-2 0,1-1 0</inkml:trace>
  <inkml:trace contextRef="#ctx0" brushRef="#br0" timeOffset="31051">29864 2901 7173,'-3'-6'1979,"1"-1"-1619,3-4-270,0 3-90,4-3 0,2 4 89,2-2-89,5 1 0,3-1 0,3 0 0,5 0-89,4 0-91,3-1-646,3 1 376,3 0-360,2-1-179,1 0 989,3-1 0,3-2 0,1-1 0</inkml:trace>
  <inkml:trace contextRef="#ctx0" brushRef="#br0" timeOffset="31284">30737 2472 7892,'-23'9'1620,"-2"1"-1351,-2 3-5569,-2 1 5570,0 2 0,0 0 799,2 1-890,2 1 928,3 0-927,4-1-1,6 9-89,8-6 0,7 6-90,23 0 90,-1-6 2467,17 5-2557,-4-8 0,6-2 0,2 0-183,3-1 94,0-1-1,-1-1 0,-2-1-180,-3 0-90,-3-2-1169,5 4 360,-16-5-181,0 4 1350,-19-5 1,-6-1 0,-5 0 0</inkml:trace>
  <inkml:trace contextRef="#ctx0" brushRef="#br0" timeOffset="34301">28769 3931 7263,'-22'-19'1979,"10"9"-1709,-10-10-91,14 12 361,-3-4-270,4 3 0,-2-1 90,2 1-180,3 4-91,0-2 1,2 4 0,1 1-90,0 0 90,0 1-90,3 6 0,0 0 0,2 5 0,0-2 0,1 1 0,1 1 90,2 0-90,1 0 0,1 1 0,1 1 0,2-1 90,0 0-90,1-1 0,0 0 0,2 0 90,0 0-90,0-1 0,2 0 90,1-2-90,2 0 0,12-1 0,-6-3 90,11 0-90,0-5-970,-8-1 970,8-2 90,-14-2-66,-1-1 65,-1-1 91,-2 0-90,-2-1 0,-2-1 90,-2 0-90,-2 0 0,-2-1 0,0-1 1053,-2 0-1143,-1 0 163,-2 0-73,0 0 0,-2 2 90,1 1-90,-2 1 180,0-1-90,0 4-180,-1-1 90,1 2-90,-1 1 0,1 0 0,-1 1 0,0 2 0,0-1 0,0 1 0,0 0 0,1 0 0,-1 1 0,2 0 0,0 0 0,1 1 0,1 0 0,2 1 0,0-1 0,2 1 0,0 0 0,1 0 0,0 0 0,1 1 0,0-2 0,1 1 0,0-1 0,6 0 0,-3 0 0,4 0 0,1 0 0,-5-2 0,5 1 0,0-3 0,-6 1 0,5-2 90,-2-3-90,-4 1 0,2-3 0,-2-1 0,-4 2 0,1-2 90,-5 2-90,0 2 90,-1-1 0,-1 1-1,0 0 1,0 2 90,-2-1-90,1 1-90,0 0 90,1-1 0,0 0 0,1 0-90,1 0 0,1-1 0,-1 0 0,2 0 0,1 1 0,0 0 0,1 0 0,0 1 0,0 0 0,0 0 0,0 0 0,1 1 0,0 0 0,0 0 0,-1 0 0,0 0 0,0 0 0,-1 0 0,-1-1 90,0 0-90,-1-1 0,1-2 0,0 0 0,0-2 0,-1-2 0,1 0 0,1-6 0,-2 4 0,0-5 0,-1 1 0,-1 4-90,0-5 90,-2 0-90,0 5-90,0-3-90,-1 5 1,1 2-271,0 1 0,1 0-179,0 2-181,1 0-269,-1 2-180,1 2-91,-1 2 1,-1 2 1439,-1 2 0,0 1 0,0 1 0</inkml:trace>
  <inkml:trace contextRef="#ctx0" brushRef="#br0" timeOffset="35051">29526 4290 8612,'0'-6'1529,"0"2"-1259,0 2 0,0 0 899,0 1-1169,0 6 0,2 3 0,0 4 0,2 2 90,2 7-90,-1-4 0,2 8 0,2 4 0,-1-6 0,2 8 0,-2-8 0,0 0 0,1-1 0,-1 1 0,1-2 0,-1 2 0,0-1 0,0-1 0,-1 1-180,2 8 0,-2-8-89,0 6-721,-3-4 91,-2-6-271,-3 4 1170,-6-3 0,1-7 0,-2 2 0</inkml:trace>
  <inkml:trace contextRef="#ctx0" brushRef="#br0" timeOffset="35341">29487 4775 10051,'6'6'360,"4"3"-270,-4-2-90,5 3 90,-3-2 0,1 0 0,2 1-90,0-1 0,1-1 90,1 0-90,-1-1 0,1 0 90,0-1-90,0-2 90,0-1-90,0-2 90,0-2-90,0-2 90,2-2-90,-1-2 0,1-1 0,5-7 0,-6 2 0,4-5 0,-8 6 0,-1 0-90,-1 0 0,-2 1-270,1-2 0,-4 4-180,0 1-269,-5 6-271,-2 3 1,-2 2 1079,-1 2 0,-1 3 0,-1 1 0</inkml:trace>
  <inkml:trace contextRef="#ctx0" brushRef="#br0" timeOffset="35691">29481 5404 8792,'8'-11'1889,"-1"0"-1709,-1 6 0,1-2-90,1 1 90,2-2-91,0 1 91,1 0-90,1 1-90,1 1 90,2 1-90,2 1 90,0 1-90,1 1 0,0 2 0,-1 2 90,0 3-90,-1 2 0,-2 3 0,-2 4 90,-2 3-90,-2 13 90,-3-3-90,-2 9 0,-4-8 0,-1 0 0,-3 1 0,0-1 0,-2-1-90,-1-2 90,1-1-90,-1-1-90,1-3-359,-1 3 89,3-8-180,0 1-1349,2-9 810,2-4 1169,0-2 0,2-4 0</inkml:trace>
  <inkml:trace contextRef="#ctx0" brushRef="#br0" timeOffset="35939">29940 5283 8252,'-12'5'1799,"-2"2"-1529,-1 3-90,-2 3 0,0 2 0,0 3-90,1 1 90,0 1-90,2-1 0,2 1-1,2 0 1,4-1-90,2 0 90,5-2-90,3-1 0,5-1 0,5-2 90,18 2-90,-2-7 0,15 0 0,14-8-3482,-11-3 3437,-14 1 0,-1-2-134,16-3-715,0-2 444,1-2-270,-3 0-359,-1-2-90,-4-1-91,-3-1 1260,-2-2 0,-4-1 0,-1 0 0</inkml:trace>
  <inkml:trace contextRef="#ctx0" brushRef="#br0" timeOffset="37053">30862 2044 7713,'1'-15'1169,"0"1"-989,-1 0 0,0 1 0,-1 1 0,0-1-1,-1 1 1,0-1 0,-1 0-90,1 0 90,-2 0 0,1 1-90,-2 0 90,1 0-90,-2 1 0,0 0 0,-2 2-90,-1 0 90,-1 2-90,-2 2 90,-2 2-90,-2 2 0,-3 3 0,-3 3 0,-3 4 0,-3 4 0,-3 3 89,-1 4-828,-2 3 829,-1 5 0,0 3-90,-1 4-1280,0 4 1370,1 2 0,2 4 0,1 2 0,3 2-580,3 1 580,2 0 0,5 1-90,2 1 45,10-15 0,0 2 45,0 19-90,4-20 0,3 0 45,5 1 0,2-3 45,8 21-45,-4-20 0,4-1 45,7-2 0,3-2-1817,17 17 1772,-11-19 0,1-1-45,22 6-33,3-4 33,3-5 0,1-4-222,0-4 222,0-4 0,-1-5 0,-1-3 0,-2-5 0,-2-3-1606,-2-4 1606,-2-4 0,-4-4-270,-16 0 1,-1-2 359,14-11 132,7-14-222,-12-12 0,-13 7 123,-11 15 1,-3-1-124,0-17 0,-5-2 0,-4-3 0,-6-1 1119,-4-1-1119,-5-2-90,-3 1 90,-4 0 0,-2 0 0,-3 3 0,-1 2-90,-2 4 0,-2 3 2231,0 5-2411,0 5 0,0 4 0,0 6-809,-10-1 270,10 12-271,-7 1-179,14 13 152,2 3 1107,3 6 0,3 4 0,1 3 0</inkml:trace>
  <inkml:trace contextRef="#ctx0" brushRef="#br0" timeOffset="37734">31192 3776 7263,'-4'-4'2518,"1"0"-1978,-1-1-360,1 1 90,-1 0-90,3 2-90,0 0 180,0 2-270,2 4 0,0 2 0,1 4 0,-1 0 0,0-1 0,1 1 0,-1 1 0,0 1 0,1 0 0,0 1 0,0-1 0,0 1 0,1-1 0,-1 0 0,2 1 0,-1 0-90,0-1 0,1 2 0,0-2-180,0 2-90,-1-2-1169,-1 7 450,-1-5-181,-2 3 1260,-2-7 0,0 0 0,-1-1 0</inkml:trace>
  <inkml:trace contextRef="#ctx0" brushRef="#br0" timeOffset="38000">31133 4113 8882,'7'4'450,"-1"-2"-360,3-3 0,-1-2 0,2-1-1,1-2 1,7-5 0,-3 0-90,5-4 90,-6 3-90,0-1 0,-1-1 0,-2 1 0,4-5 0,-5 5 0,1-3-90,-3 1-90,-2 5 91,0-2-181,-4 5-90,0 1-180,0 1-269,-2 0-181,-2 2 990,0 0 0,-2 0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31:10.67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26669 8509 6993,'-6'-12'2159,"2"2"-1889,0-3 89,1 4-89,1 0 0,0-1 0,1 1 180,1-5-270,0 2-1,1-3 91,3 0-90,1 4-90,2-4 0,0 5 0,1 0-90,2 1 90,3 0-90,12-3 90,-3 4-90,10-2-450,-5 5 450,2 2 89,1 1-89,2 1-3242,0 2 3242,2 2-2079,-1 2 2079,-1 3 90,0 1 0,12 11 0,-12-2 0,8 9 90,-6 10-281,-9-5 191,3 16 269,-7 14-179,-7-9-90,-6-16 0,-1 1 90,-3 6 0,-1 0-90,-1-8 0,-1-1 534,1 14 0,-1-1-534,-1-12 0,0-1-1,0 1 1,-1 1-45,1 1 0,0 0 509,0 1 1,0 0-421,0 0 1,1 2-45,1 18 0,1 0-902,0-14 1,0 0 811,1 13 0,2 1 90,3-1 0,2-3-654,-3-12 0,2 0 564,3 13 0,2-2 45,-3-17 0,1-3-391,1 1 1,1-1 345,2-1 0,0-1 280,1-2 1,2 1-281,11 8 0,2-2 45,-7-10 0,1-1-45,8 6 0,3-2 0,1-7 0,1-4 0,21 7 353,-21-13 1,-1-2-354,15-5 0,-3-7 0,-1-6 0,-4-5 0,-2-5 356,11-15-356,-17 4 242,8-10-152,-13-3 0,-11 10 568,0-9-389,-10 7-179,-7 10 2520,-1-5-2340,-7 11-180,-1 7 90,-5 1 2815,-2 9-2905,-4 6-90,-2 5 90,-3 6-90,-2 4 90,-1 6-3482,0 5 3572,0 3-180,1 5-207,1 3 297,3 5-778,3 3 778,3 4-45,8-13 0,2 1-470,0-9 0,2 1 425,1 10 0,1 2 0,4 1 0,1 0 0,0-11 0,0 0 0,3 11 0,2 2 0,2-1 0,2-1 0,-3-11 0,0 0 0,4 11 0,2 0 0,1-2 0,1-1 0,-6-11 0,1-1 0,5 10 0,0-1 0,8 12-178,-2-3 178,-2-4 0,-3-2 0,1 13-1228,-10-16 1228,-3 11 0,-12-19 352,-20 16-352,-2-11 0,-18 12-45,10-24 0,-3-2 0,6-5 0,-1 0 670,-11 5 0,-3 0-850,-7-2 1,0-2-564,9-5 1,0 0 517,-13 4 1,-4-1-361,-3-3 0,1-2 225,13-3 1,-1-1-1,-15 2 0,1-1 0,17-4 1,3-2-145,-2 1 0,1-2 54,1 0 0,-1-1-246,2-1 1,0 0 65,2-1 1,-1-1-435,-12-3 1,1-1 1108,14 0 0,1-1 0,-9-2 0,2-2 0,-11-5 0</inkml:trace>
  <inkml:trace contextRef="#ctx0" brushRef="#br0" timeOffset="1829">20324 9779 7623,'1'-7'2068,"0"1"-1798,1 0-90,2-1 0,2 0-90,1-1 0,3-2 0,1-1 90,3-2-90,2-1 90,2-2 0,2 0-90,1-2 89,1-1 91,12-8-180,-8 6 0,8-5 90,-1 3-180,-7 8-177,8-3 267,-9 7-90,0 2 0,2 2 90,0 1-90,1 1 0,1 2-3304,2 1 3394,0 0-90,0 1-2209,17 3 2209,-10 1 90,11 2 0,1 4-90,-12-2 119,10 4-29,-1 2-90,-10-3 0,11 1 90,3-3 691,-11-4-781,14 0 90,5-7 0,-12-1-90,15-3 0,-18-1-1171,22-5 1171,-16 3-85,-18 3 0,1-1 85,31-8 0,-16 3 90,15-4-90,-2-1 0,-16 4 0,13-3 0,-4 2 0,-14 5 0,10-3 0,-5 3 90,-12 3-90,9 0 0,-15 4 0,-2 1 0,-1 2 0,-2 2 1090,-1 2-1000,-1 0-90,-1 3 0,0 1 2487,-1 2-2397,9 6-90,-6-2 2309,7 5-2219,5 0 0,-7-4 334,11 4-244,6-1-180,-8-6-684,13 2 684,-12-6 0,1-2-3046,1-2 3046,2-2 90,1-2-142,1-2 52,0-1 0,1-2 90,0-1-90,1-1 0,-1-1-409,0-1 409,1 0-1533,18-6 1533,-14 2 90,14-5 1038,0-4-1128,-14 5 0,13-6-558,-3 0 558,-16 5 335,10-3-335,-9 5 0,-13 5 2552,5 0-2552,-9 7-90,-9 3 1487,4 1-1307,-5 5 1050,-4 0-1140,1 4 0,1 2 0,-4-1 0,3 3 0,-2-3 90,1-2-90,1 1 0,3-1 90,2-1-90,3-1 0,2-2 90,2-1-90,3-2-3302,17-1 3302,-9-2 0,13-2-321,-12-2 321,1 0 90,2-1-90,1-1 0,21-5 0,-14 3 90,15-4-90,2 0 0,-17 2 0,16-2 90,-4 0-90,-15 3-526,13-2 616,-20 4-90,14-4 0,-13 5 0,10-3-1988,-4 4 1988,-13 2 0,8-1 1763,-7 4-1853,-10 2-90,3 0-251,-7 5-199,-7 0-359,0 3 179,-8 0-720,-4 1 3227,-2 2-3406,-2-1 1766,-3 1 1,-2 0 0,-2-1-1</inkml:trace>
  <inkml:trace contextRef="#ctx0" brushRef="#br0" timeOffset="4032">20265 11241 6993,'-2'-5'1529,"0"0"-1349,1 0 0,0 1-90,0 0 90,0-1-90,-1 1 90,1 1 179,0-2-179,0 1-90,0 0 90,1 2-90,0 0 0,0 0 180,0 0-270,1 1 0,1 1 0,0 0 90,5 2-90,-1-1 90,3 0 0,0-2-90,1 1 90,2-2 0,1 0 0,7-2 0,-3 1-90,6-2 89,-6 1 1,0 0-90,0-1 90,-1 1-90,0 0 90,0 0-90,1 0 90,0 1-90,0 1 90,8 0-90,-6 0 0,7 1 90,1 2-90,-6 1 0,6 1 90,-1 3-90,-6-1 90,5 3 0,-2 2-90,-5-1 90,4 4 0,-1 0-90,-4-3 90,4 3 90,0-2-90,-5-3-90,4 2 90,-5-4-90,0-1 90,-1 0 0,1-2 0,7 1-90,-5-1 89,7-2-89,-6-1 90,2-1-90,2-2 90,2-1-90,2-2 90,3-3-90,2-1 90,2-3-90,3-1 90,18-11-1631,-11 5 1631,14-7-90,1-2 90,-13 7-90,13-6 0,-2 1 90,-14 8-90,12-5 0,-7 5-784,-13 6 784,8-2-35,-9 7 35,-10 5 90,4 0-90,-12 6 0,-2 0 0,-1 3 0,-1 2 1486,-2 2-1396,3 8-90,-4-2 919,1 5-829,0 1 0,-2-5-90,2 5 135,3-1-135,-2-6 0,5 3 90,5-2-90,-4-5 90,8 3-90,-5-7 90,2-1-90,1-1 0,1-1 0,2-3 0,1 0 90,1-2-90,1 0 0,-1-1-3392,14-2 3392,-10-1 0,10-2-267,0-1 357,-10 1-90,10-1 0,-3-1 0,-8 3 0,7-1-13,-3 1 13,-10 2 0,7 0 0,-12 3 0,-1 0 0,0 2-90,-1-1 180,0 2-90,5 2 0,-5 0 3253,3 2-3253,-1 3 0,-4-1 0,3 2 488,1 2-488,-5-3 20,4 3 70,-1 1-90,-3-4 90,4 2-90,1-1 90,-4-3-90,6 1 90,4-2 0,-5-3 0,8 1-90,4-4 0,-6 0 90,8-3-90,3-2 0,-9 0 0,9-3 0,-1 0 0,-8 0 0,10-1 0,-12 2 0,0 0 0,0 1 0,0 0 0,-1 0 90,9-2-90,-8 2 0,6-1 0,-4 2 0,-7 2 0,4 1 90,-2 1-90,-5 0 0,4 1 0,-6 1 0,-1 0 0,-1 0 0,0 1 0,0 0 0,0 1 0,-1 0 90,0 1-90,-1-1 0,6 3 0,-5-1 0,3 1 0,2 0 0,-4-1 90,5 2-90,4-1 0,-4-3 0,8 1 90,6-4-90,-7 0 0,10-3 0,0-2 0,-7-1 0,7-2 0,3-4-3392,-8 3 3392,9-4 0,-13 3-1385,12-7 1385,-9 4 0,7-4 0,-2-1-301,-9 4 301,7-4 2425,-3 2-2425,-9 3 0,6-1 0,-4 3 0,-7 3 1923,3-1-1923,-2 2 0,-5 2 0,2 0 554,-3 2-554,-3 2 0,1 0 176,-3 2-176,2 2 0,-2-1 0,1 3 0,2 0 0,-3 0 0,4 1 90,1 1-90,-1-3 90,3 1 90,5-2-90,-2-1-90,7-1 90,4-3-1,-4-1-89,9-2 90,2-4-90,-7 2 0,10-4 0,-2-1-3392,-7 3 3392,6-3 0,-10 3 0,-2 0 0,0 1 0,-1 0 0,-1 1 0,-2 1-90,-1 1 1,-2 1-1,-2 1-540,1 3 3482,-5 2-3391,0 1-1081,-6 7 271,-5 0-180,-2 5-1799,-10 6 3328,1-4 0,-6 8 0,3-7 0</inkml:trace>
  <inkml:trace contextRef="#ctx0" brushRef="#br0" timeOffset="6530">20197 13134 8522,'4'0'540,"-2"0"2158,-1 0-2518,0 0-90,0 0 0,2 0 90,-1 0-180,1-1 90,1-2 0,8-2-90,0-1 0,5-3 90,6-4 0,-4 3-90,8-4 0,1 0 90,-5 3-90,6-3 0,-9 6 0,0-1 90,0 1-90,0 1 0,-1 0 0,0 2 90,-1 1-90,0 1 90,-1 1 0,6 3-1,-7 1-89,6 1 180,-3 3-90,-5-1-90,3 2 180,-2 1-90,-5-2 0,4 1 0,-6-2 0,0 1 90,-1-2 0,0 1 0,2 0-90,-2-2 90,3 1-91,-3-2 1,2 0 0,0-1 0,2-1 0,1-1 0,1 0 90,1-1-90,2 0-90,2-1 180,9-4-931,-4 1 751,8-2 90,2-2-90,-7 2 0,7-3 0,-2 2 90,-7 1-90,5 0 0,-2 0 0,-8 4 90,5-2 661,-8 3-751,-2 1 0,1 1 90,-1 1-90,0 0 90,6 2 0,-5 1 0,5 2-90,0 4 90,-5-2-90,6 3 90,0 3-90,-4-2 0,6 4 89,2 2 1,-5-4-90,8 6 180,5 1 0,-6-6-494,10 5 404,-10-7 0,2 0 0,1-1-90,0-1-630,1-1 720,0 0-90,2-2 0,-1-1 0,1-1 0,16 1 0,-11-4 0,11 1 90,2-5-90,-11 1 0,12-3 0,0-2 0,-11 0-1178,11-1 1178,-17 2 90,-2 0-2779,1 0 2689,-2 0 0,-1-1 368,-2 2-368,0-1 0,-2 1 0,0 1 0,9-1 0,-10 1 0,7 0 0,-5 0 90,-7 2 961,5-2-1141,-2 2 90,-6 0 3392,5-1-3302,-2 1-90,-5 0 0,4 1 0,-2 1 0,-4 0 0,3 1 0,-2 0 0,-4 1-90,2 0 90,-4 0 0,3 1 0,-4 0 0,4 1 0,-2 1 0,-1-1 90,2 1-90,0 0 0,-1-2 0,3 2 0,2-1 0,-3-2 0,5 0 0,3-2 0,-4-2 0,6 0 0,-6-2 0,-1 1 0,1 0 0,0-1 0,0 1 0,0 1 0,0-1 0,0 1 0,0 1 0,6 1 0,-5 1 0,3 0 0,0 2-90,-5-1 90,3 2 0,-3 1 0,-3-1 0,2 2 0,-1 1 0,-2-1 0,2 2 0,0 2 0,-2-2 0,2 3 0,-4-2 0,4 3 0,-2-3 0,3 3 0,1-1 0,-2-3 0,3 2 90,2-1-90,-3-3 0,4 1 0,3-3 0,-4-2 0,6 0 0,-6-2 0,1-1 0,1-1 0,1-1 0,0 0 90,2 0-90,0-1 0,0 0 0,1-1 0,1-1 0,0 1 0,1-2 0,1 0 0,12-5 0,-9 2 0,10-3 0,-1 0 0,-9 3 0,8-2 0,-2 1 0,-9 3 0,6-1 0,-3 3 0,-8 2 0,4 0 0,-3 2 0,-7 0 0,6 2 0,-1 0 0,-4 1 0,4 0 0,-6 0 0,0 0 90,-1 0-90,1 0 0,7 1 0,-5-1 0,5 0 0,-5-1 0,1 0 90,2-1-90,1-1 0,1 0 0,12-3-660,-7 1 750,9-2-446,0 0 356,-8 0 0,9-1 0,0-1 90,-8 2-90,7-2 0,-1 2 0,-9 2 0,8-1 0,-4 1 0,-6 1 0,5 0 0,-10 1 0,8-1 0,-6 1 635,5 0-635,0 1 0,-6 0 0,5 0 381,2 0-381,-7 0 0,7 0 90,2 0-90,-7 0 0,8 0 0,-9-1 0,1 1 0,-1-2 0,2 1 0,-1-1 0,1 0 0,0-1 0,0 0 0,-1-1 0,10-2-519,-8 1 519,7-1 0,-2 0 0,-8 1 0,5-1 0,-4 3 0,-7 0 0,2 2 0,-4 1 0,-3 1 519,1 2-609,-2 2 90,-1-1 0,2 1 0,-2-1 0,-1 0 0,0 1 0,0-1 0,0 0 0,1 0 0,-1 1 0,1-1 90,1 2-90,6 1 0,-3-1 0,6 1 0,4-1 0,-5-1 0,8 1 0,2 0 0,-5-2 0,8 2 0,2 0 0,-7-1 0,8 1-227,-9-2 227,-1 0 0,0 0 0,0 0 0,1-2 0,8 1 0,-6-1 0,6 0 0,1-2 0,-8 0 0,8-1 0,-1 0 0,-6 0 0,5 1 0,0 0 0,-8 0 0,7 1 0,-2 2 0,-6 0-90,6 1 90,-10-2-179,0 0-1,-1 1-90,0 0-90,-2 0-180,0 0 1,-1 1-181,-1 0 137,0-1-1846,5 1 900,-6-1-90,2 1 1619,-6-2 0,-2-2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31:23.8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25675 6762 8522,'5'-16'2968,"-2"7"-2788,1-4 0,-3 9 0,0 1-90,0 1 90,0 0 180,-1 1-270,-5 7 0,0 1-90,-4 7 180,-6 10-1,4-2-89,-7 11 90,4-6-90,0 3 0,-2 2 90,-1 1 0,2-1 0,0 0 0,-4 10-90,4-10 0,1 1 90,-2 15-755,5-13 665,0 10-205,7-8 115,3-11 90,4 6-90,9-10 0,-1-8 90,8 0-90,9-8 0,-5-4 0,9-3 0,-8-3 90,1-1-90,0 0 0,-1-2 730,-3 2-640,4-3-90,-10 4 319,2-1-319,-8 3 0,-4 1 90,-2 3 0,-9 7 0,-1 0 0,-6 8 90,-7 7-90,3-3 0,-8 8 0,7-6 0,0 1-90,1 0 90,0 1-90,1 0 90,1 0-1,2 0-89,0-1 90,-5 22 0,8-17-90,-3 14 90,9-14-643,3-8 553,2 5 90,9-6 0,0-6-90,7 2 90,10-7-90,-2-4 90,11-2-90,10-9 90,-8 0-872,13-6 782,-14 1 0,2-1 0,-1-2 0,0 0 0,-2 0 0,9-5 0,-13 5 0,5-2-180,-13 5 0,-9 4 419,1 1-1228,-10 2 359,-3 3-90,-2-1-1169,-8 2 720,-1 0 556,-4 2-916,1 1 0,-1 1 1529,0 0 0,-1 0 0,1 1 0</inkml:trace>
  <inkml:trace contextRef="#ctx0" brushRef="#br0" timeOffset="1162">25292 9044 7533,'42'-35'2608,"1"-1"-2158,2-1-850,1-2 670,2 0-2184,1-1 2184,0 0 0,0 0-91,0 1 91,-2 1 0,-2 3-376,-15 12 1,0 0 285,13-10-90,8-7 90,-10 10-712,-13 10 622,3-2 1400,-11 8-1400,-7 5 1299,0 0-1299,-7 5-90,-4 3 90,-7 7 1077,-3 1-1167,-5 5 0,0 1 90,-3 1-90,-11 11 0,5-5 0,-8 8 90,-4 0-90,8-6 0,-10 6 0,-3 0-938,9-6 1028,-9 5-90,15-10 0,-11 10 0,15-13 0,-5 7 0,18-14 0,3-1 0,5-1 0,5-3 1028,5-1-938,26-13-1362,-9 2 1272,20-10 0,0-4 0,-10 4 0,14-7 0,1-3 0,-13 8 0,11-7 90,-7 3-90,-13 8 0,5-3 0,-10 6 0,-11 6 0,2-1 0,-7 5 0,-5 2 0,0 1 0,-6 2 1272,-6 6-1272,-2 2 0,-6 5 0,-9 8 0,3-3 0,-8 8 0,-3 2 90,6-6-90,-8 6 0,-1-1 0,8-6 0,-6 5-90,5-4 90,8-6 0,-2 2 0,11-5 0,7-4 0,2 1 0,13-4 90,2-6-90,7-1 0,0-6-90,2-2 90,2-2 0,1-2 0,2-2 0,0-1 0,0-1 0,0 0 0,-1 0 0,8-6 0,-10 7 0,4-3 0,-8 5 0,-8 6-90,2-2-270,-7 5 180,-2 1-90,-1 1-1169,-5 2 630,-3 2-1530,-6 3 900,0-1 0,-4 2 1439,4-2 0,1 0 0,0 0 0</inkml:trace>
  <inkml:trace contextRef="#ctx0" brushRef="#br0" timeOffset="10645">27683 9518 8432,'-12'-12'2429,"0"0"-2069,1 2-1,2 0 1,0 1-90,2 2 0,1 0 0,1 2-90,1 1 0,2 2 359,1 1-359,2 6 90,1 3 360,9 24-361,-1-1-329,7 21 330,-4-13 0,0 3-1550,-2-7 1,0 2 1324,5 13 0,1 7-15,0 4 0,1 6 0,-1-3-822,-6-20 0,-1-2 0,1 4 792,2 6 0,1 5 0,-1 0 0,-1-5-301,1 14 0,-2-3 301,-3-18 0,-1-1 0,0 1-267,0 0 0,0 0 0,-1 0 267,0-1 0,0 0 0,0 2-60,1 15 0,0 4 0,0-4-47,-3-14 1,1-1 0,0 1 46,0 10 0,0 3 0,0-2-180,-1-3 0,-1-2 0,0-2 15,0 9 1,-1-2 44,0-9 0,0 1 0,0-1-360,-1 19 1,-2-3 179,1-16 0,0-1 0,-1 12 0,0 1-684,-2-7 1,-1-3 458,1-12 0,0-1 7,-2 9 0,-1-1 578,-3 11 0,-2-5 0,0-4 0</inkml:trace>
  <inkml:trace contextRef="#ctx0" brushRef="#br0" timeOffset="11028">26979 12165 8612,'-28'-14'3058,"8"5"-2788,0-3-90,12 4 90,6-7-180,7 1-90,8-7 180,24-13-90,0 4-802,-9 9 0,4-2 757,13-7 0,3 1-1348,-6 4 0,0-1 1303,-3 3 0,3-1 0,2-1 30,9-4 0,2-1 0,-1 1-706,-9 4 0,-1 2 1,2-1 675,-1 0 0,2 0 0,1-1 0,1 0-339,4-2 0,2 0 0,0 0 0,-2 1 339,5-3 0,-2 2 0,3-1 0,-4 1 0,4-1 0,0-1 0,1 1 0,-10 5 0,0 0 0,1 0 0,-1 0 0,-2 1-173,1 0 1,-2 1 0,0-1 0,2 0 172,0-1 0,3 0 0,0-1 0,0 1 0,-4 1 19,11-4 0,-4 1 0,4-2-19,-13 7 0,4-3 0,1 1 0,-1 0 0,-3 1 0,1 0 0,-3 1 0,0 0 0,2 0 0,10-5 0,2-1 0,1 0 0,-1 1 0,-4 1 0,-1 0 0,0 1 0,-3 2-30,2-2 0,-2 1 0,2 0 30,-6 1 0,2 0 0,0 0 0,-2 1-60,9-4 0,-2 1 0,-3 1-75,6-3 0,0 1 241,-13 5 0,3-1 0,-3 1-376,10-4 0,-4 1 135,-13 6 0,-2 0 0,7-2 1,-1 0-496,18-9 1165,-20 10-895,4-3 1143,-17 7-1503,-11 5 2207,-2-1-1487,-17 6 0,-4 2 0,-6 1 0</inkml:trace>
  <inkml:trace contextRef="#ctx0" brushRef="#br0" timeOffset="12011">28158 11002 11221,'5'-6'719,"-1"0"-629,1-2-90,1-1 90,0-3-90,2-2 0,2-2 90,0-3 0,9-11-619,-3 4 619,6-9 180,4-6-180,-4 7-1,8-12 91,5-9-90,-6 9 0,-9 15 0,0-2-45,2-6 0,-1-1 0,-4 7 0,0-1-600,5-11 0,1-3 600,2-7 0,-1 0-45,-5 11 0,0-1-1037,7-16 1,-1 0 1081,-5 14 0,-1 3-45,1-4 0,0 0 0,1-1 0,1-1-1052,1-1 1,0 0 1051,0-1 0,2-2 30,-2 3 0,3-3 0,-2 1-438,-5 12 0,0 1 1,0-2 407,6-10 0,0-3 0,1 1-238,-1 0 0,0 1 1,0 3 237,3-9 0,1 1 94,-6 10 1,2-2 0,0 1-65,-2 5 0,0 0 0,-1 3 15,3-6 0,0 1-45,6-11 0,0 1 45,-3 9 0,-2 3-45,-6 11 0,-1 1 0,5-7 0,0 2 0,5-7 1101,-1 4-1101,-3 4 0,-1 4 0,-3 4 0,-2 3 0,-2 4 0,-3 2 1830,-2 4-1830,1-1-90,-5 5 1092,1 1-1002,-3 3 3142,-3 4-3232,-1-1 212,-1 2-661,-2 1-361,-3 5 360,0-1-269,-4 5-1620,-5 2 990,0 0 1439,-6 3 0,3-3 0,-2 0 0</inkml:trace>
  <inkml:trace contextRef="#ctx0" brushRef="#br0" timeOffset="12934">28431 9237 7623,'-4'-9'2788,"1"2"-2158,-1 0-450,1 3 89,1 1 1,-1 2-90,1 1-90,-1 2 0,0 0 0,-1 3-90,-1 0 0,0 1 0,1 1 90,-2 3-90,3-3-90,-1 7 90,3-8 0,1 2 0,1-5 0,1-2 0,0 1 90,1-3 0,0 0-90,1-1 90,0-1-90,0 0 90,0-1 0,-1-1 0,2-2-90,-2 1 90,0-3 0,-2 3 0,0-1 0,-1 2-1,0 0 1,-1 2 0,-1 2-90,1 0 90,-2 2-90,1 1 0,-3 2 0,-1 2 0,2 0 0,-2 1 0,1 1 0,2-3 0,0 2 0,2-1 0,0-2 0,1 1 0,2-2 0,0-1 0,1 0 0,-1-1 0,2-1 0,0 1 0,0-2 0,1 0 0,1-1 0,-1-1 0,1 0 0,-1-1 0,4-5 0,-2 2 90,1-3-90,-2 0 0,-1 2 0,-1-2 0,-1 3 0,-2 1 90,0 0-90,-2 3 90,1 1-90,-1-1 90,-1 2-90,1 1 0,0-1 0,-1 2 0,-1 0 0,0 1 0,0 1 0,0 0-90,0 1 0,0-1 0,0-1-359,1 2 89,0-2-180,0 0-2698,1-2 629,1-5 2609,0 0 0,1-5 0,1 3 0</inkml:trace>
  <inkml:trace contextRef="#ctx0" brushRef="#br0" timeOffset="13462">28676 8463 8612,'-2'-3'1619,"0"0"-1349,1 2 90,0 1-180,-1 1 90,0 3-270,-2 0 89,1 3-89,-2 2 0,3-1 0,-2 2 90,3 0-90,0-3 0,1 2 0,1-4 0,0-2 0,0 1 90,1-3-90,-1 0 90,0 0 0,1-2 0,-1 1 0,1-2 180,1-2-180,-1 0 0,1-2 180,-1 0-180,-1 3 0,0-1 0,-1 2 269,0 0-269,-2 2-90,1 0 0,-2 0 0,2 2 0,0 0 0,0 0 0,-1 1 0,1-1 0,1 1 0,0 1 0,0 0 0,1 0 0,-1-1 0,1 0 0,-1 0 0,1-2 0,0 1 0,0-1 0,-1 0 0,-1-8 0,0 3-90,-1-6-89,0 4-1,1 1 0,-1 1-540,1 2 270,0 3-89,0 1-91,2 3-179,-1 1-271,1 2-179,1 2-90,0 2 1349,1 0 0,1 1 0,1 2 0</inkml:trace>
  <inkml:trace contextRef="#ctx0" brushRef="#br0" timeOffset="14096">29536 9414 8252,'-13'-1'2789,"1"0"-2430,0 0-179,1 1 0,0-1 0,2 1-90,1 0 90,2 0-90,1 0 0,-1 0 0,3 0-90,0 1 0,1 0 0,1 1 0,0 2 0,2 1 90,0-1-90,1 1-90,1-1 90,-1-2 0,1 0 0,0-1 0,1-1 90,0-1 0,0 0-90,0-1 90,3-1 0,-2-1-90,2 0 180,-2-2-90,-2 1-1,0-1 91,-1 1 0,-2 1-90,1 0 90,-2 2-90,1 1 180,-1 0 0,-2 1-180,1 1 0,-1 0-90,1 0 0,-1 2 0,-1 1 90,1 2-90,-2 1 0,0 5 0,1-3 0,0 1-90,3 1 90,1-4 0,1 1 0,1-3 0,-1-1 0,2-1 0,-2-2 90,1 0-90,-1-4 0,1-6 0,-2 1 0,1-5 0,-2 5-90,-1 0 90,0 0 0,0 0-90,0 0 0,0 0-90,0 1-90,0 1-360,0-2 181,2 4-181,1-3-90,2 4-1438,3-3 718,0 1 1,2-2 1439,0 0 0,2 0 0,0-1 0</inkml:trace>
  <inkml:trace contextRef="#ctx0" brushRef="#br0" timeOffset="14515">30069 8636 8252,'-2'-6'2879,"0"1"-2340,-2 0-359,1 2 0,0 2 90,-1 0-90,1 2-180,-1 1 180,-1 3-90,2 1-90,-2 1 0,2 0 90,-1 3-90,1-2 0,0 2 90,1-1-90,2-3 0,-1 2 90,2-3-90,-1-1 90,2-1 89,-2-1 91,1-1 0,-1-6-90,0 0 0,1-4 90,-1-4-270,-1 3 90,1-3 0,-2 3 0,-1-3-90,1 4 0,-1-2 90,0 3-90,1 3 0,-1 0 0,2 4-270,0 0-270,0 5 180,2 0-179,0 6-181,0-2-90,-1 3-359,0 2-270,-1 2-1529,-4 12 2968,-1-4 0,-2 10 0,1-7 0</inkml:trace>
  <inkml:trace contextRef="#ctx0" brushRef="#br0" timeOffset="15014">30113 9637 7353,'-8'-1'3598,"2"0"-3328,-2-1 89,-2 1-179,3 0-90,-2 0 180,0 2-180,2-1 0,-2 2 0,1 2-90,2-1 0,-2 3 0,1 1 90,3-2-90,0 1 0,2-2 0,1 1 0,0-3 0,0 0 630,1-1-541,2-4 181,2-2-180,1-2 0,0-1 0,0 0 0,-1 0-90,0 0 90,-1 0 0,0 0 0,-1-1 0,0 1 90,-2 1-90,1 1 90,-2-1-90,0 3 0,-1 0-1,1 2-89,0 0-89,-1 1-2430,1 1 990,-1 2 270,-1-1-91,-2 2 1350,-7 0 0,1-1 0,-5 1 0</inkml:trace>
  <inkml:trace contextRef="#ctx0" brushRef="#br0" timeOffset="15698">28886 7742 7982,'-6'-7'1799,"0"1"-1529,0 0 0,1 1 0,1 1-90,0 1 270,-1-1-271,2 2 1,0-1 90,1 2-180,2 0 90,-1 0-90,-1 8-90,2-2 0,-2 7 90,2-5-90,0 1 90,0-1-90,2 0 0,-1-1 0,1 0 0,0-2 0,0 0 90,0 0-90,1-1 0,-2-1 90,1 0 0,-1-1 90,1-1 0,-1 0-1,0-1-89,1-1 0,-1-1-90,0-1 90,0-1-90,0 0 0,0 1 0,0-1 0,-1-1 0,1 3 0,-1-3-90,0 2 0,0 2-539,0 0 269,1 7-2159,-1 11 1170,-1 1-90,0 9 1439,-3-5 0,0 3 0,-1 1 0</inkml:trace>
  <inkml:trace contextRef="#ctx0" brushRef="#br0" timeOffset="16415">28214 9909 7803,'-6'-9'3238,"0"-2"-2968,3 5 89,-1-3-179,3 5 0,0-1-90,1 3 90,1-1-90,-1 2-90,2 4 0,0 0 0,3 6 90,-1-3-90,2 4 0,0 0 0,-1-3 0,1 2 0,-3-4 0,0 0 0,1-1 0,-2-1 0,1-1 90,0 0 0,-1-2 90,1-2-180,-3-2 90,1-4-90,-3-2 90,0 2-90,-1-3 0,-3-1 0,1 2 0,-2-1 0,2 4 0,-1 0 0,2 2 0,-1 1 0,0 0 0,2 2-90,-1 1 90,2 2-180,0 6-90,1-1 0,0 5-629,5 5 269,-1-3-449,4 5-1530,3 4 2609,-1-5 0,4 6 0,-2-7 0</inkml:trace>
  <inkml:trace contextRef="#ctx0" brushRef="#br0" timeOffset="16846">29227 10209 9242,'-5'5'2069,"0"-1"-1800,1 0-179,-1 0 0,0 0-90,-2 2 90,2-2-90,0 1 0,3-2 0,1-1 0,0-1 0,5-2 0,-2 0 0,4-2 0,-1 1 0,1-2 0,1 0 90,1-3-90,-1 0 90,0-2 0,2-7-90,-2 3 90,0-5 180,-2-1-90,-2 7-90,0-4 90,-5 5-90,1 4 0,-2-2-90,-1 3 0,1 3 0,-2-2 0,-2 3-90,1 1-90,-2-1-360,-2 3 90,2 0-89,-1 0-1260,0 1 539,2-2-89,-2 1 1349,3-2 0,1-1 0,1-1 0</inkml:trace>
  <inkml:trace contextRef="#ctx0" brushRef="#br0" timeOffset="17680">29348 8502 10321,'-2'-4'990,"0"1"-631,1 2 361,0 1-720,4 0 0,1-1 90,4 1-90,8 1 0,-1 1 0,7 0 90,-2-1-90,2 2 90,2-1-90,0 2 0,3 0 90,14 2-90,-8-2 90,10 1 0,0-1-90,-10-1 0,8 1 90,-1-2-3482,-11 0 3392,7 1-98,-14-1 98,-2 0 0,-4 0 0,-1 0 0,2 1 0,-7-1 3344,2 1-3344,-6-1 56,-2-1-56,0 1 0,-3-1-90,-1 2-90,-1-2-1709,0 1-180,3-7 720,-2 1 0,4-6 1349,-1 2 0,2-1 0,1-2 0</inkml:trace>
  <inkml:trace contextRef="#ctx0" brushRef="#br0" timeOffset="18047">30081 8311 7173,'-5'0'1439,"0"0"-1259,4 0 719,-1 0-359,1 0-450,1-2 900,-1 1-1170,-1 2-270,1 1 0,-2 1-179,1 0-361,0-1-1349,-5 0 2339,1-1 0,-4 0 0,2 0 0</inkml:trace>
  <inkml:trace contextRef="#ctx0" brushRef="#br0" timeOffset="18645">28851 7831 8432,'5'0'1259,"1"0"-809,4 0-180,0 0 0,5 0 360,12 0-361,-8 0-89,12 1 270,-3 1-270,-5-1 90,9 2 0,-7-2-90,1 1-1,1-1-89,2 2 180,14 1-943,-9 0 763,11 2 0,-2 3-90,-11-2 0,7 3-150,-7 2 150,-9-2 90,3 2-90,-6 1 0,-7-4 0,1 2 0,-7-4 90,0-1 661,-2 0-751,-1-2 162,0 0-162,-2-1 0,0 0 0,-1-1 0,1-1-90,-1 0-630,-1 1-179,2-4 359,-1 1-269,2-2-1350,-3 1 720,0 0 0,-1 0 1439,1 0 0,0-1 0,1 0 0</inkml:trace>
  <inkml:trace contextRef="#ctx0" brushRef="#br0" timeOffset="30329">18622 11760 7892,'0'-5'1530,"-2"-5"-1440,1 5 89,-3-5 181,0 4-180,1 2 0,-3-2 0,2 1 0,0 1 0,-1 0 0,0 0 0,0 1-91,-1 0 91,0 1-90,0 0 0,0 2 0,-4 3 0,1 2 0,-2 5-90,-1 10 90,3-2-90,-2 11 90,4 9-90,3-6 0,1 12 0,8 4 0,1-11 0,5 10 0,6-4-1152,-2-12 1152,5 5 0,4-9 0,-5-10 0,6 0 0,-8-11 0,8-6 0,-7-6 0,17-23 90,-18 7-90,7-17 1152,-15 12-1152,-1-2 0,-3-1 0,-2-2 0,-2-16 0,-3 8-229,-2-14 229,-7-7-1939,2 13 1939,-5-16 0,6 31 0,0 1 0,-4-16 89,-4-13 1,6 24-11,0 5 11,2 4 0,0 4 90,0-1-90,3 9 0,-1-1 182,3 12-272,2 3 1959,-1 4-1959,2 6 0,4 27 0,0-9 0,4 22 0,3 1-922,-2-9 922,6 13-90,2 1 90,-2-12-90,5 11-179,3-3-2955,-5-14 2954,5 9 0,-7-19-90,1-1-90,0-3 91,-1-3-91,0-1-90,-2-4-90,1-3-89,-3-2-181,0-2 900,1-6 0,-4-2 0,2-4 0</inkml:trace>
  <inkml:trace contextRef="#ctx0" brushRef="#br0" timeOffset="30680">18980 11836 10321,'7'0'630,"0"-1"-360,2-3-180,-1 0-1,3-2 1,2-4 0,-3 2-90,3-4 0,-6 3 0,0 0 0,-2-1 0,-2 1 0,-1 0 90,-1 0-90,-1 0 0,-2 0 90,-1 0-90,-4-3 90,1 3-90,-4-2 90,0 3-90,2 3 90,-1 2-90,-1 4 0,2 3 90,-2 5-90,0 9 0,3-1 0,-1 8-90,4 4 90,3-6 0,3 8 0,5-1 0,0-7 0,5 5-90,-3-11-90,7 6 0,-3-7 0,4 2-539,2-4 179,-4-5-179,4 1-1350,-3-5 899,-4-3 1170,1 0 0,-5-3 0,-1-2 0</inkml:trace>
  <inkml:trace contextRef="#ctx0" brushRef="#br0" timeOffset="31012">19201 11777 7623,'0'-8'2428,"0"-1"-2158,0 3-90,0-1 0,1 4-90,0 0 0,1 2 90,2 3-90,0 2 0,2 1 0,0 2 179,6 4-269,-3-2 90,5 4-90,1 1 90,-3-3-90,3 2 0,0-2 0,-4-3 0,4 0 0,-5-5 0,-1 0 0,1-2 0,-1-1 0,3-4 0,-3 0 90,2-4-90,-3-5 0,-3 2 0,1-4 0,-4 3 90,-2-6-90,0 4 0,-2-4 0,-1 5 0,1 1 0,-1 1 0,-1 1 0,0-2 0,2 4-90,-1 0 0,3 3-90,1 2-89,0 0-91,3 2-900,3 0 181,-1 2-180,3 1 1259,3 0 0,-3 0 0,4 0 0</inkml:trace>
  <inkml:trace contextRef="#ctx0" brushRef="#br0" timeOffset="31245">19697 11636 8972,'0'7'1439,"1"4"-1349,1-2-90,3 10 0,0-7 0,2 6 0,2-5 0,-1-4 0,2 3 0,1-2 0,-3-4-90,3 1 0,-4-4-90,0-1-90,0-2-89,-2-1-271,-1-1-90,-1-2-179,-1-2-181,-1-2 1080,-1-1 0,-2-2 0,1-1 0</inkml:trace>
  <inkml:trace contextRef="#ctx0" brushRef="#br0" timeOffset="31347">19627 11485 6903,'-7'-5'540,"2"-1"-1170,0 2-269,2 1 899,0-1 0,3 0 0,1 0 0</inkml:trace>
  <inkml:trace contextRef="#ctx0" brushRef="#br0" timeOffset="31732">19956 11402 8162,'-14'26'1889,"3"-6"-1529,-6 18-270,9-14 0,-1 7 90,5-1-180,3-8 0,2 5 90,7-6-90,1-6 0,4 1 0,4-7 0,-3-3 0,5-2 0,-5-4 0,-1-2 0,0-1 0,-1-2 0,0-1 0,2-4 0,-4 1 0,1-3 0,-3-4 90,-4 3-90,0-5 90,-3 0-90,-1 4 90,-1-3 0,0 7 0,0 1-1,-1 1 1,1 2-90,0 2 90,0 0-90,0 1 90,1 2-90,2 5 0,0 1 0,1 6 0,4 2 0,0-1-90,3 3 0,7-1-89,-3-4-91,7 0-540,7-3 91,-6-4-271,8-1-1528,0-6 2518,-7-2 0,6-4 0,-10 0 0</inkml:trace>
  <inkml:trace contextRef="#ctx0" brushRef="#br0" timeOffset="31969">20394 11041 7803,'-9'-15'2788,"3"5"-2608,0-1 0,3 7-90,1 3 0,1 2-90,0 3 180,2 16-180,2-4 89,10 34 1,-3-23-90,7 18 0,3-4-1080,-5-9 1080,6 12-90,0 1-90,-5-11 0,5 10-359,-4-5-1,-5-10-807,2 5 447,-7-14-179,-2-3-358,-1-2 1437,-3-4 0,-1-2 0,0-2 0</inkml:trace>
  <inkml:trace contextRef="#ctx0" brushRef="#br0" timeOffset="32248">20419 11470 7353,'-4'-6'1979,"0"-1"-1530,4-5-359,2 3 0,2-5 0,6 1 0,-1 2 0,4-3 0,3-2 0,-2 4 0,4-5 90,0 1-180,-4 4 90,3-3 90,-3 3-180,-4 3 90,2 0-90,-3 4 0,-2 2 90,0 0-90,-2 4 0,2 4 90,-2 0-90,2 5 90,1 4-90,-1-1 0,3 5 0,3 0-90,-3-3-90,4 3-360,2-4 0,-4-4-179,3 0-361,-6-6-89,-1-2 1169,-2-2 0,-2-3 0,1-1 0</inkml:trace>
  <inkml:trace contextRef="#ctx0" brushRef="#br0" timeOffset="32430">20621 11068 7353,'-11'3'2249,"5"-2"-2249,2 5-90,7-3 0,4 2-450,9-1 90,-2 0-269,8 0 719,3-1 0,-3-2 0,6 0 0</inkml:trace>
  <inkml:trace contextRef="#ctx0" brushRef="#br0" timeOffset="33047">20933 11150 7173,'-13'12'2518,"-6"6"-2158,4-2-180,-3 6 270,2 4-270,5-6 0,-1 7 0,7-9-90,1 0-1,3-1 1,3-1-90,6 4 90,1-7-90,7 3 0,9-8 0,-4-4 0,9-1 0,3-8 0,-7 0 0,7-5 0,-2-5 0,-8 1 0,6-5 0,-5-4 0,-7 4 0,4-7 0,-8 7 0,-1-1 0,-2 0 0,0-2 0,-2 1 90,-1-8 0,-2 9 0,-1-4 270,-3 8-270,-1 5 90,-2-1 90,0 6-180,0 3 0,-2 1 0,-3 5-90,2 1 0,-3 3 90,1 5-90,2-2 0,-1 3 0,5-3 89,0-1-89,2 1 0,1-1 0,2 0 0,2 3 0,0-4 0,2 1 0,1-3 0,-1-3 0,1 0 0,1-5 0,-2-1 0,1-2 0,0-4 0,-3 1 90,2-5-90,-2-3 0,-3 3 90,1-5 90,-1-2-90,-1 6 90,0-5 0,-1 8 360,0-3-360,0 5-90,1-1 179,-1 3-269,1 4 90,1-1-90,2 5 0,0 1 0,4 1 0,-1 2 0,1 0 0,1 2 0,2 0 0,7 5 0,-3-3 0,6 3 0,-5-4 0,0 1 0,2-1 0,0 0 0,1 0 0,9 1-90,-8-3 90,7 2-359,-2-2 179,-8-2-180,4 0-540,-4-2 361,-6 0-181,1-1-1169,-9 2 540,-4 1-90,-4 2 1439,-5 0 0,-4 2 0,-2 0 0</inkml:trace>
  <inkml:trace contextRef="#ctx0" brushRef="#br0" timeOffset="33447">19416 12550 7892,'-30'18'1079,"0"1"1,2-1 0,-1 0-721,-5 6 1,1 0-2383,-13 11 2113,-6 7 179,19-12-329,13-9 330,1 0 729,16-10-729,7-6-90,9-3 270,22-15-180,0-1 288,20-12-513,-13 6 0,1-1-1249,-7 2 1,1 1 1203,17-9 0,0 0 0,-10 5 0,-1 0-389,4-1 0,1-1 389,1-1 0,2-1-745,1-1 1,2 0 744,-1 0 0,5-3 0,-3 2 0,4-2 0,-2 1 30,-11 6 0,-2 0 0,2 0-30,-3 1 0,3-1 0,0 0 0,0 0 0,1 0 0,1-1 0,-1 1 0,-3 1-394,5-2 0,-3 1 1,1-1 370,-2 2 1,1-1-1,1 0 1,-2 0 22,13-7 0,0 0 0,-4 1 0,-11 7 0,-2 0 0,1 0 0,10-5 0,1-1 0,-1 0-33,-5 3 0,-1 0 0,-3 2 33,7-3 0,-1 0-41,-9 4 0,2 0 0,-4 2 41,0 1 0,-3 1 0,-1 1 0,0 1-45,-3 0 0,-1 2 45,26-13 0,-6 3 783,10-3-1053,-19 9 90,5-1 350,-16 7-440,-11 4 1778,1 1-2047,-13 5 2885,-5 2-3335,-13 7 179,0-2-179,-10 7 682,5-4-1042,-1 0 1349,-1 0 0,1 0 0,0-2 0</inkml:trace>
  <inkml:trace contextRef="#ctx0" brushRef="#br0" timeOffset="39431">4159 12410 7263,'-3'-6'1079,"-1"-1"-899,-1 1 0,0 0 0,0 0-90,-1-1 90,-1 1-90,1 0 90,-1 0 89,-5-3-179,4 3 0,-4-2 90,-1 2-90,3 1 0,-4 1 0,-1 3-90,3 1 0,-4 3 0,-2 7 0,2 0 90,-4 6-90,5 0 0,0 2 0,-1 4 0,0 3 0,0 2 0,-5 19 90,5-9-583,-4 15 493,6 7-1231,4-13 1231,0 16 0,6 0 90,3-14-90,2 14 90,6-2-90,0-15 0,5 14 90,6-3-2881,-2-14 2791,7 13 90,-5-18-90,1 0 90,1-1 51,1 0-51,1-2 425,12 17-515,-9-13 90,8 13 0,-4 1 0,-7-11-90,3 13 180,-6 4-180,-6-12 90,-1 16 0,-9-27 0,-2-1 0,-2 19 980,-1-17 1,0-1-1071,-6 12 90,-2-1-2824,-2-2 2824,-3-1-90,-3-2 137,-2-2-137,-2-1-521,-1-3 611,-2 0-90,0-4 0,0-2 0,1-3 90,1-3 545,2-4-455,1-2-90,3-5-90,0-3 2948,2-2-2858,2-4-90,0-3 90,2-3-90,-1-8 1612,5 0-1612,0-7 90,9-11-90,1 6 0,5-11 0,7-4-3392,-2 9 3392,6-8 0,-4 12 0,1 2-90,0 0 90,1 4 0,6-5 0,-5 9 0,3 0 0,-7 9 0,7 6 0,-6 4 3392,6 5-3392,-3 15 0,-3-1 0,2 13 90,-2 18-90,-4-6-365,-4-16 0,0 4 410,-2 6 0,0 1-1162,-1-8 1,-1 0 1161,2 12 0,-2 3 0,1 5 0,-1-2-1206,-1-10 1,1-1 1205,0 15 0,0-2-45,-1-15 0,1-2-73,-1 0 0,0-1 73,1-1 0,0 0-133,0-1 1,1-1 132,3 30 90,2-4-90,2-4 0,0-4 0,2-4 905,6 11-905,-2-18 0,5 7 0,2-13 0,-3-12 0,7 2 2521,4-13-2521,-6-6 0,11-3-195,-9-8 106,2-3-1,2-5-180,2-3-360,21-14 90,-11 5 225,-14 7 1,-1-1-330,13-10-615,-1-2-180,-1-3-1,-1-3 1440,-2-4 0,-1-4 0,0-3 0</inkml:trace>
  <inkml:trace contextRef="#ctx0" brushRef="#br0" timeOffset="41729">2178 3668 6633,'16'-11'540,"1"-1"-540,1-1 90,1-1-90,1-1 90,2-1-90,0-2 90,2-1 0,15-11-90,-9 5-796,13-7 886,-12 9-90,2 0 90,2 0 0,21-10 0,-11 8-356,-14 9 1,1 0 355,15-5-90,3 1 0,1 1-1281,2 2 1371,1 2-90,0 2 0,2 2 0,-17 5 0,1 2 90,21-2-90,-22 3 0,0 1 0,0 2 0,-2 0 0,20 2 143,-20-1 0,0 1-98,0 1 0,-2 0-45,21 1 0,-21-1 0,2 0 0,0 0 0,-2 0-998,21 2 998,-19-1 0,-1-1 0,14 2-1962,0 0 1962,-1 0 0,-1-1 870,0 0-870,-2 0 0,1 0 4,-13-2 1,1-1-5,19 0 0,-18 0 0,0-2 90,18-1 172,1-2-262,3-2 1483,0-1-1483,3-2 0,0-2 0,0-1 0,0-2-1197,-17 3 0,0-1 1197,-11 3 0,0 0 0,9-3 0,0 0-25,13-5 25,-3 2 90,-1 0-90,-4 3 0,-2 2 0,-4 2 0,-3 3 0,-2 3 0,-4 2 534,-1 3-534,-2 3 0,11 9 0,-9-1 0,9 8 0,-11-5 0,2 2 0,1 1 1043,3 0-953,20 9-90,-9-7 873,-15-8 1,0-1-874,15 5 0,2-1 0,1-2 44,-13-6 1,0 1-2446,21 2 2401,-20-4 0,1-1 0,15 1-269,3-4 269,1-1 90,3-3-90,-15-2 0,1-1-600,-9 1 1,-1-1 599,13-2 0,0 0 0,-13 1 0,0-1-462,0-1 0,2 1 462,-1-1 0,1-1 449,1 1 0,-1-1-449,1 0 0,-1 0 0,1-1 0,-1 1 0,-1-1 0,1 1 0,13-4 0,0 0-646,-13 3 1,0 0 645,10-2 0,-2 0 0,15-2 434,-4 0-434,-3 2 90,-2 1-90,-18 4 0,0 1 0,16 0 0,12 1 1338,-6 7-1338,-15 2 0,11 4 0,-16-1 0,-1 1 0,2 2 0,1 0 586,1 0-586,2 1 0,2-1 0,-11-4 0,2-1 0,17 4 0,-17-4 0,2-1 0,0-1 0,0 0 90,20 1-90,-21-3 0,2 0 0,1-2 0,-2-1 0,21 0 0,-20-1 0,1-1 0,1-1 0,0 0 90,22-3-90,-8-1 0,0-1 0,12-2 980,-23 3 0,0-1-980,16-3 0,-1-1 0,0 0-640,-1 0 640,-1-1 0,0 1 0,0 0 0,-2 1 0,-17 4 0,1 0-407,16-3 407,12 0-256,-10 6 256,-16 4 179,9 2-179,-19 3 0,-2 1 0,0 2 0,-1 1 1383,0 1-1383,1 0 0,0 0 0,2 0 0,3-1 0,1-1 90,3-1 816,3-2-906,2-1 0,3-3 0,1 0 0,-11-2 0,0 0 68,20-1-68,-19 0 0,1 0 0,2-1 0,-1 1 0,21-2 0,-19 0 0,-1 1 0,18-2 0,1 0-866,2-1 866,1 1 0,1-1 0,0-1 0,0 0 0,-18 1 0,1-1 0,22-3 0,-25 3 0,2 0-1263,-2-1 0,-2 1 1263,22-4-103,-23 4 0,1 1 103,-1 0 0,-1 1 0,20-3 45,-21 4 0,1 0-45,0 1 0,-1 1 0,21-2 0,-20 2 0,0 1 0,16-1 0,2 1 0,1-1 0,-14 1 0,0 0 0,24-2 0,-23 1 0,1 0 0,-1 0 0,-2 0 0,23-2 0,-24 2 0,1 0 0,-2-1 0,-2 1 0,19-2-142,-20 2 1,0-1 141,10 0-865,-2 0 865,-1 0 1736,-2-1-1736,17-3 0,-14 2 0,-8 0 0,0-1-502,6 0 502,13-4 0,3-3 0,-12 2 0,15-5 0,-28 7 0,-1-1 227,17-4-227,-17 4 0,1 0 0,29-8 0,-15 4 0,12-2 44,-20 5-134,0 2 90,-2 0 0,-1 0 924,0 2-924,-1 1 0,0 0 0,18-1-590,-12 3 590,14 0 1870,4 3-1870,-13 0 90,17 0-90,-29 0 0,-1-1 0,20 0 0,-18 0 0,1 0 0,0-1 0,-1 0 0,19-2 0,-19 1 0,-2 1 0,11-2-2414,-4 0 2414,-4 1 0,-3 1 0,-4 0 0,-3 1-90,-4 2 1277,-2 2-1277,-2 1 0,-2 3 0,-2 2 350,0 13-890,-5-3-449,0 11 1079,-6-6 0,-2 2 0,-1 1 0</inkml:trace>
  <inkml:trace contextRef="#ctx0" brushRef="#br0" timeOffset="44612">11763 13271 10771,'-1'-4'809,"1"1"-629,-1 2 1439,1 0-1259,3-1-270,-2 0 90,2 0-90,0 1 0,0-1-90,2-1 0,3-3 0,-1 1 0,4-2 0,3-2 0,-2 2 0,4-2 0,-3 4 0,-1 1 0,2 0 0,-1 2 0,1-1 0,-1 2 0,1 0 90,-1 1 0,1 1-90,4 2 0,-4 1 0,4 2 0,0 4 0,-5 0 0,2 4 90,-1 5-90,-5-2 90,3 7 0,-5 7-90,-2-6 90,1 9-90,-3-9 90,0 0-90,0-1 0,1 0 89,-1-1-89,0-2 0,1 0 0,1-3 0,0-1 0,4 3 0,-2-6 0,2 2 90,2-5 0,-3-4-90,3 0 90,-1-4 0,-1-1-90,1-1 90,-1-4 90,-2 1-90,1-2 180,-2-1-90,-2 2 0,1-1 90,-3 1-1,0 1-89,-2 0 180,1 1-180,-2-1 450,1 1-450,-2 1-91,0 0 91,1 0-180,0 1 0,1 1 0,2 6 0,1 0 0,3 6 0,2 7 0,1-4 0,1 7 0,-1-5 0,5 9 0,-3-5 0,3 7 0,1 1 0,-3-8 0,2 8 90,-1-4-90,-5-8 90,2 5-90,-5-4 90,-3-5-90,0 3 0,-6 0 0,-2-5 0,-3 6 0,-2-6 0,-2 0 0,-3 1 0,-1-1-90,-13 6-180,5-5-269,-9 4-810,-4-4 449,8-4-179,-10 2-1710,1-3 1080,9-4-293,-9 1 383,12-3 1619,1-1 0,0 1 0,1-1 0</inkml:trace>
  <inkml:trace contextRef="#ctx0" brushRef="#br0" timeOffset="45931">5077 13577 6993,'-5'-4'1079,"0"0"-809,0 0-90,0 1 0,-1-1 0,1 1 0,-1 1-90,-1-1 90,0 1-90,-1 1 0,-1 0 0,1 1-1,-1 1 1,0 0 0,0 1 0,0 1 0,0-1-90,0 1 90,0 1 0,1 0 0,-3 3 0,3-1-90,-3 4 180,1 4-90,2-3-90,-1 7 90,2 3 0,4-3 0,-1 7 0,6 2-90,1-5 90,2 6 0,4 3-90,0-7 90,3 8-90,-1-8 89,0-1-89,0 1 90,0 1 0,0 1 0,3 12-90,-3-9 90,2 9 0,-4-3 0,-2-8 0,0 5 0,-3-4-90,-2-8 90,0 4-90,-2-4 90,-1-6-90,0 2 90,-1-4-90,1-5 90,0 1-90,0-5 180,0 0-90,1-2 359,0 1-359,-3-4-90,1 1 0,-3-3 0,3-1 0,1 0 0,-1-1 0,1 3 0,-1-1 0,1 2 0,-1-1 0,2 2 0,-1 0 0,4 4 0,0 3 0,1 2 0,-1 1 0,2 3 0,-2-2 0,2 5 0,-3-4-179,2 7 89,-1-4 0,0 4-450,2 0 180,-2-4 0,2 3-809,1 0 359,-3-4-179,2 3-270,-3-6-1,0-1 1260,0-2 0,0-1 0,0-1 0</inkml:trace>
  <inkml:trace contextRef="#ctx0" brushRef="#br0" timeOffset="51496">12100 7761 7533,'-38'-3'2518,"13"3"-2338,-16 1 0,16 3-90,0 3 0,-1 0 0,-2 3 0,-1 1 0,0 2-760,-2 2 850,-1 1-90,-2 1 0,0 3 90,-1 0 157,0 2-248,0 2-629,1 1 630,0 3 0,2 2 0,1 3 0,2 1-90,3 3 180,-5 21-180,9-14 90,-2 16-90,9 1 90,6-15-90,2 16 0,10-1 90,3-14-90,4 14 0,10 0 90,-3-14-1145,8 14 1055,-4-21 0,1 0 0,2-2-1237,0 0 1237,0-1 90,10 15-90,-10-13 90,7 12-362,-7-1 362,-9-13 0,-4 2 0,-2 0 460,-4 1-460,-4-2 0,-2-1-90,-5-2 180,-13 23-1699,-6-12 1609,-3 0-45,3-14 0,-4-1-481,2-7 0,0-2 436,0 2 0,1-2 247,-22 10-247,8-16 0,19-8 0,-13-6 0,29-9 0,0-7 2268,11-9-2268,1 4 0,5-8 0,7-2 0,-3 6 3392,7-7-3392,4 3 0,-5 7 0,8-3 0,0 6 0,-8 6 0,7-1 0,-11 9 0,0 1 90,-2 4-90,-1 2 0,1 4 0,-2 4 0,0 3 90,-2 4-90,-1 4 180,0 20-90,-4-7-90,0 16 90,-4 9-1420,-2-12 1330,-1 18 0,-1-31 0,1-2 0,0 20 0,0-20 0,0 0 0,5 27 0,0-17 0,3 9 0,0-20 0,3-4 0,2-1-90,1-4-270,14 4 90,-4-10-328,12 0 149,-5-12 1024,3-4-1565,4-4-2886,4-5 2526,2-4 1350,-9 0 0,1-3 0,21-10 0,-18 7 0,-1-1 0</inkml:trace>
  <inkml:trace contextRef="#ctx0" brushRef="#br0" timeOffset="52764">21806 7630 7263,'-7'-14'1619,"0"1"-1349,2-1-90,0 0 0,2-1-1,2-1 181,3-8-270,1 4 90,2-6 180,5 1-180,-2 5 0,4-4 90,3 2-91,-3 7 1,6-4 0,5 3-90,-4 4 0,9-2 0,7 4-90,-6 3 90,10 1-90,4 3 0,-9 3 90,10 2-90,-2 6 90,-12 0-268,7 6 178,-14-1 180,-3 4-90,-3 3 0,-2 4 0,-3 4 180,-4 22-270,-5-8-333,-4 18 423,-5-25 0,-1-1-1329,-7 23 1239,4-20 0,-1 3 45,-3 2 0,0-1 0,2-9 0,1 1-45,-4 9 0,0 1 0,2-2 0,1-2 0,-4 20 44,7-23 1,1 0-45,2 24 0,5-18 0,4 9 0,5-23-2513,9 4 2513,0-10 0,8 1-1891,7-12 1981,-5-5 79,9-3-169,3-10 0,-9-1 595,8-5-595,-4-5 0,-10 3 2268,5-6-2268,-8-2 0,-7 6 0,3-5 3482,-9 7-3392,-2 1 0,-1 1 180,-3 2 90,-2 0-181,-1 5 1,-3-1 0,0 5 0,-1 2-180,-1 2 90,0 3-90,-2 4 90,-2 10-90,1-1 0,0 9 0,4 7 0,3-4 0,1 10 0,5 7 90,0-9-90,4 13 0,4 5-1736,-3-11 1736,5 14 0,-5-19 0,-1-2-90,3 10 90,-3-12 0,-1 1-2817,-2 8 2817,-3-12 0,-3 7 0,-10-4-90,-1-9 0,-8 8-563,-1-11 383,-3-1-90,-4-1-179,-3 1-721,-18 7 271,10-8-270,-16 5-91,14-9-179,-2-2 0,-2-1 1529,0-1 0,0-2 0,1-1 0</inkml:trace>
  <inkml:trace contextRef="#ctx0" brushRef="#br0" timeOffset="58129">6151 15884 7803,'-5'-3'1349,"2"1"-1259,2 2 1439,-1-1-1439,6 1-90,-3 1 90,4 0 0,-2 0-90,-1 1 90,0-1-90,0 0 90,0 0-90,0 0 90,1-1 89,2 1-89,0-1 0,2 0 270,7-1-270,-2 0 0,5-1 180,4-1-180,-3 0 0,5-1 0,-7 0 0,1 0 0,1 0 90,16-4-91,-11 2 181,29-6-180,-28 6-90,11-2 180,-7 3-180,-8 1 90,7-1 90,-1 1-180,-6 1 90,6 0 180,0 1-180,-6 1 0,6 1 0,-8 0 90,8 3-91,-6-1 1,5 2 0,1 0 0,-6 0 0,7 0 180,1 0-180,-6-1 0,8 1 90,2-1-90,-8-2-90,9 2 90,2-2-90,-8 0 90,8 1-90,3-1 0,-9-1 0,10-2-665,-11-1 665,1-1 90,0-1-90,1-1 0,0-2 0,15-5 0,-12 2 0,2 0 0,-1-1 0,0 0 0,18-6-150,-18 7 150,-9 3 90,7-2 90,-2 3-90,-7 1 0,6 1 89,-9 3 1,0 1 0,0 2 0,0 2 0,0 2-90,0 0 0,1 3 0,-1 1 558,2 1-468,8 6-367,-6-4 187,7 5 0,1-1 90,-6-4-90,7 4 90,3-4-90,-7-4 90,10 2 0,4-7-90,-8-1 90,11-3 0,4-3-90,-12-2 0,12-2 0,-1-3 0,-11 2 0,10-5 0,-15 4-3215,13-7 3215,-10 3 90,8-4-254,-1 0 74,-12 5 90,9-5 0,-5 2 0,-8 4 0,6-2 90,-4 4-90,-8 4 348,5-1-348,-3 3 0,-6 2 0,5 1 3307,-2 3-3307,-4 0 0,4 1 257,-6 0-257,6 3 0,-5-2 0,5 2 0,0 0 0,-5-2 0,6 2 0,2-2 0,-6-2 0,8-1 0,2-3 0,-5-1 0,7-3 0,3-4 0,-6 1 90,7-5 0,11-9-90,-15 8 0,15-9-90,-12 9-468,-8 3 558,7-1-62,-3 3 62,-7 4 0,6-1 0,-3 3 0,-6 1 90,6 0-90,-9 3 0,1-1 0,-1 2 0,1-1 554,1 2-554,-1-1 0,1 1 0,0 1 66,0-1-66,0 0 0,1 1 0,0 0 0,0 0 0,-1-1 0,1 0 0,-1-1 0,0 1 0,7 0 0,-5 0 0,5 0 0,1 1 0,-5-2 0,5 1 0,-7-1 0,0 0 0,0 0 0,1 0 0,8 2 0,-7 1 0,7 0 0,-1 4 0,-6-3 0,5 4 0,-8-2 0,8 4 0,-7-3 0,7 2 0,0 0 0,-6-2 0,6 1 0,-1-2 0,-6-1 0,5 0 0,-7-3 0,-1 0 0,-1 0 0,1-1 0,3 0 0,-3 0 0,3 0 0,-5-1 0,-1 1 0,-1-1 0,1 0 0,-1 0 0,2 1 0,-3-1 0,1 1 0,-3-1 0,0 0 0,0 0 0,0 0 0,0 0 0,-1 0 0,0 0 0,1 0 0,2 0 0,-3 0 0,2-1-90,-1 0 0,-3 0 90,1 0 0,-1-1 0,-2 1 0,1-1 0,-2 1 0,0-1 0,0 1 0,-1 0-90,0 0 0,1 0 0,-1-1-179,1 0 179,0 1-270,-1-1 90,1 1-90,0 0-719,0 0 539,1-1-90,1 0-809,1-1 630,0 0-91,2-2-269,-3 2-180,1-2-91,-1 0-89,-1-1 1529,0-2 0,0-1 0,0-1 0</inkml:trace>
  <inkml:trace contextRef="#ctx0" brushRef="#br0" timeOffset="60995">19276 13958 7443,'-26'-19'3957,"8"7"-3687,-12-8 90,13 9-180,-1-1 90,-1 0 90,-1 0-90,-1 0-1,0 0 271,-15-4-90,8 4-180,-11-4 359,-3 3-269,8 3-180,-11-2 180,-3 2-90,10 5-180,-13-2 89,-4 6-3313,12 1 3224,-15 2 0,14 2 0,-2 3 90,-2 2-1863,-3 3 1863,-1 3-883,13-2 0,0 2 792,-21 9 1,21-8 0,0 3 445,0 2 0,2 1-445,9-4 0,0 1-45,-8 4 0,-1 4 89,2 3 1,3 0-858,6-5 0,1 0 723,-7 8 0,0 3 0,3 3 0,2-1 125,6-7 1,1 0-126,-5 10 0,0 2 506,4 3 1,2-1-463,5-9 1,1 0-45,-4 10 0,2 3 45,1 16 0,3 0 0,4-24 0,2 2-15,1 19 0,1 9 0,2-8-217,2-19 0,2-1 187,0 1 0,2 3 0,1-3 45,5 7 0,3-4 346,-3-10 1,1-1-347,5 9 0,2 0-45,5-2 0,2-4 0,-6-9 0,1 0 0,8 7 0,2 1 217,6-4 0,1-2-217,-7-6 0,2-2 0,10 7 0,4 0-45,7-1 0,2-3 45,-12-6 0,2-1-332,15 6 0,1-2 332,-15-8 0,-2-2 0,1 0 0,1-1 0,1-1 0,1-1 0,0-1 0,0-1-45,0-1 0,3 0 45,-4-3 0,4-1 0,-2-1-103,9 0 1,0-1 72,-9-1 0,3-1 1,0-1-1,2-2 0,0-3 0,-2 0-412,10-1 1,0-1 441,-10 0 0,2 0 0,0-2 0,-1-2 0,-1 0 0,-3-1-372,10-2 1,-2-1 371,-9 2 0,1 0 0,-1-2 37,-3 0 0,-2-2 1,-2 1-38,7-4 0,-2 0 0,13-6 0,-2-4 0,-5-3 0,-4-2-75,-12 8 0,-1-2 75,10-10 0,-1-3 0,-5-7 0,-3-1 0,-8 10 0,-1 0 0,7-16 0,-1 0 488,-11 16 1,-2-2-489,-2 1 0,0-3 0,-1 2-205,3-7 0,-1-1 205,-3 8 0,0-3 0,-1 1 0,-2-1 0,-1 1 0,-1 1 85,2-8 1,-1 1-56,-3 7 0,0-1 0,-1-1 313,-1-20 1,-4 2-299,-1 14 0,-2 1-45,-1-13 0,-4-1 90,-8 4 0,-3 2 0,2 14 0,-2 1-45,-6-12 0,-5 1 45,-10 3 0,-2 5-560,6 10 1,-1 1 469,-12-9 0,-5 2 30,11 15 0,-2 3 0,1 2 15,-9-4 0,-2 2-45,6 3 0,-2 0 0,1 3 414,-7 1 1,-1 2-415,1 3 0,-5 0 0,3 1-282,-10 0 0,-1 1 252,10 1 0,-3 1 0,0 2 0,0 2 0,0 2 0,3 1-60,-10-1 0,0 2 0,11 0 0,-2 1 1,3 0 267,-1 2 0,4 1-448,1-1 0,0 2-45,4-1 0,0 2-225,4-1 1,-1 2-1080,-13 4 0,1 2 345,14-4 0,0 2 194,-10 2 1,-1 2 1079,2 1 0,1 0 0,10-4 0,0 0 0,-11 4 0,0-1 0</inkml:trace>
  <inkml:trace contextRef="#ctx0" brushRef="#br0" timeOffset="62528">3164 6657 6903,'-9'-6'810,"0"-1"-631,0-1 1,-1-1-90,0 1 0,-1-1 90,1-1 0,0 0-90,0-1 90,0 0 180,-5-6-90,4 4-91,-4-5 1,5 8-90,1-1 90,-1 2-90,1 2 0,-1 1-90,0 3 0,-2 2 0,1 3 0,-2 4 0,-2 3 90,-1 3-90,-2 4 0,-1 2 0,-9 15 0,7-7-337,-6 11 337,5-1 0,8-8 0,-1 8 0,11-3 90,4-8-90,5 5 0,4-10 0,12 4 0,-1-7 0,10 3 0,7-4 0,-6-4 90,11 1-90,1-1 0,-10-4 337,9 2-337,-5 0 0,-10-1 0,4 2 0,-9 1 0,-7-3 0,0 4 90,-11-3-90,-2 2 0,-5 2 90,-3 3-90,-4 3 90,-13 13-90,4-7 0,-10 10 0,-2 1 0,7-9 0,-12 14 0,18-21 0,-2 2 0,10-11-90,5-2 0,5-6 0,6-4-270,16-15 90,0-1 0,12-12-539,14-13-2837,-11 4 3151,-11 12 1,0-1 494,0-6 0,-1 1 0,12-18 0,-14 16 0,1-1 0</inkml:trace>
  <inkml:trace contextRef="#ctx0" brushRef="#br0" timeOffset="63197">3418 6456 7263,'-11'-8'809,"0"2"-719,0 0 90,0 3-90,-1 2 0,3 3-90,-1 3 90,4 3-90,2 3 90,1 2-90,3 3 180,5 13-180,1-5 90,19 31-90,-8-25 0,11 17 0,-10-22 0,-1 1 0,-1 0-428,0 0 428,-2 0 0,-3 0 0,-1 0-90,-3 11 0,-4-10 0,-3 9-270,-10-4 180,0-8 0,-6 4-269,-6-6 359,5-8-90,-6 1 0,-2-8 90,6-3 518,-4-2-338,8-4-90,1-3 90,2-2 0,2-2-90,3-3 90,3-2 0,4-3 0,12-14-90,1 3 90,12-12 0,16-8-3482,-5 9 3437,-11 12 0,1 0 44,15-14-1773,2-1 1774,1-1-278,-3 4 0,1-2 233,-16 15 0,0 1 0,15-14 0,-3 1-45,-2 3-1437,-5 4 1527,-4 4-90,-4 5 1527,-6 4-1527,-3 5 90,-4 3 1427,-4 5-1337,-4 4 813,-7 7-813,-9 10-180,-3 2 90,-6 7 0,-6 8-90,5-7 3482,-7 10-3392,3 0-90,8-9 0,-6 13 0,16-20 89,-1 4-89,9-11 0,1-1 0,3-3 90,2-2-90,3-2 0,3-3 90,2-3-90,3-3 0,12-9 90,-5 1-90,8-7-3392,2-5 3392,-9 5 0,6-6 0,-12 8 0,-2 2 0,-3 1 0,0-2 90,-5 4-90,0 0 0,-6 3 3392,-2 4-3392,-1-1 0,0 4 0,-2 1-90,1 1 0,0 0-719,2 2 179,14-7 90,-3 0-89,12-7-361,-5 0 990,1-4 0,1-4 0,1-1 0</inkml:trace>
  <inkml:trace contextRef="#ctx0" brushRef="#br0" timeOffset="63430">4311 6091 6813,'-8'0'990,"-2"2"-811,-2 4 1,-4 4 0,-2 4-90,-1 4-3302,-1 1 3302,0 2 90,1 0-90,1 0 0,2 0 0,4-1-90,2-2 90,4-1-90,3-2 90,4-1-90,4-3 0,5-2 90,5-3 3302,5-3-3392,21-6 0,-5-3 0,15-6 0,10-8-1429,-15 2 1339,16-7 0,-22 6-90,-2 1-90,-4 1-1259,6-9 450,-14 6 1079,2-7 0,-16 7 0,-3 1 0</inkml:trace>
  <inkml:trace contextRef="#ctx0" brushRef="#br0" timeOffset="63665">4511 5785 8432,'1'12'180,"0"-1"-180,2 7 0,0-1 0,1 1 90,0 2-90,1 2 0,4 11 0,0-7 0,8 17 0,-5-19 0,5 7 0,-4-12 0,1-2-90,1-2 0,0-3-180,9-1 90,-6-4-179,5-2-991,-4-8 1350,-6-1 0,1-6 0,-6 0 0</inkml:trace>
  <inkml:trace contextRef="#ctx0" brushRef="#br0" timeOffset="63931">4802 5951 6813,'-1'-9'1169,"0"1"-899,-1 0 0,1 2 90,0 0-180,-1 2 0,0 0-90,-1 4 90,-1 2-90,-3 3-1,-1 2 181,-7 9-180,3-2 90,-8 11-180,10-12 90,0 4-90,6-7 0,4 0 90,3-1-90,3 0 0,4-2 0,4-2 0,3-3 0,5-2 0,15-5 90,-5-2-90,11-3 0,-11 2 0,-1 1-90,-1 1-237,-1 2 237,-3 3-90,-3 2 0,-4 5-180,-4 5-89,-5 4-271,-5 6-359,-6 5-181,-5 5 1260,-6 4 0,-6 3 0,-3 3 0</inkml:trace>
  <inkml:trace contextRef="#ctx0" brushRef="#br0" timeOffset="65011">3854 8043 6723,'16'-24'1080,"-1"-1"-721,8-14-179,-6 7-1057,4-9 1146,-9 14 1,-2 1-90,-3 3 0,-1 3 430,-3 3-430,-2 4 84,-2 2 6,-7 3-270,-1 6 90,-23 20-90,10 0 0,-16 17 0,14-8 0,-1 3 22,0 2-22,1 1 0,1 2 0,3-1-602,4-2 602,3-1 0,5-2 0,4-2 90,4-3-90,6-3 0,4-4 488,4-3-398,5-3-90,18-5 90,-4-5-90,14-3 90,7-8 45,-11 2-135,12-3 90,-17 3-3317,-3 1 3227,-2 2 0,-4 2 0,-3 2 0,-4 3 90,-4 3-90,-4 4 0,-5 4 335,-6 3-335,-5 5 90,-16 20-90,-2-5 3163,-12 16-3163,9-22 0,0-1-1450,-14 18 1405,12-17 0,0 1 45,1-1 0,2-2-90,-11 13-45,9-10 0,2-2-45,2-1 0,0 2-90,15-18 1,4-7-1,5-5 0,5-8-270,15-16 360,-3-1-90,11-13 1,7-14-2526,-7 9 2750,-11 13 0,1 0 45,9-16-1187,1-2 1187,0-1-622,0 0 712,-2 0-1311,-1 2 1311,-2 3 0,-4 2 1311,-2 6-1311,-5 3 2050,-2 5-1960,-4 4 0,-3 3-90,-2 4 90,-2 4 840,-3 2-840,-1 3-90,-1 2 3302,-3 4-3302,-5 4 0,0 3-90,-3 4 89,-4 7-89,4-1 0,-3 5 90,5-3-90,2 0 0,0 0 0,2 0 0,2-2 90,2 0-90,2-3 0,5 2 90,1-6-90,5-1 90,8-9-90,-2-2 0,7-6 0,-6 0 0,1-3 0,-1 0 0,-2-1 0,5-5 90,-6 7-90,2-4 0,-9 8 0,-1 2 0,-1 1 90,-2 1-90,1 1 0,-2 2 0,0 0 0,1 2 0,0 0 0,0 2 0,0-1 90,2 0-90,0 0 0,2-1 0,1-2 0,2-1 0,2-2 90,2-2-90,10-6 0,-6 1 0,7-6 0,-8 3 0,-1 0 0,0-2 0,4-10 0,-6 5 0,3-9 90,-6-3-90,-3 6 0,-2-10 0,-6-2 0,-3 7 0,-2-9 0,-2 13 0,-2 0 0,-1 1 0,-2 1 90,-6-5-90,4 10 0,-3-3 90,5 12-90,2 2 0,0 4 90,2 3-90,0 3 0,2 4 0,1 4 0,3 11 0,3-2 0,3 9 0,13 5 0,-1-7 0,10 9 0,-3-10-90,3 0 0,1-2 0,2 0-90,-1-1 0,1-2-90,-1-1-449,11 2 179,-11-6-180,9 0 720,-7-8 0,-9-4 0,4-3 0</inkml:trace>
  <inkml:trace contextRef="#ctx0" brushRef="#br0" timeOffset="65565">5018 7688 6813,'-10'-6'1709,"-2"-3"-1439,2 2-90,0-2 0,4 3 0,3 0-90,1 0 90,2-1-91,2 0-89,3-3 90,4-2-90,3-3 90,11-12-90,-2 4 0,8-9 90,-7 8-90,1 1 0,-2 0 90,-1 2-90,-2 2 0,-2 1 90,-3 4 90,1-1-90,-6 5 0,0-1 0,-6 6 0,-2 2 0,-3 1 0,-2 2-90,-10 7 0,2 0 90,-7 8-90,-5 9 0,5-3 0,-5 9 0,8-7 0,3 0-90,1 0 90,1 7 0,5-8 0,2 4 0,6-12 0,3-1 0,4-4 90,2-1-90,11-4 0,-3-3 0,9-5 0,-5-4 0,0-3 0,2-2 0,1-3 0,11-9 0,-7 3 0,17-17 0,-20 16 0,5-8 0,-14 10 0,-3 0 90,-1 0-90,-3 1 0,3-8 0,-4 6 0,1-7 90,-2 3-90,-2 6 0,1-3 90,-2 6 0,-1 6-90,1-1 0,-2 6 0,1 2 0,2 0 89,0 3-89,1 1 0,1 2 0,0 2 0,0 3 90,-1 2-90,0 2 0,-1 3 90,-1 1-90,0 2 0,-2 3 0,-2 1 90,-2 16-90,-2-5 0,-3 11-3572,-4 7 3482,1-12-179,-4 13-360,2-15 90,-1-2-631,-2 0-1618,-10 11 2788,4-12 0,-9 7 0,7-14 0</inkml:trace>
  <inkml:trace contextRef="#ctx0" brushRef="#br0" timeOffset="65969">4075 9604 7173,'19'-39'2159,"-2"8"-1935,-1 2 1,1 0-4210,7-10 4255,9-14-45,-11 22 0,0 1-1844,14-20 1709,-10 15 0,1 1 0,-6 7 0,0 1 351,2-1 1,0-1-397,2-1 0,0 0-382,2-1 0,0 0 382,2-1 0,0 0-45,0 0 0,2 0 45,0 0 0,0-1-26,1 1 0,0-1-19,0 2 0,2-3 0,-2 3 0,2-1 0,-1 0 180,6-4 1,1-1-181,-6 6 0,1-1 0,2-1 0,1 0 0,2-1 0,-2 2 45,8-6 0,1 0-45,-7 5 0,2-1 0,0 1 0,0 0 0,1 1 0,-2 2-604,6-5 0,0 1 574,-8 5 0,2 0 0,-3 2 30,0 0 0,-3 3 200,-2 2 0,-1 0-245,-3 2 0,-1 1-44,21-13-181,-9 5 1121,-7 4-1301,-9 4-270,-7 4 1559,-8 3-2099,-8 3-179,-7 1 1439,-7 2 0,-6 0 0,-3 0 0</inkml:trace>
  <inkml:trace contextRef="#ctx0" brushRef="#br0" timeOffset="66265">3578 7685 7892,'34'-46'810,"5"-3"-765,-1 8 0,4-1-1518,-9 9 0,5-3 1518,5-3 0,10-6 0,1-1 0,-5 6-855,-7 6 1,-3 3 0,3-2 831,7-4 1,5-5-1,-1 1 1,-3 4 7,-6 5 0,-2 4 0,0-1-334,2-2 0,0 1 1,1 0 333,0-1 0,0 1 0,1 0-427,0 0 0,-1 0 0,1 0 397,0 1 0,-1 0 0,1 0-179,-1 1 0,1 0 1,-1 0 178,-2 2 0,1 1 0,2-2-35,-2 3 1,2 0 0,1-1 0,-3 3-56,1-1 0,-2 2 0,2 0-120,8-5 0,3 1 0,-2 2 145,-8 5 1,-2 3 0,-2 1 64,4 0 0,0 1 0,8-2 0,-3 3 0,9 2 0</inkml:trace>
  <inkml:trace contextRef="#ctx0" brushRef="#br0" timeOffset="67480">13352 7389 7623,'2'-6'1259,"0"0"-989,-1-1-90,-1-1 0,0-2-1,-1 0 91,0-2-90,-1 0 90,-2-2-90,1 0 450,-8-15-361,3 10-179,-4-10 180,0 10-180,3 6 0,-4-1 0,-5 8-90,3 4 0,-7 4 90,-10 13-90,5-1 0,-11 10-752,7-2 752,-3 4 0,-2 3 0,-1 4-1161,-3 4 1161,1 3 0,-2 4 0,2 4 0,11-11 0,0 1 0,6-8 0,2 1 0,-7 8 0,0 3-45,2 4 0,2-1 45,4-10 0,1 1 0,-4 11 0,0 2 0,0 2 0,2-1 0,5-12 0,0 0 45,-4 11 0,0 1-45,2-2 0,0-2 0,4-11 0,1 0 0,-3 10 0,0-1 0,-4 14 0,8-18 0,0 0 0,-4 20 0,3-2 0,2 1 0,2-1 0,3-15 0,1 1 0,6 14 0,2-15 0,4 9 90,7-4-90,-1-13 0,7 9-430,7-4 430,-5-8 90,11 7-90,8 2 0,-7-10-653,14 9 653,-11-11 0,-7-9 0,0 0-659,19 9 659,-17-10 0,3-1 45,1-3 0,0-2-45,22 6 45,-21-8 0,2-1 0,3-4 0,-2-3-45,-7 0 0,-1-2 0,11 0 0,2-2 45,3-3 0,-1-2-45,-10 0 0,0 1 0,12-3 0,2-1 45,1-3 0,-1-1-808,-12 3 1,0-1 762,13-3 0,-1-1 0,-15 3 0,-2 0-44,1-1 0,-1 0 44,1-1 0,-1 0-81,0-2 1,0 0 80,-2-1 0,1-1 0,13-10 0,0-2-263,-12 6 1,0 0 262,10-8 0,-1-4 0,-2-3 0,-2-2 0,-10 9 0,0-1 0,8-10 0,-1-4 0,-3-2 0,-3 0 0,-7 10 0,-2 0-45,7-13 0,-3 0 45,-10 15 0,-3 0 18,0 0 0,-3 0-18,0 0 0,-3-1-19,0 1 0,-3 0 64,-1-1 0,-2 1-45,-1 0 0,-2 0 0,-1 0 0,-2 0 44,-1 1 1,-2-1 0,0 2 0,-2-1 0,-1 1 0,-2 0-45,-1 1 0,-1 0 45,0 1 0,-4-1-133,-11-11 1,-3 0 132,7 11 0,-4 0 79,-5-1 1,-5-1 0,1 3-125,0 4 0,-1 4-569,-15-9 1,-1 3 568,12 11 0,0 3 27,-1 1 0,-4 1 3,2 4 0,-5 1 0,2 1-30,-10-1 0,-1 3 174,9 1 1,-3 0 0,-2 3-175,-4 3 0,-1 3 0,2 0-82,11 0 1,1 0 0,-2 1 81,-13 2 0,-3 1 0,-1 2-23,15-1 1,-1 3 0,1-1-1,2 1 23,-3 1 0,2 0 0,-3 1 0,5-1 0,-3 1 0,0 0 0,0 2-97,3 0 0,0 2 0,1 0 0,2-1 97,-3 1 0,3 0 0,-2 1-30,-11 5 0,-1 1 0,0 0 0,7 1 0,1 0 0,3 0-60,-7 4 0,1 0 30,11-5 0,-1 2 0,2 0-165,-9 12 1,5-1-214,12-8 0,3 0 258,-7 7 0,3 1-450,-1 10 933,7-1-1383,6-3 803,7-1-1163,4-4 1440,5-4 0,4-3 0,1-3 0</inkml:trace>
  <inkml:trace contextRef="#ctx0" brushRef="#br0" timeOffset="70013">11896 8530 6723,'9'-11'1080,"1"0"-991,0 0 1,0 1 0,0-1 0,1 1 0,0 0 90,-1 1-90,0 0 0,-1 1 0,0 1 0,-1 0 0,0 1 90,4-1-180,-3 3 180,6-3-180,-7 5 0,2 1 180,-1 3-180,-3 2 90,0 3 0,-2 1-1,-1 1 1,-1 3 0,-1 1 0,-1 3 0,0 1 0,-1 2 0,-1 1-90,-1 2 90,-3 10 0,2-7-90,-3 8 90,-2 1-90,1-7 0,-3 10 90,-4 3-90,2-9 90,-5 11-90,-4 3 0,4-9 0,-7 10 0,-3 2-2473,6-11 2473,-10 11 0,8-14-569,-3 0 569,-2 1 0,-2 0 0,5-8 0,0-1 0,-16 16 0,14-15 0,-2 0 0,-2 2 0,0-2 0,6-6 0,1 0-440,-10 7 0,1 0 440,-16 10 0,-1 1 0,-1-1 0,-1 0 0,-2 0 0,14-11 0,-1 0-606,10-6 0,-1-1 606,-9 7 0,-3 0 0,0 1 0,1-1-302,9-6 0,0 1 302,-11 6 0,0 0 0,12-8 0,1-1-177,-1 1 1,0 0 176,-2 0 0,0 1 0,-1-1 0,-2 1 0,0-1 0,-2 2 0,2-2 0,-8 5 0,0-1 0,6-3 0,-1 0 0,-1 0 0,0 0 0,0-1 0,1 0-494,-7 2 0,0 0 494,7-3 0,-2 0 0,3-2-2,-3 2 1,2-2 1,0-1 0,0 1 0,1-1 0,0 0 0,0 0 0,0-1 0,1 1 0,-2-1-177,-17 7 0,-1 0 177,14-6 0,-1 0 0,-12 4 0,-1 0 0,0-2 0,2-1 0,14-5 0,-1 0 0,-10 2 0,-3 0 0,4-3 0,1-2 45,13-2 0,-1-1-45,-10 1 0,-1 0 522,2-4 1,1-1-523,12-1 0,0 0 76,-11-1 0,1 0-76,-16-4 90,1-2-90,2-2 0,1-2 0,17 1 0,0-2 0,-21-6 0,22 6 0,2-2 90,-14-5-321,18 4 0,1-1 321,-17-8 36,20 9 1,0-2-37,-21-17-90,15 8 0,-7-10 0,10-2 0,10 8 705,-2-10-705,6-2 0,7 9 2183,-2-11-2183,5-2 0,3 11 0,0-11 0,3 13 258,0 0-258,2 0 0,-1 0 0,1-1 0,-1-14 0,2 11 0,-1-13 0,0 1-670,0 10 670,0-10 0,-2 0 0,0 11 0,-2-10 0,-2 1 0,0 12 0,-2-11 0,2 16 0,-1 0 0,0 1 0,-1 0 0,-5-9 0,3 8 0,-3-6 670,4 12-670,-4-10 2860,4 8-2860,-4-6-150,2 0 150,3 9 0,-2-6 0,6 9 0,0 2 0,0 1 90,2 1-90,-1-3 90,1 5 433,-1-2-433,1 3 158,2 4-248,-2-3 90,0 1-90,0 2 0,0-3 90,1 2-90,0 2 0,0 0 90,1 1-90,1 3 0,-1 0 90,1 1-90,1 0 0,-1 1 0,0 0 0,0 4 0,0-1 0,-2 6 0,2-4 0,-2 3 0,1-2 0,-1 2 0,1-2 0,0 1 0,0-3 0,2-1 0,-1 1 90,0-2 180,1 0-270,-2 0 90,-1-2-90,0 1 0,-1-2 0,1 2 0,-1 0 0,1 0 0,1 0 0,0 0 0,0 1 0,-1 1 0,-4 7 0,0 1 0,-4 8 0,2-1 0,-2 4 0,0 2 0,0 3 0,0 1 0,1 2 0,0 1 0,2-1-299,0 0 299,2-1 0,0-1 0,2-1 0,0-2 0,0-3 0,2-1 0,-1-4 90,1-2-90,1 0 180,0-6-90,1 1 299,1-5-299,0-3 0,2-3 0,3-10-90,-1-1 89,5-9-89,4-12 0,-2 5 0,5-13 0,1-6 0,-4 10 0,4-14 0,0-2-1660,-4 12 1660,4-14 0,1-1-713,-5 14 713,4-11 0,0 6 0,-5 14 0,9-14-297,-10 26 297,3-3 1464,-4 12-1464,0 4 819,4 3-819,-2 3 0,5 5 0,4 6 387,-3 1-387,6 5 0,5 2 0,-5-3 0,9 3 0,4-2-3481,-7-5 3481,11 3 0,-13-4-90,1-1 0,-2 0 0,0 0-90,-2 0-450,7 3 270,-10-2-179,4 3-1170,-11-1 359,-7-2 3303,-3 1-1953,-11-4 0,-4-1 0,-4-2 0</inkml:trace>
  <inkml:trace contextRef="#ctx0" brushRef="#br0" timeOffset="71147">6216 7718 8342,'-2'-5'630,"1"-1"-540,1 2 90,1-2 0,0-2-90,1 1 0,0-2-1,4-2-89,0 2 90,2-4 0,7-2 0,-2 2-90,6-6 90,9-6-90,-5 3 0,10-9 90,7-6-1833,-8 8 1743,12-12-1317,-12 11 0,1 0 1407,10-11-46,-10 9 1,2-1-941,-7 5 0,-1 1 986,16-17-211,-16 15 0,1-1 166,0-1 0,-1 0-45,15-18 24,-15 17 0,-1 0 66,10-14 0,-2 0-90,-1 1 90,-2-1-45,-11 13 0,1 0 45,9-19-90,-11 19 0,0-1 537,-2-3 0,-1 0-537,9-21 45,-10 19 0,0-1-45,-2-2 0,0 0-611,-4 10 0,0-1 611,3-10 0,-2 0 90,3-18 213,-3 1-213,-1-2-90,-2 0 45,-3 18 0,-1-1-45,-2 11 0,0 0 0,1-9 0,-2-1 45,-3 3 0,-2 1-45,-2-21 0,1 22 0,-1 1 0,-5-13-384,2 16 0,0-1 384,-8-17 652,6 20 1,-1 0-653,-1 0 0,0 2 0,-8-16 0,7 18 0,-1-2 90,-16-22-90,7 14-69,-9-10 69,11 19 89,-1 2-89,0 2 0,0 2 1962,-13-5-1962,8 8 1973,-10-3-1883,12 10-90,-1 2-2381,0 2 2381,-1 2 0,0 3-422,-16 5 422,10 2-87,-14 6 87,-7 9-90,11 0 249,14-4 1,0 0-160,-16 9 0,-4 4 1958,-2 1-1958,-4 3 0,28-14 0,-1 0 0,0 1 0,-1-1-45,1 1 0,-2 0 45,-14 8 0,0 0-730,11-5 1,0-1 729,-10 6 0,-2 1 0,2-1 0,1-1-529,11-6 1,-1 0 528,-8 5 0,-1 0-716,4-2 0,2-2 806,-18 10-90,22-11 0,0 0 5,-19 10-5,16-9 1371,-6 4-1371,21-11 0,3-2 0,4-2-90,3-2 1168,3-1-1168,1-1 3000,2-1-3360,2 1 978,2-2-798,1 1 116,4 0-116,0-2-89,3 1-1,-2-1-90,1 0-90,0-1-269,-1 0 809,1-3 0,-3 0 0,0-3 0</inkml:trace>
  <inkml:trace contextRef="#ctx0" brushRef="#br0" timeOffset="71546">5320 5093 6993,'0'-15'989,"-1"-3"-809,-1 7-90,0-2 90,0 5 0,-1 1 0,1 0-90,-2 2 180,0 0-180,0 2 0,-1 0-90,-4 6 0,1 2 90,-5 5-90,0 2 0,-1 3 0,-3 4 0,-10 14 90,6-6-90,-6 11 0,1 4 0,8-9 90,-4 11-90,9-15 0,3 0 0,2 0 89,3-2-89,3 9 90,3-10-90,4 5 90,11-9-90,-1-8 0,9 0 0,-1-9 90,2-4-90,5-4-603,3-2 603,4-4 0,4-2 0,3-2-1230,3-2 1230,3-2 0,2 1-367,0 0 277,-13 5 0,-1 0-90,22-4 45,-22 6 1,0 0-586,-1 1 0,-1 2-1339,17-4 2059,12-1 0,-25 5 0,-4 0 0</inkml:trace>
  <inkml:trace contextRef="#ctx0" brushRef="#br0" timeOffset="80462">25517 3003 9781,'-1'5'270,"0"-1"-270,-1-1 0,1-1 0,1 0 90,-1-1-90,1 1 0,0-1 0,0 1 90,1 0-90,-1 2 90,1 0-90,1 1 90,-1 1 0,2 1-90,0 2 90,2 6 0,-1-2-90,2 5 0,1 4 0,-2-4-90,3 7 0,-1 1-180,-1-5-90,1 6-1169,-3-1 360,-1-8-90,-1 4 1259,-3-9 0,-2-2 0,-1-1 0</inkml:trace>
  <inkml:trace contextRef="#ctx0" brushRef="#br0" timeOffset="80698">25448 3426 8432,'10'-7'1349,"3"-2"-1169,-4 3-90,4-2 180,5-1-180,-2 2-90,7-3 90,4 3-90,-6 1 90,9 1-270,2 3 0,-8 2 0,8 3-180,-12 2-809,5 9 180,-10-2-181,2 9 1170,-11-4 0,-3 3 0,-3 2 0</inkml:trace>
  <inkml:trace contextRef="#ctx0" brushRef="#br0" timeOffset="80896">25621 3879 8252,'5'0'1439,"2"-4"-1259,-1-1 90,3-4 90,4-4-270,-2 2 0,7-4 90,5-3-180,-3 4 0,9-6 0,5-1 0,-5 5-676,9-6 586,-9 6-90,0 1-90,0-1-90,1-1-269,0-1-1260,13-10 630,-11 6 1259,9-9 0,-15 8 0,1-2 0</inkml:trace>
  <inkml:trace contextRef="#ctx0" brushRef="#br0" timeOffset="81413">26729 2768 7892,'22'-18'1620,"-8"7"-1441,4-5 91,-11 10-90,-2 1 90,-1 1-90,-2 1 0,-2 1-90,-1 1 90,-2 1 0,-8 3-90,-1 2-90,-8 4 179,-10 5-89,5-1 0,-12 5 180,-5 4-180,9-5 0,-10 7 90,3 1-1067,11-7 887,-6 7 179,10-2-89,11-6-90,0 4 90,13-7-90,4 0 90,5-1-90,5 0 90,18 3-90,-4-4 978,14 2-933,-8-5 0,1-1-1153,10 2 1108,-10-3 0,1 1-3025,14 4 3025,-13-2 0,8 2-172,-11 1 172,-12-4 90,3 5 89,-15 2 620,-6-3-619,-6 6 3156,-17 4-3246,1-3 0,-12 8-90,-11 2 0,7-7 201,-12 8-291,-1 1 0,12-8-692,-8 6 602,16-11-630,-3 5 271,12-7-2789,-3 9 1798,18-16 1530,2 2 0,8-12 0,1-2 0</inkml:trace>
  <inkml:trace contextRef="#ctx0" brushRef="#br0" timeOffset="82780">26714 2012 6993,'-24'14'1169,"-28"16"-989,15-9-1158,8-5 1,0 1 1157,-6 3 0,-1 1-1,-1 1 91,0 1 90,-16 15-180,12-7-90,14-10 0,1 1 90,-10 11 0,1 2 0,2 3-90,0 2 44,11-10 1,0 3-45,-9 19-45,11-16 0,1 0 45,-4 20 0,2 4 0,1 4-713,12-31 0,0 1 668,0 0 0,1 1 0,1 0 0,0 0-45,1 1 0,1 0 45,0 0 0,1 1 0,1-2 0,0 3-875,2 14 1,1 0 874,0-13 0,1 0-45,1 11 0,1 0-379,3-4 0,1-3 379,-1-10 0,1-1 216,2 8 0,2 0-126,3-5 0,1-2-90,10 16 272,-8-18 0,2-2-272,10 8 90,3-3-90,3-3 90,2-3 900,-7-11 0,0-2-990,19 5 45,-17-9 0,1-2-45,15-2 45,-14-7 0,1-1 45,18-5-45,-19 2 0,0-4 45,-1-4 0,-1-2 515,18-10-560,-18 7 0,0-3 0,0-4 0,-2-1 45,18-17-45,-18 14 0,0-2-45,-2-5 0,-2 0 45,-7 7 0,0 0-45,6-10 0,-1-2 0,-4-4 0,-1 1-1103,-6 9 1,0-1 1102,4-11 0,-2 0 0,-6 13 0,-2 0 144,0-1 1,-1 0-145,-1 0 0,-1-1-303,-1 0 1,0 0 302,-1-1 0,-1 0 45,0 0 0,0 0-45,-2 0 0,1 0-552,-1 1 0,-1 0 552,-1 0 0,0 0 0,-1 1 0,-1 1 0,-7-31 0,-4 2 204,-3 4-249,1 20 0,-2 0-464,-11-18 509,9 22 0,-3 0 0,-2 5 0,-2 2 1366,-15-12-1366,14 15 0,-2 1-45,0 4 0,0 2 1218,-18-7-1218,19 10 0,-2 1-585,-29-4 180,17 7-179,-12 1-1260,8 8 450,13 2-1,-7 2 1440,16 1 0,3 0 0,2 1 0</inkml:trace>
  <inkml:trace contextRef="#ctx0" brushRef="#br0" timeOffset="84179">26633 1700 7173,'-12'-18'719,"3"4"-179,-24-23-450,15 18 90,-16-16-90,16 18 0,-2 0 90,-1 0-90,-2 0 90,-14-8-90,7 7-90,-11-6 180,-5 2-91,10 6-854,-14-4 855,13 8 0,-2 2-90,0 1 89,-3 2-89,-2 1 90,-1 1-90,-3 2-1230,-1 1 1230,-2 2 45,13 1 0,-1 1-45,-22 2 45,21-1 0,-1 1 0,-3 3 0,2 0 0,8-1 0,0 0-45,-11 3 0,-2 1 45,-2 2 0,2 0 0,10-1 0,0 0 0,-11 3 0,-1 2 0,1 3 0,2 0-45,11-3 0,0 0 45,-10 4 0,0 3 0,1 3 0,2 1 0,9-6 0,0 1-851,-9 8 0,1 0 851,13-7 0,1 0 0,1 1 0,0 1-1084,0 1 1,2 1 1083,1 1 0,0 1-45,1 0 0,1 2 45,-6 13 0,1 2-1,7-10 1,1-1 88,-4 11 1,1 1-134,4-1 0,1-1-332,5-10 1,1 0 331,-3 8 0,1 2 0,3-5 0,2-1 97,-2 18-97,4-22 0,1 0 1733,2 20-1823,1-16 0,1 5-160,2-14-110,-2-10 1,1 2 1923,-1-13-3453,-4-1 2366,0-5-477,-4-4 0,0-5 0,-1-3 0</inkml:trace>
  <inkml:trace contextRef="#ctx0" brushRef="#br0" timeOffset="84566">23680 2392 7713,'-2'-9'1259,"0"2"-1169,1 4 0,0 1 0,0 2 180,-1 7-180,1 1 89,0 7 181,-1 12-180,0-2-396,-1 12 396,0-5 0,-4 24-180,1-12 90,-2 18-90,1-1 90,2-16-90,1 10 0,2-11 90,2-13-90,0 5 0,2-17 90,0-4-90,1-2 90,-1-3-90,3-3 90,0-2-90,2-3 90,3-3 395,2-4-485,3-2 0,2-3 0,1-4 90,0-2-90,10-15 0,-6 5 0,6-10 0,-2-4-749,-7 10 749,4-9-182,-4 5 92,-7 11 0,2-4-180,-5 9 0,-3 7 1,-1 1-631,-2 9 271,-3 4 554,-2 5-1004,-2 2 106,-1 2 973,-2 2 0,-2 1 0,0 1 0</inkml:trace>
  <inkml:trace contextRef="#ctx0" brushRef="#br0" timeOffset="85147">22694 3778 7173,'-5'-22'1889,"2"5"-1439,-3-11-181,3 13-89,-1-4 360,0 3-360,1 5 0,-1-1 0,1 5-90,-1 3 90,0 0-180,-2 3 89,-3 3-89,-3 3 90,-3 2-90,-5 5 0,-3 2 0,-3 4 0,-3 2 0,-3 3 0,2 0 0,-1 2-863,-7 6 863,9-7 0,1 0 0,-3 12 0,11-10 0,-1 7-73,15-4 73,6-8 0,6 5 90,18-6-90,-1-6 90,14 1-90,13-5 90,-9-4-878,15 0 788,-16-5 0,0 0-2761,-3-2 2761,-2 1 0,-3-1 572,-4 1-572,-4 1 0,-3 1 109,-5 1-109,-4 1 682,-3 1-682,-5 2 0,-10 15 0,-1-6 3392,-10 11-3392,-5-2-301,4-6 301,-5 6 0,1-3 0,8-6-90,-4 2-270,7-6 180,3-5-90,1-1-1079,7-6 931,7-8-1831,7-11 2249,2-3 0,3-8 0,-4 4 0</inkml:trace>
  <inkml:trace contextRef="#ctx0" brushRef="#br0" timeOffset="85366">22921 3740 7083,'2'-21'2069,"-1"7"-1440,-1-5-539,-1 12 90,-1 0-90,-2 11 0,1 3 0,-2 6-90,2 1 90,-1 4 0,2 3-90,-1 4 90,2 17-90,1-7 0,3 13 0,5 5 0,0-13-697,4 13 697,3-4-90,-3-15 0,4 8-360,-3-10 0,-3-10-180,0 2-359,-5-12-180,-2-4 1169,-1-4 0,-2-2 0,0-2 0</inkml:trace>
  <inkml:trace contextRef="#ctx0" brushRef="#br0" timeOffset="85780">22952 3961 7083,'15'-23'1619,"-2"5"-1349,10-11-270,-8 13 90,5-5 0,-6 8-90,-1 0 90,1 2 0,-1 0-90,-1 1 90,1 1-90,-1 1 0,-1 0 90,-1 2-90,1-1 0,-4 2 90,2 1-90,-4 1 89,-2 2 1,0 0 90,-3 3-90,-2 1 90,-1 4 90,-4 7-180,1 0 0,-3 8 0,-2 6-90,3-5 90,-1 9-90,4-1 90,3-7-90,2 7 90,8-5-90,1-6 90,7 1-90,-2-9 0,3-3 0,2-3 90,1-2-90,2-3 0,1-4 0,1-1 0,0-4 0,0-1 0,7-8 0,-9 3 0,8-19 0,-20 16 0,-1-11 0,-17 8 0,-2 4 0,-6-2 0,-9 3 0,6 6-90,-8-3 0,0 5-90,9 2 0,-4-1-989,5 2 359,9 1-179,-1 0 989,12 0 0,1-1 0,5-2 0</inkml:trace>
  <inkml:trace contextRef="#ctx0" brushRef="#br0" timeOffset="86064">23744 3569 7713,'-24'18'1439,"0"-1"-989,-6 8-271,5-6 91,-7 9 90,1 1-180,10-6 0,-4 7 0,11-4-90,7-7 0,2 4 0,9-8 0,3-2-90,4-1 89,3-1 1,16-1-90,-4-4 0,13-1 0,8-8 0,-10-1 0,13-3 0,-4-4-910,-12 2 910,8-2-180,-9 0 0,-10 2-90,3-2-90,-13 3-90,-3 0-269,-4-2-271,-2-1-269,-3-2 1259,-3-3 0,-3-2 0,-1-1 0</inkml:trace>
  <inkml:trace contextRef="#ctx0" brushRef="#br0" timeOffset="86297">23841 3191 7263,'0'-21'2698,"0"6"-2428,0-2 90,1 6-180,0 4-90,1 1 0,1 6 0,1 4 0,1 4 90,1 4-91,0 6 1,0 5 0,-1 5-90,0 5 90,0 5-90,1 26-2292,0-13 2292,-3-18 0,1 2-45,1 0 0,-1-2-860,4 17 725,2 12-959,1-10 690,-4-15-91,2 6-3573,-2-14 2853,-2-9 1260,-1-2 0,-1-12 0,0-3 0</inkml:trace>
  <inkml:trace contextRef="#ctx0" brushRef="#br0" timeOffset="86562">24079 3479 8162,'4'-16'1799,"-1"0"-1529,0 3 0,-2 2-90,0 3 0,0 1 0,-1 2 0,-1 2-1,-2 2-89,-1 2 0,-3 4 0,-5 8-90,2-1 90,-3 7 0,-2 7-90,5-6 90,-2 8-90,3 0 0,3-7 90,1 5-90,5-10 0,1-2 0,2-1 90,2-2-90,2-2 0,4-1 0,3-2 90,4-2-90,29-4 0,-15 0-90,23-3-676,-12 2 497,-11 1-91,6 3-180,-17 3-654,-6 1 25,-7 4-180,-7 2 1349,-7 3 0,-7 3 0,-5 0 0</inkml:trace>
  <inkml:trace contextRef="#ctx0" brushRef="#br0" timeOffset="86798">23074 4605 7713,'-15'5'2878,"6"-6"-2698,9-3-90,10-9 180,29-19-180,1 1-1183,-9 7 1,3-1 1137,-3 3 0,0-1 45,5-2 0,2 0-45,3-2 0,2-1-568,2-2 1,2 1 612,1-1 0,3-2-30,-2 3 0,4-2 0,-2 1-801,-12 6 1,0 2 0,1-1 770,10-6 0,3-1 0,-1 0 0,-1 2 0,-2 1 0,-1 1-30,6-4 0,0 2-250,-9 4 0,0 0 0,0 0 115,11-5 0,-3 3 45,-14 7 0,-1 1-90,6-4 1,0 1-811,16-6 400,-22 11-580,0 0-451,-26 12 1621,-9 3 0,-5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09:45:00.23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5438 6895 8072,'-63'-7'3059,"28"5"-2969,-2 1 0,1 3-2518,2 5 2698,-3 4-90,-2 0-57,0 3 147,-2 2 0,-1 1-90,0 3 0,0 1 0,1 3 0,12-6 0,0 2 0,-14 10-91,16-9 1,0 1 45,3 3 0,1 0 45,-10 15-135,13-12 0,1 0 135,-3 15-90,4 2 0,8-11 0,2 0 0,-1 19-277,4-18 1,2 0 276,4 14-90,3 0 90,3-1 0,4 0-340,-1-13 1,2-1 339,8 19-45,-6-18 0,0 0-45,9 13 0,1 1 90,0-1-45,-6-13 0,-1-1 45,9 20-45,-9-20 0,-1 0-45,5 15 90,-2-1 0,-1 2 90,-2 0-90,-1 2-1,-4 1 1,-5-13 0,-1 0-134,0 22 89,-2-22 0,-2 1 0,-3 0 0,-2-1-45,-3 21 0,1-22 0,-2 1 45,-1-3 0,-2-1-636,-8 18 591,7-20 0,-1 0 180,-7 7 599,0-2-689,0-4 0,0-3 90,1-4 90,1-4-90,2-5 0,0-3 593,2-5-593,-1-3 0,2-2-90,-1-3 1102,2-3-1192,-1-3 180,1-3-180,2-1 1596,1-3-1506,0-8 0,4 4-90,1-6 279,3 5-279,3 1 0,0-1 0,3 0 0,2-4 0,-2 6-90,2-2 90,-3 7 0,0 2 0,-2 1 0,1 2 0,0 1 0,0 2 0,2 3 90,1 3-90,2 3 0,1 4 0,1 4 0,0 3 0,1 4 90,-1 4-3482,0 4 3392,-1 4 90,-1 5-103,-1 4 103,-2 3-1447,-1 6 1357,0 2 0,-2 5-1814,1 2 1814,-3-29 0,1-1 0,-1 2 0,-1 1 310,-1 18 1,-1 2-311,1-12 0,-1 1 0,-2 16 0,0-1 0,1-14 0,-1-2-357,1 3 0,-1-1 357,0 0 0,0 0-48,1 0 0,0-1 48,0 0 0,0-1 0,1-1 0,0 1 45,0-1 0,0 1-45,0 0 0,1 1 0,0 0 0,-1 1 291,1 0 1,0 1-292,0 1 0,0-1-127,0 0 1,0 0 126,0-1 0,0-1 0,0 0 0,1-2-264,0 0 1,1-1 263,-1-1 0,2-1 0,0-1 0,2 1 0,2 13 0,2 0 0,-1-13 0,1-2-45,2 10 1,2-1 44,7 8 0,2-6 0,2-7 851,1-6-851,15 0 0,-7-16 0,12-4 1583,-12-18-1673,3-7 90,1-6-90,2-6 0,0-4-180,1-5-89,0-2-91,-1-3 1523,-3-1-2062,-1 0-450,-4 1-79,-3 1-550,-5 2-1,-5 3-2266,-5 2 4335,-5 3 0,-3 3 0,-3 1 0</inkml:trace>
  <inkml:trace contextRef="#ctx0" brushRef="#br0" timeOffset="1196">9789 6161 8072,'-7'-9'3418,"1"1"-2968,1 1-270,1 2 0,0 1-90,2 1 0,0 1 90,1 2-90,2 7 0,0 1 90,5 14-90,1-3-90,3 8 89,8 8-89,-2-6 90,7 11-722,-4-9 632,2 1 0,2 2 0,1-1 0,1 0-90,1-1 0,15 9 0,-9-11-90,11 4-270,-13-13 1,0-4-181,-1-3-179,-2-2-421,-2-2-29,-4-3-180,-2-2 1439,-2-2 0,-3-2 0,0-1 0</inkml:trace>
  <inkml:trace contextRef="#ctx0" brushRef="#br0" timeOffset="1464">10131 5992 7982,'-20'-19'3958,"-1"2"-3688,13 14-90,-3 3 270,-3 12-180,2 3 89,-5 11 361,-2 20-180,4-4-689,-5 21 553,8-22 1,1 0-1927,2-8 1,0 1 1700,-4 13 1,1 0-135,2-11 0,0-1-155,0 1 1,-1 1 109,1 0 0,-1 0-663,0 0 0,0-1 663,1 0 0,0 0-90,1-2 0,0 0-270,-8 30-90,4-5-270,2-3-1036,7-20 0,1 0 137,0 15-90,2 11 1518,5-25 191,0-3 0,3-4 0,0-1 0</inkml:trace>
  <inkml:trace contextRef="#ctx0" brushRef="#br0" timeOffset="2704">3984 14485 8702,'-5'-14'3778,"1"2"-3148,0 2-181,1 1 1,0 3-90,0 0-90,1 2-1,0 1-89,1 0 0,-1 1 0,1 0 0,0 1-90,5 4-90,0 2 90,6 4 0,0 3 0,4 2 0,0 3 0,4 4 90,1 1-90,2 3 0,2 1-440,1 2 350,1 1 90,1 0-90,-1 0-866,0 0 866,1-2 0,-1 0 0,-1-3 0,-1-2-235,8 5 235,-9-9 90,4 2-90,-6-9 0,-7-4 401,2-2-401,-7-6 873,-1-4-783,-1-3 176,-2-4-176,0-13 90,-2 3-180,-1-9 180,-5-5-90,0 7-225,-3-10 315,1 12-1,0 1 91,-1 0-180,-1 0 180,1 2-90,-1 0-90,1 3-90,0 1 270,-1 2-90,0 1 90,0 1-181,1 3 181,1 1-90,1 2 225,0 2-225,1 2-90,1 1 90,-1 2-90,2 4 0,1 3-90,1 5 90,0 6-90,2 6 0,-1 4 90,5 25 0,-1-7-1329,3 21 1329,-1-12-90,0 5 90,1 4-90,-1 5 44,-3-33 1,-1 1-45,0 1 0,0 0 0,0 1 0,0-1 45,0 1 0,-1 1-820,0-1 0,1 0 775,-1 0 0,0 0 0,0-1 0,0 1 0,0-2 0,0 0 0,3 31 0,-1-4 0,0-3 0,0-5 0,1-4-841,2 12 841,-1-19-89,1 7-91,-1-16 0,-3-12 0,1 2 820,-2-12-910,0-3 1475,-2-1-1654,1-3-285,-2-3-166,-1-8-89,0 0-90,-1-7-91,0 2-89,-1 0-90,0-2-1799,-6-6 1618,1 5 1530,-4-6 0,3 5 0,1 0 0</inkml:trace>
  <inkml:trace contextRef="#ctx0" brushRef="#br0" timeOffset="4146">13694 6886 8432,'1'-21'2968,"-1"8"-2788,2-5 0,1 10 0,-1 1-90,2 0 90,1 1-90,2 1 0,0 1 0,3 1 90,1 1-90,2 2 0,2 2 90,1 3-1,1 2-89,3 3 90,0 2 0,0 3 0,2 3 180,11 15-180,-8-5 0,10 12-672,-10-8 582,0 3 0,1 3-90,0 2 90,0 2-90,-1 1 0,-8-11 0,0 1-996,8 16 996,-10-17 0,0 0 0,9 29 0,-7-16 0,2 11 0,-6-6 0,-4-14-90,1 7 90,-7-17-180,-1-2 0,-1-2 0,-3-1-269,-1-2-1,-3 0-90,-3-1-179,-3-1-91,-4-1-269,-4 0-91,-4-2-179,-3-1 148,-2-3 1201,-1-2 0,0-4 0,1 0 0</inkml:trace>
  <inkml:trace contextRef="#ctx0" brushRef="#br0" timeOffset="4500">13859 7775 9422,'6'1'1439,"0"2"-1169,1-1-1,2 2-89,0 0 90,2 1 0,1 2 0,1 1 0,1 0 180,10 8-1281,-5-4 1011,8 5-90,-8-4 90,1-1-90,1 0 90,1 0 90,10 4-90,-7-5 0,6 1 179,0-3-179,-8-4 90,5-1 180,-1-6-180,-6-1 0,4-4 1009,-8-2-1009,-1-1 0,0-2-90,-1-2 90,-2-1-90,0-2 0,-1-1 0,-2-1-90,-1-1-90,-2-1 89,-1-1-89,0-9-89,-2 8 89,-1-5-90,-1 11-90,-2 3-450,1-2 90,-1 6-179,0 0-91,0 4-89,0 3-271,0 1-3597,0 1 3058,0 7 1709,1-1 0,1 4 0,0-2 0</inkml:trace>
  <inkml:trace contextRef="#ctx0" brushRef="#br0" timeOffset="5730">20567 7039 7083,'-13'-5'1709,"0"0"-1439,0 1-180,0 1 90,-1 0-90,0 1 0,-1 2 0,1 0-1,-1 1 91,-1 1 90,-6 3-180,3 0 90,-6 4-90,6 1 90,-1 1-90,0 3 90,-1 3 0,0 2 0,-1 3-91,-1 3-943,-2 3 944,0 3 90,-3 3-90,-2 4 90,-1 3-1595,-2 3 1595,-2 3-90,-2 4 179,-2 2-179,19-26 0,-1 2 45,-9 13 0,0 2-45,7-9 0,0-1-45,-6 11 0,1 3 90,3 3 0,3-2-1032,5-9 0,1 0 942,-3 12 0,1 2 0,4 1 0,4 0-45,2-13 0,2 0 0,-2 14 0,3-1 45,3-16 0,2-1-315,1 0 1,1-1 269,1 1 0,1-1 0,2-1 0,0 0-223,2-1 1,1-1 267,1 0 0,1-1-45,1-2 0,1 1 90,9 10 0,1 0-45,-4-11 0,0 0-1,7 7 1,3 0 45,3-5 0,2-2-45,-8-7 0,2-2 0,10 6 0,0-1-293,-8-11 0,-1-2 293,2 0 0,1-2 0,1-2 0,1 0 414,0-2 1,1-2-415,0 0 0,1-2 0,-1-1 0,2-2 45,15-3 0,2-2-45,-13 0 0,0-1-267,13-2 1,-1-3 266,-14 1 0,-3-1 0,1 0 0,0-2-356,0-1 1,-1 0 399,0-2 1,0 0-45,-1-2 0,0-1 500,-1-1 0,-1-1-411,0-1 1,-1-2-71,0-1 1,-1-1 70,0-1 0,-1-2-46,-1-1 1,0 0 0,-1-3 0,0 1 0,-1-2 0,0 0-45,-1 0 0,-1-3 90,9-15 0,-1-1-135,-8 12 0,-1-1 0,5-12 0,-1-2 45,-4-1 0,-3 1-211,-5 12 1,-2 0 165,3-12 0,-2-3 0,-7 2 0,-3 1 0,-3 12 0,-1 1 0,-2-14 0,-2 2 0,-4 16 0,-2 2 35,-1 0 1,-3 1-36,-2 0 0,-2 1 44,-2 1 0,-2 1-44,-2 1 0,-3 1 0,-1 1 0,-3 2 0,-2 0 0,-2 2 13,-3 1 1,-2 2-14,-2 0 0,-2 2 0,-2 1 0,-2 2 0,-1 1 0,-2 2-45,-1 0 0,-1 3 45,-1 0 0,-1 2-120,-1 2 0,0 1 120,0 1 0,-1 1-424,-1 2 0,1 2 424,-1 0 0,1 2-45,0 2 0,0 1-45,1 1 0,0 2 35,1 1 1,1 2-126,1 1 0,0 1 0,2 1 0,1 2-90,2 0 1,2 3-46,2 0 0,1 1-45,4 1 1,0 1-46,4 0 0,2 1 606,2 1 0,2 0-651,3 0 1,1 1-860,-17 25 50,6 3-90,7 0-180,7 2 89,4 0 1440,7-1 0,4 0 0,3-1 0</inkml:trace>
  <inkml:trace contextRef="#ctx0" brushRef="#br0" timeOffset="7347">20668 14558 7443,'-5'-6'1799,"0"0"-1350,0 1-179,0 0 0,0 0 0,0-1-90,-1 1 90,1 0-90,0 0 0,-1 0-91,1 1 91,-1-1-90,0 1 90,-1 1-90,-1-1 0,-1 1 0,-2 1 0,-1 1 0,-1 0 90,-2 1 90,-2 0-90,0 1 89,-2 1 1,-1 0 0,-2 0 0,-1 2 90,-2-1-90,-2 2-1,0 0-89,-1 2-3302,-1 2 3392,-1 1 0,-1 2-300,0 1 300,-1 3-90,-1 2-429,0 1 429,-2 4 270,-15 14-360,11-6-228,13-10 0,0 1 228,-10 10 0,0 1 0,-1 0 90,2 1-90,0 0-90,0-1 90,2 1 0,2-1 0,1 0-90,2 0 180,3 0-180,2 1 2501,-5 16-2501,9-11 0,-1 12-2221,11 1 2311,6-11 0,3 11 40,15 0-40,2-12-90,10 12 66,1-18-66,4-2 0,5-1 90,6-2-673,4-1 583,5-1 0,4-1 90,3-1-90,-27-13 0,1-1 45,0 0 0,2-1-45,0-1 0,4-1 90,12-2 0,7-2 0,-1-1-60,-3-3 0,-2-1 0,3-1-460,10 1 0,2-1 0,-2-2 460,-11-1 0,-1-3 0,-4 0-532,9-2 1,-3-1 501,3-1 0,-1-1-273,1 0 0,0-2 273,-1 0 0,1-1 243,0-1 1,-1 0-244,0-1 0,-1-1 81,0 0 0,-1-1-81,-1 0 0,0-1 0,-2 0 0,0 0 0,-2 0 0,1-2 78,-7 2 0,1-1 1,-1 0-79,5-3 0,-1-1 0,-9 4 0,2-1 0,-3 1 0,-1-2 0,-3 0 0,-1 1 0,-1 0 549,-4 0 0,0 0-549,-3 0 0,-1 0 90,18-22 158,-8 1-248,-6 1 0,-8 1 90,-8 0-90,-6 0 1535,-9 1-1535,-7 0 90,-8 1 1446,-8 1-1446,-9 0-90,-9 2 90,-9 3-612,23 17 1,-2 0 566,-2 2 0,-1 0 0,-3 0 0,-2 1-45,-2-1 0,-1 1 45,-4 1 0,-1 0-45,-2 0 0,-1 0 0,-4 1 0,0 1 45,-2 0 0,-2 2-323,-2 0 1,0 1 277,-3 0 0,0 2 0,-2 0 0,0 1 0,21 2 0,0 1 0,-1 0-608,1 0 1,-1 1 0,0-1 607,1 1 0,0 1 0,-2-1 0,-18 2 0,-3 0 0,3 0-358,14 0 0,2 0 0,-1 1 358,-14 1 0,-3 0 0,4 0 0,-3 2 0,3 0-250,-1 0 0,1 2 205,1-1 0,0 2 58,4-1 0,-2 2-103,8 0 0,-1 1 0,2 0 0,-5 1 0,1 2 154,10-3 0,-1 2 0,4-1-199,3 2 0,3 0-45,2 0 0,3 1-180,-22 13 0,11 1-179,10 1-349,9 0-102,9 3 382,7 2-2630,14 20 1349,4-12 584,9 16-494,0-18 1799,4-1 0,1-2 0,2-1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33:05.97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12400 7240 6543,'22'-40'1619,"-10"18"-1439,6-18 0,-14 23 0,-1 0 0,-1 0 0,-1 1 0,-2 0 0,-2 2-90,-2 0 89,-2 2-89,-1 0 90,-2 3-90,-2 0 0,-1 2 0,-4 2 0,-13 5-90,4 3 45,-10 9 0,-1 3-45,-7 6-245,8-2 0,-2 2 245,2 2 0,1 1-1094,5-4 1,1 1 1138,-11 7 0,-3 3 0,-6 7 0,1 0 0,9-7 0,0 0-15,5-3 0,-1 1 0,0 1 0,-1 1 0,0 2 0,2-2 15,-7 7 0,1 0-45,6-5 0,-2 1 0,1 2 30,1 2 0,-1 0 0,3-1-1253,-7 8 0,2 1 1253,4-6 0,0 2 0,3-2-30,-2 3 0,3 2-515,4-4 0,-1 2 0,3-1 560,-3 7 0,1-1-204,5-8 1,1 2 0,1 0 203,-2 18 0,3-2-45,5-13 0,1-1 0,-2 12 0,3 1 0,4-3 0,2-3 45,1-11 0,2 0-45,-1 10 0,2 1 45,4-2 0,2-2-45,-1-10 0,1-1 0,2 10 0,3 1 224,6-3 0,3-3-179,-4-9 0,2-1-45,6 8 0,5-1 45,8-3 0,3-5-45,-6-6 0,2-2 0,13 6 0,3-3 0,-10-9 0,1-2 461,4-2 1,1-1-462,2-1 0,2-1-88,2-2 0,0-1 88,2-1 0,2-3 30,-2-1 0,3-3 0,-2 0-30,-13 0 0,-1 0 0,4-2 0,5-3 0,7-1 0,2-2 0,-2 0 0,-6 0-293,-2 0 0,-5-1 0,4-1 293,5-1 0,5-3 0,-1 1 0,-7-1 0,8-5 0,-5-1 0,1-2 0,0 0 0,-1-2 0,-1-1 0,-2 0 0,2-3-61,-6 1 0,3-2 0,-3 0 61,8-5 0,-1 0-111,-9 3 0,3-1 0,-5 1 111,4-5 0,-5 1 0,2-1 0,-2-2 0,0-1 0,-1 0 0,-2 0 0,0-3 0,-4 2 0,0-3 0,-2 2 0,6-7 0,-3-2 0,-5 8 0,0-2 0,-3 1 131,-1-2 1,-2-1-102,-5 4 0,0-3 0,-3 2 32,3-8 1,-2 0-63,-4 9 0,-1-2 0,-2 0 30,-4 0 0,-3 0 0,-2 1-30,0-7 0,-2 0 0,-1 8 0,-1-2 0,-3 1 45,-9-21 0,-4 3-45,3 15 0,-2 1 0,-6-13 0,-5 0 266,-7 6 0,-2 5-266,8 11 0,-2 1 45,-10-8 0,-4 2 0,-6 6 0,0 5-45,9 8 0,-1 2 0,-13-6 0,-3 4 0,-7 6 0,0 5-389,13 4 0,-2 1 389,7 3 0,-4 1 0,3 1 301,-9 3 0,-1 3-301,-1 3 0,-6 2 0,3 1-173,12-1 0,1 0 0,-2 1 173,3 0 0,-3 1 0,-1 1 0,1 1 0,-3 2 0,1 2 0,0 1 0,2-2 81,-3 3 1,2-1-1,-2 2-81,3-2 0,-2 2 0,0 1 0,4-2 0,1 2 0,4-1 0,0 1-30,0 0 0,1 0 1,1 1 36,0 0 1,2 1-1,0 0-52,-16 9 0,-1 4-45,10-4 0,-2 2 1,2 0 44,-4 4 0,1 1-45,9-7 0,0 2 0,2 1-234,4-1 0,3 1 0,3-1 144,-5 5 0,2 1-90,-6 10 0,2 3-585,9-1 1,5 0 630,6-13 1,3 1-39,-3 11 1,3-1 261,5 14 0,6-4 0,5-2 0</inkml:trace>
  <inkml:trace contextRef="#ctx0" brushRef="#br0" timeOffset="6249">18935 9788 8072,'-6'-10'1619,"2"3"-1439,-2-2 0,2 3 0,0-1 0,1 1 0,0 0 0,1 0 360,-1-3-451,2 4 91,0-3-90,1 4 0,0 2-90,0 0 0,0 0 0,0 1 0,5 1 0,0 1 0,4 1 0,1 1 0,-1 0 0,1 2 0,-2-2 0,0 1 0,0 0 0,1 0 90,0-1-90,4 1 0,-3-1 0,11 3 0,-11-5 0,6 2 0,-5-3 90,-3 0-90,3-1 0,-5 0 0,1 0 0,-1-1 90,1 0-90,1-1 0,-1 1 0,0-1 0,-1 0 0,-1 1 0,-1 0-270,0 0 180,-2 1-90,2-1-269,-1 3 89,0 0-90,1-1-1259,1 1 630,-1 0-181,2 0 1260,-2-2 0,1 1 0,0-2 0</inkml:trace>
  <inkml:trace contextRef="#ctx0" brushRef="#br0" timeOffset="8351">22078 7518 7353,'-12'1'3238,"4"-1"-2788,-3 1-91,5-1 721,-3-1-630,3 1-91,-2-1 91,4 0 0,2 0 90,0 0-91,0-1 991,1 0-1081,1-1-89,0-2 180,0-7-360,2 1 0,0-8-90,1 2 0,3-4 0,1-2 0,1-2 0,8-17 0,-3 8 0,6-11 0,1 0-1712,-4 11 1712,4-8-43,-2 3-47,-5 12 0,2-7-90,-7 15-450,-1-3 180,-3 9-179,-1 0-721,-5 8 451,-1 4-1,-2 2 445,-6 7-895,2-2 54,-5 4 1296,-1-2 0,3-2 0,-2 0 0</inkml:trace>
  <inkml:trace contextRef="#ctx0" brushRef="#br0" timeOffset="8650">22005 6887 8342,'-5'-12'2699,"2"4"-2340,0-4 91,2 0-180,1 2-90,2-3-90,1 4 0,2-1 90,1-1-90,2 0 0,9-4-90,-3 3 0,7-2 0,3 1 0,-6 4 0,7-2 0,-2 4 0,-6 3 0,3 0 90,-4 4-90,-5 2 0,2 2 0,-3 5 0,-4-2 90,1 4-90,-4-1 0,-1 0 0,-1 1 0,-1 0 90,0 11-180,0-8 90,0 7-360,2-8 0,0-5 0,3 2-1079,5-6 360,-2-2-181,5-3 1260,3-7 0,-1-1 0,4-3 0</inkml:trace>
  <inkml:trace contextRef="#ctx0" brushRef="#br0" timeOffset="9487">22692 6060 11850,'3'4'540,"0"1"-180,0 7-270,0-1 90,1 6-90,0 4-1,-1-4-89,1 6 90,-1-2-90,0-6 0,0 3 0,-1-7 0,0-2 0,0-1 0,-1-1 0,0-1 0,0-2 0,0-1-90,-1-1 90,0-1 0,-3-5 0,0 0 0,-6-11 0,2 4 90,-2-6 0,-6-6-90,4 4 90,-6-7 90,-4-6-90,4 6 90,-5-10 90,-1-3 0,6 9-839,-4-11 748,7 13 1,2-1 90,0 1-90,1 0 90,2 1-90,1 0 0,1 1 90,2 1-1,2 2-89,2 0-90,1 2 90,3 2-90,1 1 0,2 2-90,2 2 90,2 1 569,1 2-659,9 0 0,-4 4 0,6 0 0,1 7 0,-5 1 90,4 3 0,-2 6-90,-6 0 90,2 3 0,-5 6 0,-4-4 0,0 7-90,-5 5 90,-2-5-90,-1 8 0,-4 0 0,0-8-90,-1 7-180,3-10-629,-2 5 269,3-7-270,0 2-1168,5-7 628,2-4-179,2-1-1529,5-6 3148,-1-2 0,4-2 0,-3-1 0</inkml:trace>
  <inkml:trace contextRef="#ctx0" brushRef="#br0" timeOffset="9817">22885 5829 10321,'5'-1'2069,"-2"0"-1799,-1 1 180,1 1-271,0 0 1,3 2 180,5 3-270,-2-1 90,3 4 90,1 4-180,-4-2-90,1 6 90,-4-3 0,-2 9-90,-2-5 0,-1 6 0,-2-2 90,-1-6-90,0 3 0,0-6 0,1-4 0,0 0 0,0-6 90,1-3-90,0-4 0,0-6 0,0 0 0,1-6 0,-1 2 0,1-3 0,0 0 0,1-1 0,-1-2 0,2-10 0,0 7 0,2-6-180,0 1 0,0 9-180,2-6-360,-1 6 181,0 5-181,1-1-1079,1 3 630,-3 5-91,2 0 1260,0 2 0,-1 3 0,1-1 0</inkml:trace>
  <inkml:trace contextRef="#ctx0" brushRef="#br0" timeOffset="10132">23140 5772 9332,'2'5'1349,"1"-1"-1079,0-4 269,8-4-359,-4 0-90,7-3 90,-2-3-90,-3 3 0,3-4 180,-2 1-180,-4 2 180,1-2-180,-4 4 90,0 1-1,-2 1 1,-1 0 90,-4 1-180,1 2 0,-5 0 0,1 3-90,-1 2 90,-1 2-90,-1 2 90,-10 14-90,8-5 0,-8 9 0,7-1 0,5-5 0,-1 5-90,5 1 90,3-6-180,3 4-270,6-3 91,0-6-181,5 1-180,0-7-179,2-4-181,1 0-269,1-4 1349,10-4 0,-5-1 0,7-3 0</inkml:trace>
  <inkml:trace contextRef="#ctx0" brushRef="#br0" timeOffset="10538">23557 5659 8522,'-16'-5'3508,"3"2"-3148,-6 0 360,-2 8-451,4-1 91,-5 5 90,1 5-180,6-1-180,-3 3 90,7 2-180,3-5 0,2 4 90,7-2-90,2-5 0,4 2 0,7-6 0,-1-2 0,6-2 0,3-6 0,-4 0 0,4-4 0,-7-1 0,3-6 0,-6 3 0,3-5 0,-7-4 0,-3 4 89,-2-7 91,-4-1-90,-2 4 0,-3-6 270,-2-3-180,0 7 0,-2-6 360,1 3-361,2 7 91,-1-2 90,2 6-180,2 5-90,-1 1 0,3 4 0,-1 5-90,2 2 0,3 16 0,1-3 0,3 12 0,3 2 0,0-5-270,3 8 0,-2-8-180,0 0-179,1 0-1,-1-1-269,2-2-181,-1-1-179,1-2-90,-1-1-180,1-2-90,-2-1 89,0-2 1530,0-3 0,-1 0 0,1-3 0</inkml:trace>
  <inkml:trace contextRef="#ctx0" brushRef="#br0" timeOffset="10751">23781 5605 9781,'-5'0'1889,"0"1"-1619,3 1-90,-1 1 90,1 7-180,1-1 90,1 4-90,3 4-90,0-4 0,3 5-90,3 0-90,-1-5-90,2 2-629,1-4 179,-4-4-180,3 0-359,-5-3 1259,2-2 0,-2-1 0,1-2 0</inkml:trace>
  <inkml:trace contextRef="#ctx0" brushRef="#br0" timeOffset="10918">23808 5491 7533,'-9'-10'3058,"0"0"-2608,0 2-180,1 1-91,0 1-89,2 1 0,2 1-90,1 0-180,3 1 1,2 1-91,3 0-180,2 2-180,2-1-269,0 1-181,2 0-179,-1 1 1259,2 0 0,0 0 0,1 0 0</inkml:trace>
  <inkml:trace contextRef="#ctx0" brushRef="#br0" timeOffset="11119">23984 5470 7623,'-9'11'3688,"2"-1"-2699,-7 9-539,5-6-90,-3 7 359,0 1-449,3-5 0,1 6 90,6-1-270,3-5-90,3 4 0,2-7 0,3-1 0,2-1-180,2-2 0,2-2-180,1-2 0,2-2-180,2-2-1708,19-9 1258,-15 3-179,13-6-1440,-16-1 2609,-5 2 0,4-5 0,-7 3 0</inkml:trace>
  <inkml:trace contextRef="#ctx0" brushRef="#br0" timeOffset="11349">24167 5335 7713,'-6'-15'2608,"-1"1"-989,-2-3-1169,3 8 0,-1-2 269,3 7-449,2 3 0,0 1 0,1 5-180,1 3 90,0 4-90,1 2 89,2 15-89,0-6-90,2 11 90,5 5-90,-2-7-90,4 9 0,-3-12-359,6 11-1,-4-10 0,5 8-809,-2-7 449,-4-9-89,1 4-180,-5-11-91,-2-1-89,-1-2 1259,-2-2 0,-1-1 0,-1-2 0</inkml:trace>
  <inkml:trace contextRef="#ctx0" brushRef="#br0" timeOffset="11617">24155 5703 7533,'6'-12'2698,"3"-2"-2428,-2 5-90,2-2 90,-1 4 0,-1 0-1,1 0 1,0 0 270,2-2-360,-3 3 180,2-3-90,-3 4 89,2-1-89,-2 1-90,1 0 90,-2 1-90,-1 3-90,0 0 90,1 4-180,-2 1 90,1 2 0,0 7-1,0-3-89,0 5 0,-1-3 0,0 0-89,0 1-1,1 0-90,0 0-630,2 4 181,0-5-181,1 2-1619,-1-3 900,-2-4 90,0 1 1439,-2-4 0,0-3 0,1 0 0</inkml:trace>
  <inkml:trace contextRef="#ctx0" brushRef="#br0" timeOffset="11783">24379 5458 8072,'3'-4'990,"1"1"-1440,3 3 0,-2 1-269,4 0 719,0 0 0,-1 0 0,4 0 0</inkml:trace>
  <inkml:trace contextRef="#ctx0" brushRef="#br0" timeOffset="12156">24595 5440 7533,'-10'6'2698,"0"0"-1888,-6 5-540,4-1-1,-4 4 181,0 4-270,6-4-90,-3 5 90,6 0 0,2-5-180,2 4 90,6-1-90,2-6 0,4 3 0,7-4 0,-2-5 0,6 1-90,3-7 90,-6 0 0,5-4-90,3-7 90,-10 4 0,7-6 90,-11 1-90,-4 2 0,0-3 90,-4-4-90,-3 4 90,0-5 269,-3 0-179,1 6 0,-2-4 270,1 5-270,0 4 90,1 0-180,0 3 90,2 0-180,0 2 0,4 2 0,0 3 0,3 2-90,0 2 0,0 2-90,0 1-180,1 2-629,2 7 89,-3-3-269,0 6-1800,-7 4 1440,-3-5 1529,-4 8 0,-3-7 0,0 1 0</inkml:trace>
  <inkml:trace contextRef="#ctx0" brushRef="#br0" timeOffset="13322">19203 8048 12480,'-5'-10'1349,"2"2"-1169,-1-4 180,2-3-180,1 2 0,1-7-1,0 4 91,1-3-90,1-1 90,0-3 0,0-2-90,1-2 180,-1-2-180,0-1 89,1-3 271,-1-18-180,-1 11-180,-1-13 180,-2 2-798,-1 14 617,-2-10-416,-3 7 237,1 11 180,-3-5 90,0 8-136,3 9-44,-2-2 90,3 8 0,2 3 590,-2 1-680,3 5 260,-1 2-350,-2 3 140,0 4-140,0 3 0,-5 12 0,3-3 0,-3 9 0,1 5 0,3-6 0,-3 10 0,1-1 0,3-8 0,-2 7 0,0-4 0,4-9 0,-2 4 0,2-9 0,2-6 0,0 1 0,2-7 0,-1-2-89,2-1 89,3-14 0,-1 1 0,3-12 0,-1-4 0,-2 4 0,2-8 0,-1-2 0,0 8 0,0-8 0,0 5 0,-1 7 0,1-4 0,1 6 0,-1 5 0,1-1 0,1 7 0,1 0 0,2 2 0,1 1 0,3 2 0,9 3 0,-3 2 0,7 2-450,3 2 270,-6-1-270,7 1-629,0-1 179,-9-2-179,6-1-1260,-4-4 990,-7 0-90,1-2-1619,-9-3 1528,-5 1 1530,-2-4 0,-6 3 0,0-1 0</inkml:trace>
  <inkml:trace contextRef="#ctx0" brushRef="#br0" timeOffset="13822">18949 6409 7443,'-14'6'4407,"5"1"-3867,-7 13-180,8-5 449,-3 26-539,8-17-3712,0 31 3712,4-32-90,2 12 1219,0-13-1219,0-7 0,0 1 0,-1-8 0,1-2 0,-1-1-1,0-2 3663,2-3-3662,-1-2 0,2-5 180,-1-10-270,0 1 0,0-9 90,-1-8-90,-2 6-834,-1-11 744,-1 9-3026,-4-18 3026,1 9 90,-2-14-599,-1-4 509,1 14 0,-1-13 180,-1 5-90,3 15-90,-1-7 0,0 10 179,3 12 1,-1-4 423,2 13-513,1 3 3117,1 3-3207,2 4 919,5 9-919,0 5 0,6 10 0,0 2-3392,11 19 3302,-4-7 90,10 14-1034,5 3 764,-7-13 90,10 11-1169,-1-6 39,-10-12 410,8 7-1169,-6-8 990,-9-9-90,2 5-1530,-13-6 1260,-6-6 1439,-5 3 0,-5-8 0,-2 0 0</inkml:trace>
  <inkml:trace contextRef="#ctx0" brushRef="#br0" timeOffset="14017">18947 6617 7263,'6'-13'2788,"3"-5"-2698,-1 5 0,5-6 90,5-4-90,-2 4-90,5-6 0,2 0 0,-6 6-90,6-5-180,-3 1 0,-4 7-89,2-7-1,-6 8-180,0-1-180,-1 0 1,0-1 719,2-8 0,-3 5 0,1-5 0</inkml:trace>
  <inkml:trace contextRef="#ctx0" brushRef="#br0" timeOffset="14252">19271 6092 9332,'-5'1'2338,"-5"9"-2068,4-1 630,-5 24-630,8-13 89,0 14-179,4-12 90,1 1 0,1 0-90,2 2 90,5 8-180,-1-7 0,5 4-1,7-7-89,-4-8 0,9 2-89,5-9-1,-5-3-90,8-3-540,1-8 360,-9-1-179,6-4-721,-5-6 541,-10 3 89,3-6-989,-10-4 630,-5 4-1,-4-7 990,-5 7 0,-3-3 0,-1 0 0</inkml:trace>
  <inkml:trace contextRef="#ctx0" brushRef="#br0" timeOffset="14470">19413 5898 8432,'-10'-16'2879,"3"5"-2520,-2-2-89,5 8 0,1 1 0,0 1 0,3 2 269,2 7-269,2 2 0,3 7 270,4 11-270,-1-4-180,4 11 179,4 5-179,-3-7 0,5 10-470,3 2 380,-5-10 0,5 9-270,0-4 91,-6-12-91,4 6-180,-8-13 0,-2-3 1,-1-2-181,-2-1 0,-2-4-899,-2 2 630,-4-5-91,-3-1-789,-9-4 1779,0-2 0,-6-1 0,4-2 0</inkml:trace>
  <inkml:trace contextRef="#ctx0" brushRef="#br0" timeOffset="15433">19490 6312 7803,'-2'-8'2248,"-1"0"-1618,3-5-450,2 2 0,1-5 90,6-1-91,-1 2 1,6-5 180,6-4-180,-3 6 450,23-23-3842,-18 21 3391,13-11 91,-12 13-180,-7 5 0,3-1 90,-7 5-180,-5 4 90,1 0 90,-4 5 3302,-2 2-3302,1 4-90,-3 1 90,1 1-90,-1 1 89,0 1-89,0 1 0,0 5 0,1-4-90,0 4 0,1-3 0,-1-4 0,2 1 0,1-3 0,-2-3 0,3 0 90,-2-3-90,0-1 0,0-1 0,0-2 0,0-1 90,0-1-90,-1-1 0,-1 0 90,1-1 90,-1-4-180,0 2 90,-2-3 0,-1 0 0,1 3 0,-1-2 90,2 3 0,0 3-90,0-1 90,0 4-180,1 1 0,2 1 89,1 3-89,2 0 0,1 2 0,2 0 0,1 1 0,2 0 0,1 1 0,0-1 0,2 0 0,8 1 0,-4-3 90,5-1-90,3-5 0,-5-1 0,5-4 0,1-6 90,-8 2-90,6-5 0,-10 3 0,-1 0 0,-2 0 0,-2-1 0,-1 1 0,-3-1 0,-1 1 0,-3-1 90,-1 1-90,-3 0 90,-1 0 0,-2 1-90,-1 0 90,-1 2-90,-2 1 90,0 1-90,-1 1 90,-1 1-90,0 2 0,0 2 90,0 1-90,-4 3 0,4 2 0,-3 1 0,3 5 0,4-3 0,-1 4 0,5-1 0,2-3 0,2 3 90,4-3-90,0-2 0,4 1 0,2-3 90,-3-2-90,5-1 0,-2-3 0,-3 0 0,1-2 90,-4 0-90,0-1 0,-1 0 90,-2 0-90,1 0 360,-3-2-270,0 2 179,0-1-89,-1 3-90,0 1-90,0 1 540,0 1-450,0 0 0,1 0-90,1 0 0,0 1 0,1 0 0,0 1 0,1 0 0,1 0 0,2-1 0,0 1 0,2-2 0,0 0 0,7-2 0,-4-1 0,5-4 0,0-3 0,-5 1 0,4-5 0,-3-4 0,-5 3 90,2-5-90,-6-2 0,-3 5 0,-2-6 90,-7-1-90,0 6 0,-5-6 180,-4 3-180,2 5 90,-4-3-90,6 8 0,-6 1 0,6 5 0,-3 1 0,2 9 0,5 3 0,0 4 0,6 10 0,3-3 0,3 8 0,9 4-3482,0-5 3482,6 9-180,-1-10 90,2 2 0,1 1-180,0 0-423,2 0 513,0 0-360,0-1-269,0 1-1,-1-1-1181,4 13 732,-9-10-90,1 10-1799,-13 0 1529,-6-7 2151,-6 9 0,-6-12 0,-2 1 0</inkml:trace>
  <inkml:trace contextRef="#ctx0" brushRef="#br0" timeOffset="15716">19255 6998 7443,'-28'18'4137,"12"-9"-3597,2-1-270,18-13 0,9-6 90,18-14-91,0 2-1372,17-13 1282,-14 12 1,2-1-1181,-7 5 1,1-1 1090,10-7 0,3-2 90,5-3 0,-2 0-135,-9 8 0,0-1 0,11-8 0,1 0-490,-1 0 0,-1 1 490,-11 8 0,-1 0-45,10-6 0,0-1 0,-4 3 0,-2 3-45,-9 6 0,-2 1-45,7-5 0,0 2-270,21-13-89,-18 12 179,7-3-540,-10 10 270,-12 7 1,5 1-1,-13 6-989,5 5 360,-7 1 727,3 3 442,0 5 0,-3-2 0,4 4 0</inkml:trace>
  <inkml:trace contextRef="#ctx0" brushRef="#br0" timeOffset="16266">23195 6282 8252,'-44'20'3868,"17"-9"-3508,-11 6 90,25-11-91,2-1 1,4-2 0,1-1 0,4-2 0,2-1 179,16-11-359,-1 1-90,16-9 90,12-9-180,-4 5-420,17-10 420,-21 13 0,1 2-1343,-7 3 0,1-1 1343,10-4 0,2-1 45,5-1 0,-1 0-1212,-8 5 1,-1 0 1166,13-6 0,0 0 0,-13 7 0,-1 0-234,0 0 0,1 0 234,1-1 0,-1 1-316,1-1 0,0 1 316,0 0 0,-1-1 0,1 2 0,-1-1-138,-2 1 1,1 0 137,-2 1 0,-1 0 0,-1 1 0,0 0 1479,27-12-1479,-4 2 0,-6 4 0,11-4-90,-20 9 0,7-1-90,-23 8-180,-4 2 0,-3 1-179,-4 2 349,-3 1-1968,-2 2 1983,-5 1-1354,-3 3 2347,-8 2 1,-1 0-1,-4 2 1</inkml:trace>
  <inkml:trace contextRef="#ctx0" brushRef="#br0" timeOffset="20655">23037 8758 8522,'-4'1'1979,"1"1"-810,3-2-1079,5-4 0,-2 2 0,6-4 0,-3 1 0,1-1-90,2-1 90,0 0 0,2 0-90,-1 0 90,1 1 90,4-3-90,-3 2 0,3-1 90,0 1-90,-3 1 0,2 0-1,0 0 1,-4 3 0,1-1 90,-1 2-90,-4 1 0,2 2 180,-2 5-90,-2 1 0,1 3 90,0 3-90,-1-3-91,0 4 91,0-5-90,0-1 0,0 0 180,1-2-90,4 2 0,-1-3 0,3 0-90,-1-4 180,0-1-180,1-2 89,1-1 1,1-1-90,-1-2 90,0 0 0,0-1-90,-1 0 270,5-6-270,-5 3 0,4-4 180,-2-1-180,-4 3 89,4-2 91,-3 0-180,-3 5-90,3-4 0,-2 2 180,-3 4-90,2-2 0,-3 3 0,0 1 90,-1 1-180,0 0 90,1 1 0,3-1-90,0 2 0,3-1 90,6-2-90,-3 1 0,6-2 0,5-2 90,-4 0 0,7-3-90,5-4 0,-7 2 90,8-6-90,2-3 0,-9 5-437,7-7 437,-13 7 0,6-8 90,-8 7-90,11-16 0,-17 19-90,3-7-270,-9 12 0,-1 3-90,-1 0-1259,0 2 270,-2 2-450,0-1-1812,-2 3 2981,0 0 1,0 1 0</inkml:trace>
  <inkml:trace contextRef="#ctx0" brushRef="#br0" timeOffset="30554">4608 13501 6723,'1'-10'990,"-1"3"-811,0-3-89,0 6 0,0-1 450,0-6-450,-1 7 90,1-5 90,-2 7-180,1 1 90,0 0 89,-1 1-179,1 0 0,0 0 0,-1 0-90,1 1 90,-1 0-90,1 1 0,-1 0 0,-1 2 90,0 1-90,-1 2 0,-2 4 90,2-2-90,-2 4 0,-1 2 90,2-2-90,-1 3 90,0 1-90,1-4 90,-1 4 0,0 3 0,1-5-90,0 6 180,-1 4-180,2-6 90,-2 8-90,3-7 90,-2 11-90,2-6 90,-4 32 0,4-26-90,-1 19 90,1-9-90,1-8 0,0 10 89,2 0-89,-1-11 0,1 10 90,1-3-90,0-10 0,1 7 0,3-3 90,-1-10-90,2 7 0,-2-12 0,2-1 90,1-2-90,0-1 0,0-1 90,7 3-90,-3-5 0,5 2 90,4-4-90,-4-3 0,7 0 90,3-4-90,-6-1 0,8 0 0,1-3 0,-7 0 0,7 0-180,0-1 90,-7 0-90,7 0-89,-9-1-91,0 1-90,-1 0-359,-1 0-271,0 0-1438,5-2 2518,-6 1 0,3-2 0,-5 1 0</inkml:trace>
  <inkml:trace contextRef="#ctx0" brushRef="#br0" timeOffset="31701">13908 13376 9152,'-4'-2'1349,"2"0"-1169,1 1 0,1 0-90,3 0-90,0 0 90,4 2 0,0 0 0,2 1 0,1 0-1,3 0 1,2 1 0,3 1 0,0 1 0,2 1 0,2 1-90,0 2 90,1 1 0,1 2-90,1 2 90,1 1-90,0 2 0,0 1 90,9 10 0,-9-5-90,7 7 90,-3 2-810,-9-7 810,5 8 0,-6 0 0,-7-7-90,1 7 90,-8-11-90,-2 1 90,-3 0-90,-3 0 90,-10 14-90,0-8 0,-9 10 7,1-10-7,-4 1 0,-4 0 0,-2 0 0,-3 0 0,-18 11 0,13-11 0,-9 8-270,9-8-90,13-11 0,-2 2-899,12-9 180,5-4-271,1 0 1350,6-5 0,1-4 0,3-1 0</inkml:trace>
  <inkml:trace contextRef="#ctx0" brushRef="#br0" timeOffset="39283">15343 13735 8702,'-3'-16'3418,"2"5"-3238,-1-6-90,3 5 0,1-2 90,1-1-90,1-2 0,2-2 0,0-2 90,2-1-1,2-2-89,2-1 90,1-2-90,3-1 0,0-1 90,2-1-601,1 0 421,1-1 90,0 1 0,1-1-90,0-1 0,0 1 0,1 0 90,-1-1-90,1 1 0,-2 1 0,5-10-1144,-6 11 1144,3-7 0,-6 10 0,-5 8 0,1-2-270,-5 7 91,-3 6 364,0-1-905,-2 5-539,-3 3-720,-3 9 1829,-2-1-1289,-3 7 1439,1-6 0,0 0 0,-1 0 0</inkml:trace>
  <inkml:trace contextRef="#ctx0" brushRef="#br0" timeOffset="39649">15401 12895 8252,'-12'-2'2429,"1"0"-1710,-1-1-449,5 1 90,-2-2-270,7 2 0,2-3-90,4 2 0,3-1 90,3-2-90,14-7 0,-3 3 0,12-6 0,-6 3 0,19-9 0,-10 6 0,13-6 0,0 1-1338,-13 7 1338,9-4-2949,-6 6 2949,-12 6 90,4 0-90,-8 9 90,-8 1-90,2 5 180,-7 8-90,-5-2-90,1 7 895,-3-4-895,-2 2 0,-1 0 0,-1 2 3392,1 0-3392,0 9-180,2-8 0,0 6-270,6-5 90,-1-7-179,6 1-811,4-7 361,-3-7-180,6-1 1169,4-13 0,-4-1 0,8-7 0</inkml:trace>
  <inkml:trace contextRef="#ctx0" brushRef="#br0" timeOffset="39918">16300 12303 7892,'-1'-15'2969,"0"4"-2430,-1-2-359,1 8 0,0 0 180,1 5-270,2 7 90,1 2-90,2 7 0,0-1 0,1 3 0,4 13-90,-2-5 0,3 10 0,1 5-1531,-3-9 1441,4 10-260,-1-1 170,-3-10 0,2 6-450,-2-6 180,-3-10-89,0 4-91,-4-12-1079,-2 2 2130,-1-5-421,-3 0 0,-1-7 0,0-1 0</inkml:trace>
  <inkml:trace contextRef="#ctx0" brushRef="#br0" timeOffset="40266">16309 12632 7713,'1'-7'1889,"1"-1"-1620,1 1-89,0 0 0,1-1-90,1 0 90,2-1 0,0 0 0,1-1 0,0-1 0,1 0 89,1-1-89,0-2 270,4-7-270,-2 3 0,3-5 90,-5 6-90,0-1 0,-1 0-1,-1 2 1,1-1 0,-1 2 0,-1 0 0,0 2 0,-1 1 0,0 0-90,-1 2 0,0 1 0,1 0-90,-3 3 90,1 0-90,-2 2 0,0 1 90,-1 1-90,0 1 89,1 2 1,0 1 0,1 2 0,2 3 0,-1 2 90,2 2-90,0 1 0,1 3 0,1 0-90,-1 2 0,1 0 0,2 8-90,-1-6-180,2 5-269,2-1 179,-4-6-270,4 3-719,2-3 629,-3-5-269,3 1-1440,1-6 1080,-4-4 1349,3-2 0,-3-5 0,0-1 0</inkml:trace>
  <inkml:trace contextRef="#ctx0" brushRef="#br0" timeOffset="40482">16922 12242 7892,'-7'-16'3688,"1"5"-2878,-3-4-450,4 8-90,0 0-1,2 4-89,1 1 0,0 1 0,0 1-90,2 3-90,-1 2 90,1 3-90,1 2 90,0 2-90,3 9-90,0-5 0,3 6-180,2 0 0,0-6-89,2 5-631,0-5 360,-3-5-89,2 2-1530,-4-7 900,-3-3 1349,0-1 0,-1-5 0,-1 0 0</inkml:trace>
  <inkml:trace contextRef="#ctx0" brushRef="#br0" timeOffset="40601">16879 12065 6183,'9'-6'0</inkml:trace>
  <inkml:trace contextRef="#ctx0" brushRef="#br0" timeOffset="41083">17242 11938 7533,'-12'12'2968,"2"-1"-2338,-9 12-361,6-6-5389,-12 23 5210,14-18 0,-5 11 1409,12-10-1499,3-6 859,2 3-859,7-5 0,0-5 0,5 1 3392,3-7-3392,-2-3 0,4-1 0,-6-4 0,0-1 0,-1-1 0,0-1 90,1-6-90,-4 2 0,1-4 0,-5 3 180,0-4 0,-2 4-90,0-3 270,-2 4-181,0 3 1,0 0 90,0 4-180,-1 1 90,1 1-180,2 8 0,0 0 0,5 15 0,0-4 0,4 8 0,5 9 0,-1-7 0,5 11 90,-5-9-90,7 14 0,-4-9 0,5 10 0,-2 1-599,-6-11 599,4 10-112,-7-4 112,-3-11 0,-1 8 0,-5-14 0,-3-2 0,-2 0 0,-2-3 0,-3-1 0,-2-2 0,-3-2 0,-1-2 0,-1-2 0,-1-3-90,-2-3-90,1-4 592,-1-3-1042,-6-10 90,6-1 120,-3-9-1559,5-11 630,5 4-702,0-15 2051,7 9 0,3-4 0,2-1 0</inkml:trace>
  <inkml:trace contextRef="#ctx0" brushRef="#br0" timeOffset="41500">17493 11645 8252,'0'-12'2609,"0"3"-2429,1 5 269,-1 4-179,3 6 0,-1 2 0,2 7 90,1 0 179,5 14-269,-1-5-90,4 11 90,3 4-180,-3-7-425,4 11 335,-4-13 90,4 15-90,-4-12 90,3 9 0,0-6-90,-5-10 0,4 4 0,-3-10 90,-2-7-90,0 1 0,-3-8 90,-1-3 425,1-3-515,-1-4 90,0-2-90,0-3 90,0-4-1,-2-2-89,-1-2 90,-2-3 0,0 0 0,-2-2 90,0 1 180,0-7-270,1 9 90,-1-4 90,1 7-90,1 6-90,-1-1-90,2 6 0,0 2 0,1 2 0,1 2 0,7 6 0,-1-1 0,5 5 0,4 5-180,-3-3 0,4 6-360,1 2 0,-4-4 91,4 5-901,-1 1 631,-5-6-181,2 6-1348,-8 2 808,-4-5 1,-4 5 1439,-6-6 0,-5 0 0,-1 1 0</inkml:trace>
  <inkml:trace contextRef="#ctx0" brushRef="#br0" timeOffset="41816">16705 13048 8432,'-40'31'2968,"12"-9"-2788,-2 3 0,16-11-90,3-3 90,4-3 0,3-2 630,14-4-541,3-5 1,17-7 90,24-17-2429,-5 2 2113,-13 5 1,3-1 0,10-7 0,0 0-45,-9 4 0,1 0 0,13-8 0,3-3 0,-16 10 0,1 0 0,-2 1 0,7-6 0,1 1-605,-6 4 1,1-2 0,-2 2 604,4-3 0,-2 2 0,1-1 0,0 0 0,-1 1 0,1-1 0,-2 2 0,2-2 0,-5 4 0,2-2 0,-1 2-1038,5-4 0,0 0 1038,12-7 0,-1 1 0,-18 11 0,-3 1-50,-1 1 0,0 0 50,-3 2 0,0-1 302,25-14-302,-5 3-90,-6 3-90,-5 4 0,-7 4-90,-3 3 1617,-7 3-1797,-3 2 0,-4 3 2887,-3 3-3876,-3 2 579,-5 2 860,-14 5 0,0 1 0,-9 2 0</inkml:trace>
  <inkml:trace contextRef="#ctx0" brushRef="#br0" timeOffset="51099">7215 15997 7892,'-2'-10'1979,"0"3"-1889,0-2 90,0 4-90,1-1 0,-1 2 90,0-1-90,1 1 90,0 0 0,0 1 0,0 0-90,0 0 89,0 2-89,1-1 180,0 1-180,1-1 0,0 1 0,2-2 90,-2 2-180,1-1 90,0 1 180,2-2-90,1 0-90,3-2 180,6-4-181,-1 1 1,5-4 90,3-1-90,-5 3-90,6-3 90,-7 4-90,-1 3 90,1 0-90,-1 1 90,6 0-90,-5 1 0,5-1 0,0 3 0,-4 2 0,6 0 0,-7 2 90,9 4-90,-6 0 0,7 3 0,3 4 0,-6-2 90,7 4-90,2 4 0,-7-3 0,8 5 90,3 1-90,-8-5 0,9 5 90,2-2-90,-10-5 0,9 3 0,-1-2 90,-8-4 0,8 2-90,-2-3 0,-7-5 0,8 1 90,-10-5-90,10-4 0,-8-1 0,8-2 90,-1-6-90,-8 2 0,6-4 0,-2-3 90,-8 3-90,7-4 90,0-4-90,-6 5 0,9-7 90,3-3-3482,-6 5 3392,10-6 0,-11 9 89,1 1-89,-1 0 0,0 2 180,20-7-180,-17 9 90,14-3 0,-14 10-90,-8 4 3482,6 2-3302,-3 5-90,-6 1 0,6 2 90,0 3-90,-6-3 0,7 4 0,1 0-90,-5-3 90,6 2 0,-7-3 0,0-1-90,2-1 0,1-2 90,25-2-90,-16-2 90,19-3-90,-10-5 89,-10 1-89,12-4 0,-1-2 0,-10 1-661,9-3 661,-14 3 0,-1-1 0,-1 1 0,-2 1 0,10-3 0,-9 5 0,6-2 0,-5 5 0,-8 3 0,5 1 0,-3 6 751,-6-1-751,5 4 0,-2 2 0,-4-2 0,5 4 90,-6-3-90,1 0 0,1 0 0,1 1 0,0-1 0,8 3 0,-3-2 90,6 1-90,3-3 0,-7-2 0,8 0 0,1-4 0,-7-2 90,7-1-90,2-5 0,-8 1 0,9-4 90,0-2-90,-8 1 0,8-3-316,-11 4 316,-1-1 0,0 0 0,1 0 0,-1 0 0,11-4 0,-9 4-90,8-3 90,-2 3 90,-7 4-90,7 0 90,-1 7-90,-6 2 90,6 5 66,-8 2-66,-1 2 0,-1 3 89,1 2-89,-1 1-90,-1 2 90,0 0 0,0 1-90,0 0 180,9 7-180,-7-7 180,24 16-90,-20-19 0,13 6-90,-5-13 180,-6-4-180,10-1-508,-9-6 508,1-3 90,3-1-90,0-4 0,16-8 0,-11 3 0,10-8-821,-15 5 821,-1-2 0,-1-1 0,0 0 0,-2-1-2724,10-7 2724,-9 8 0,5-4-1966,-5 4 1966,-8 7 212,5-3-212,-3 7 0,-6 4 0,5 0 397,-2 6-397,-4 1 2268,4 2-2268,0 5 0,-5-1 0,5 3 3392,1 4-3392,-5-4 0,5 6 0,1-1 0,-5-4 0,5 4 0,-6-6 180,8 3-180,-6-5 0,6 1 90,3-4 0,-6-2-90,7-1 0,0-4 0,-6-1 0,8-2 0,-1-3 0,-7 1 0,6-3 0,-1-2 0,-7 2 0,4-3 0,-8 3 0,6-5 0,-6 3 0,4-3 0,0 0 0,-4 6 0,5-3 0,0 4 0,-5 4 0,6 1 0,-8 4 0,1 2 0,1 2 0,0 2 0,7 7 0,-5-2 0,5 5 90,3 2-90,-6-5 0,7 5 0,-6-7 0,1 0 0,1 0 0,2-2 0,0 0 0,14 1 0,-8-5 45,5-4 0,1-2-45,3-3 0,26-5 0,-10-7-2014,-13 1 2014,15-6 0,-1-3-2725,-13 5 2725,11-4 0,-19 9-90,-1 2 90,-3 3 0,0 3 0,-3 5 0,-2 4 0,-1 4-90,-3 5 90,0 4-360,7 16 290,-8-6-560,7 10 989,0 3-1619,-6-9-269,7 8-2159,-2-2 1748,-8-10 1940,6 7 0,-10-13 0,-1-1 0</inkml:trace>
  <inkml:trace contextRef="#ctx0" brushRef="#br0" timeOffset="55817">26036 9207 7892,'-1'-14'2789,"0"6"-2609,-2-4 449,1 5-449,0 3-90,-1-1 90,2 3-90,0 1 90,0 0-90,0 0-90,3 10 90,-1-3-90,3 10 0,-2-3 0,1 2 0,0 2 0,1 2 0,3 11 90,-1-6-90,3 10 90,0 3 0,-1-8-90,2 11 180,1 2-180,-3-9 90,3 10 0,-1 0 0,-2-10-292,4 10 202,-4-13 90,1-1-90,1-1 90,1-1-90,2-2 90,2-1-90,3-1 90,3-3-90,31 11 90,-14-13-261,-8-5 1,3-1 170,26 0-990,-12-4 990,16-1 0,2-4 0,-15-3 0,14-1-90,-3-3 90,-16 2 0,11-2-270,-9 1-2764,-14 2 2764,7-1-90,-18 3-1828,1 0 1559,-9 2-19,0 0-1780,-10 2 1776,-3-2 652,-3 0 0,-1-3 0,0-1 0</inkml:trace>
  <inkml:trace contextRef="#ctx0" brushRef="#br0" timeOffset="56221">27606 8696 7263,'11'-24'2788,"0"4"-2338,1 4-360,-2 7 90,3-2-90,-3 7 90,0 1 0,1 2-90,1 2 269,7 7-179,-3 0 0,6 7 90,3 8-90,-5-1 0,7 9 0,0 8-90,-7-8-653,5 12 563,-8-13 90,-1 1-90,-2-1 0,0 1 0,-1-2 90,3 12-90,-5-11 0,3 8-236,-2-5 236,-4-9-89,2 5-1,-3-3-90,-2-7 0,1 5-630,-5-1 271,-2-7 276,-1 6-2256,-6-3 1170,1-5 1349,-5 3 0,0-7 0,-2 0 0</inkml:trace>
  <inkml:trace contextRef="#ctx0" brushRef="#br0" timeOffset="65203">25210 11800 11940,'2'2'0,"0"0"1619,-2-2-629,2-1-900,-1 0-90,1 0 180,-2 0-1,1 0-89,0 0 0,0-1-90,0 2 180,0-1 90,0 0-270,0-1 90,-1 1 0,1-1-90,0 1 270,1 0-270,-2 0 0,1 0 0,-1 0 90,0-1-90,1 1-90,-1-1 90,4 11 0,-1-2 0,3 11 0,3 6 0,-2-2 0,2 8 90,-2-6-90,0 1 0,-1 0 0,0 1 0,3 9 0,-1-8 0,1 8 0,0-2 0,-3-8 0,3 6 0,-4-11-90,2 6 90,-3-7-90,1 5-270,-1-3 0,-2-6-89,2 3-541,-1-4 450,-1-4-89,0 1-810,0-3 629,-2-2-89,1-1-1530,-4-5 2429,0-1 0,-2-3 0,0 0 0</inkml:trace>
  <inkml:trace contextRef="#ctx0" brushRef="#br0" timeOffset="65506">25144 11899 7892,'-5'-5'2519,"2"1"-2069,-1-2-270,3 3 0,1 0-1,0 0-89,2 1 0,0 0 0,1 0 90,1 0-90,4-1 0,0 0-90,4-1 90,4-2-90,-2 2 0,4-3 90,-3 2-90,1-1 0,1 0 0,9-4 0,-5 2 0,6-2 0,-8 3-90,8-1 0,-7 2 0,5-1-270,-3 4 91,-6 2-1,2 1-540,-4 7 91,-6 0-91,1 4-1439,-7 7 2249,-2-3 0,-3 7 0,-1-4 0</inkml:trace>
  <inkml:trace contextRef="#ctx0" brushRef="#br0" timeOffset="65816">25244 12782 7803,'0'5'2878,"1"0"-2608,0-4-90,1-1 89,0 0 181,2-4-270,1 1 0,3-4 90,5-5-90,-2 2-90,7-6 0,3-2-90,-3 4 0,6-5 0,4-1 0,-5 4 0,10-5 0,2 0-90,-8 6 0,8-4-630,6 0 360,-16 8-179,13-5-811,-15 8 361,-7 2-180,3 1 1169,-6 2 0,-3 1 0,0 0 0</inkml:trace>
  <inkml:trace contextRef="#ctx0" brushRef="#br0" timeOffset="66700">25970 11585 7892,'-2'-23'3598,"0"3"-3328,1 10-90,1 2-90,0 1 0,0 2-90,0 1 90,-1 1 90,3 3 90,-1 2-90,3 5 0,1 3 89,3 11-89,-1-3-90,1 9 90,2 3-180,-2-6 0,3 7 90,0-1-90,-3-8 0,2 6 0,-2-6 0,-1-7 0,0 3 0,-1-7 0,-2-3 0,1 0 0,-3-5 0,1 1 90,-1-3-90,0 1 180,-1-4-180,1-1 90,0-5 90,1-7-90,-1 1-90,0-6 90,0 0-90,-1 4 0,1-3 90,-1 5-90,0 1 0,0 2 0,-1 1 0,0 0 0,-1 3 0,2 0 0,3 4 0,1 2 0,2 2 0,1 4 0,-1 1 0,3 2 0,1 2 0,-3-1 0,3 2 0,-1 1 0,-2-4 0,2 3 0,-1-3 0,-3-2 0,2 1 0,-2-3 0,-2-1 0,1 0 0,-2-1 90,-2-2-90,1 1 0,-1-2 0,0 0 0,0-5 0,1-1 0,-1-4 90,1-6-90,-1 2 0,0-4 0,1-1 0,-1 6 0,1-3 0,-1 6 0,0 4 0,1-1 0,1 6 0,0 1 0,3 2 0,2 3 0,1 1 0,1 1 0,2 2-90,1 2 0,8 4-90,-4-2-90,6 3 0,-6-5-90,1-1 0,0 0-269,1-1-91,0-1-179,-1-2-271,0-1 322,12-3 0,-10-1 0,9-3 0</inkml:trace>
  <inkml:trace contextRef="#ctx0" brushRef="#br0" timeOffset="67085">26800 11371 8162,'-7'-5'2699,"-1"2"-1890,-5 0-539,3 3 0,-5 0 0,5 2 90,-1 2-90,-1 1 89,1 2-89,0 2 90,-4 6-90,5-2-180,-1 5 90,4 3-180,4-4 90,1 5-90,5 2 0,0-6 90,4 5-90,4-1 0,0-6 0,4 4 0,-3-7 89,3 0-89,0-2 0,2 0 0,1-1 0,10 5 0,-7-3 0,8 3 0,-2 0 0,-6-4 0,3 4 0,-5 1 0,-6-4 0,2 4 90,-9 2-90,-3-3 0,-3 5 0,-6 2 0,-1-6 0,-5 7 0,-4-1 0,3-6-90,-4 4-89,6-8-91,0-2-90,3-1-90,1-2-179,3-1-271,1-3-1708,2-1 1078,1-8 682,5-7 0,1-4 0,4-3 0</inkml:trace>
  <inkml:trace contextRef="#ctx0" brushRef="#br0" timeOffset="67333">27120 11381 7443,'-6'-12'4047,"1"4"-3597,-1-1-180,2 5 0,0 1 0,2 1-90,-1 1 0,2 1-1,-1 3-89,1 2 90,0 4-90,0 3 90,2 9-90,1-2-90,3 7 0,3 1 0,-1-7 0,3 7-90,2-3-90,-2-7 0,4 4-359,-1-6 89,-3-4-90,3-1-1079,-3-5 450,-2-4-91,-1-2-179,-4-3 1439,-2-2 0,0-2 0,0 0 0</inkml:trace>
  <inkml:trace contextRef="#ctx0" brushRef="#br0" timeOffset="67550">27066 11254 8252,'-15'-11'3059,"7"5"-2880,-4-3 181,8 5-270,2 2 90,0-1 0,6 0-180,1 1 90,5-2-90,9-3 0,-2 1 0,9-2 0,4-2-90,-5 3 0,6-3-360,-1 2 180,-8 2-179,4 0-1,-12 5-270,-2 1-179,-3 3-181,-4 3-179,-3 2 1259,-3 2 0,-2 2 0,-2 1 0</inkml:trace>
  <inkml:trace contextRef="#ctx0" brushRef="#br0" timeOffset="67737">27112 11517 9422,'7'-2'719,"0"-1"-539,5-8 0,-2 2-180,6-4 90,5-3 0,-3 4-90,6-4-90,3 1 90,-7 4-180,7-1-180,-2 2 0,-7 5-179,3 1-1080,-7 8 539,-6 1 1080,-2 6 0,-6 1 0,0 2 0</inkml:trace>
  <inkml:trace contextRef="#ctx0" brushRef="#br0" timeOffset="67967">27214 11902 7443,'12'-7'2788,"7"-6"-2608,-6 3 90,6-5 0,5-3-180,-4 3 0,7-4 90,4-3-180,-5 6 0,8-5 0,3 3 0,-9 5-90,9-1-450,9 3 180,-18 5-1889,24 5 1170,-36 4 1079,5 5 0,-18 0 0,-1 0 0</inkml:trace>
  <inkml:trace contextRef="#ctx0" brushRef="#br0" timeOffset="68804">27163 10652 7982,'-34'-35'2069,"7"8"-1844,1 5 0,0 1-2495,-8-2 2450,-14-7 179,-7 5-3030,9 6 2761,15 7 0,0 1 90,-18-2 694,-4 2-694,-5 3-953,-5 3 863,31 4 0,-3 0 89,-16 4 1,-2 1-400,11 0 1,0 1 264,-12 2 0,-3 3 180,-4 5 0,2 2-135,11-3 0,0 1-1,7-1 1,-2 1 0,0 1 90,-3 4 0,0 2 0,2 0-90,-10 6 0,0 0 0,7-3 0,-2 2 0,0 1 89,-2 5 1,-1 1 0,2-1-90,10-6 0,1 0 0,-1 1 0,-10 8 0,-2 2 0,0 1 90,1 3 0,2 2 0,1-3-512,11-7 1,1-1 0,0 1 391,-10 10 0,-1 2 0,3-2 120,0 4 0,3-1-90,1 0 0,2 1-362,2-1 1,2 1 406,3-2 0,1 1 170,3-2 0,1 2-275,6-5 0,0 3 0,2-2 23,-1 6 1,1 0-9,-3 12 0,4 3-45,6-4 0,4-2 263,3-14 0,1 0-263,0 11 0,4 2 420,5-4 1,3-3-376,-1-11 0,1-1-45,4 10 0,4-1 0,6-3 0,2-4-560,-3-9 0,1-1 560,7 8 0,5-2 0,8-4 0,2-3-10,-8-7 0,2-2 10,13 6 0,3-2-128,-12-10 0,0-2 128,3 0 0,1-2-236,1 0 0,2-2 236,1-2 0,1 0 0,1-2 0,0-1 422,2-2 1,-1-1-423,2 0 0,-1-2 76,1-1 0,0-1-76,0-1 0,0-1 0,0 0 0,0-1 45,-1-1 0,1-1-25,-1 0 1,0-1-66,-2 0 0,2-2 45,-5 0 0,2-1 0,-2 1 0,8-4 0,-1 0 0,-9 2 0,1 0 0,0-2-148,-2 0 0,0-2 0,-3 1 148,9-3 0,-2-2 0,-8 5 0,2-2 0,-1-1 30,-2-1 0,-1 0 0,-2 0-49,6-4 0,-1 0 19,13-8 0,-3 0 0,-17 9 0,-4 0 395,0 0 1,-1-1-351,-2 0 0,0-1 55,-1 0 0,-1-1-100,-1 0 0,-1-1 0,0 0 0,-1-1-90,0-1 0,-1 0 135,-1-1 0,1 0 0,-2 0 0,1-1 135,7-14 0,0-2-135,-8 12 0,0 0-98,5-10 0,-1-2 187,-4 1 1,-2 2-90,-6 10 0,0-1 0,2-8 0,-1-1 45,-5 1 0,-4 2 0,2-23 0,-5 24 0,-3 0 0,-7 2 0,-3 2 0,-9-21-90,3 21 0,-4 1 90,-10-1 0,-2 3-90,5 7 0,-2 1 284,-10-9 1,-4 2-240,-8 0 0,-2 3-45,10 7 0,-1 0 0,6 4 0,-2-1 0,-3 1 0,-15-3 0,-6 1 0,5 2 0,-1 0 0,-1 0 0,-1 1 0,-4 0 0,1 2 0,11 5 0,1 2 0,2 2 0,-10-2 0,-1 1 0,10 2 0,-2-1 0,0 2 12,0 2 1,0 2 0,3 0-13,-10 0 0,1 1-30,10 1 0,-2 0 0,0 1-60,3 2 0,0 1 0,2 0-464,-6 1 1,0 1 463,8-1 0,-1 0 0,4 1-135,-1 1 0,3 0 116,1 0 1,1 0-117,2 1 0,1-1 362,-28 10-1127,7 1-224,23-5 0,1 1-316,-12 8-358,-7 7-1890,12 2 3778,12-8 0,-5 7 0,13-11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34:28.00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22551 2169 7623,'0'-21'4227,"0"6"-3777,-1-2 0,0 10-90,0 0 359,-1 0-359,1 3 0,-1 0 179,0 2-449,1 1 90,-1 2 0,1 3-90,1 4 90,-1 5-90,2 6 270,0 21-180,1-5-90,2 16 89,2 11-3481,0-13 3392,3 16-90,-1-19-107,1-1 107,2-2-413,0-3 503,2-3-90,1-4-2096,1-3 2096,1-4 0,0-3 2063,8 2-1973,-5-8-90,5 0 188,-2-9-188,-5-6 502,4-3-322,0-13 3235,-6 0-3235,4-10 90,-4-9-90,-6 5 110,2-12-21,-7-10-179,-3 9-816,-2-16 726,-2 13 0,-1 10 0,-1 0 0,-3-19 0,3 20 0,-1-2 0,-7-25 0,3 18 0,-4-9-611,1 15 341,3 11-179,-2-2-811,3 10 361,4 6-2879,2 3 2856,5 8-877,3 5 1891,9 4 1,-1-3 0,8 3-1</inkml:trace>
  <inkml:trace contextRef="#ctx0" brushRef="#br0" timeOffset="367">23412 1905 7892,'-9'-1'3149,"-2"0"-2700,-1 2 1,-3 2-180,-2 2 450,-9 6-451,4 0 1,-6 5 270,-1 6-360,7-4 90,-5 8 90,4 4-3663,7-7 3393,-3 10 0,10-9 0,2 0 0,2 1 0,4 0 0,8 11-90,2-8 0,7 8 90,0-12-90,17 8 0,-5-9 3392,13 5-3392,7-6 0,-10-7 0,13 3 0,-3-4-2268,-13-5 2268,6 2 0,-18-4 0,-5-2 0,-4 0 0,-5 1 0,-5 3 0,-6-1 0,-7 5 2268,-16 5-2268,3-5-90,-11 6 0,-6-1-90,10-5 0,-10 1-89,14-6-1,2-2-360,2-3 0,3-1-269,4-4-1799,0-5 1078,7-2 91,1-4 1529,7-1 0,4-1 0,1-1 0</inkml:trace>
  <inkml:trace contextRef="#ctx0" brushRef="#br0" timeOffset="733">23650 2134 8972,'-3'-4'2069,"1"1"-1799,1 1-91,1 1 361,0 0-270,7 0-270,-2 0 270,14 1-180,-8-1 0,8-1 90,-3-5 0,-4 2-91,2-4 271,-3-1-180,-4 1 0,0-2 270,-4-2-270,-2 3 90,-2-4 89,-5 0-89,0 3-90,-5-3 180,-3 3-180,2 4 0,-6 0-90,5 5 0,-2 3 0,-1 2-90,0 4 89,0 3-89,0 3 0,1 4 0,2 2 0,0 4 0,-1 15 0,6-8 0,-1 11 0,10 0-179,3-9-1,6 7-540,10-3-615,-1-11 705,11 5-1395,9-10 855,-6-7-269,11-2-1619,2-10 3058,-10-3 0,11-5 0,-12-1 0</inkml:trace>
  <inkml:trace contextRef="#ctx0" brushRef="#br0" timeOffset="1166">24258 1974 8432,'-4'-23'3058,"0"6"-2698,-3-1 0,0 9 90,0 3-180,-1 2-1,-2 3 271,-5 6-360,3 2 0,-4 4 180,3 5-270,4-3 0,0 5 90,6-1-180,2-3 89,3 2 1,7-3-90,0-4 90,16-1-90,-10-8 90,10-3 0,-6-9 180,-6 0-180,4-5 450,-3-17-180,-7 10-181,2-16 181,-10 2-1317,0 5 1047,-3-12 90,-4-11-90,2 12 0,-3-17 89,-2 1-89,3 16 180,-3-10-90,0 13-752,3 13 572,-1-2 180,2 11-90,3 8-90,-1 1 0,2 10 1044,0 4-1044,2 7 0,0 6 845,1 8-845,2 23 0,1-5-381,4 18 381,-2-25 0,2-1-2386,4 21 2386,-3-19 0,0-1 0,5 16-530,0 0 440,1-2-270,0 0-45,-5-16 1,0 0-1342,5 17 1116,2 11-989,-3-7 720,-4-14-1,1 8-269,-5-18-45,-3-3-315,-1-3 0,-4-2 1529,-2-2 0,-2-2 0,-3-2 0</inkml:trace>
  <inkml:trace contextRef="#ctx0" brushRef="#br0" timeOffset="1551">22886 3121 8612,'-30'22'3148,"13"-10"-2608,-8 7-270,19-13 0,0-1 449,8-3-359,0-2 90,6-1 179,11-6-179,1-1 45,9-6 0,4-3-226,8-5-566,-6 4 0,1-2 477,2-2 0,0 0-1022,-7 4 0,1 0 887,12-7 0,3-1 90,7-3 0,1-1-135,-11 7 0,1-1 30,-6 4 0,2-2 0,1 1 30,2-2 0,1 0 0,-2 1-1319,8-4 0,1 0 1319,-8 4 0,3-2 0,-3 2-60,4-2 0,-2 2-250,0-2 0,0 1 250,0 0 0,-1 0-429,-1 0 0,-1 1 429,-2 1 0,2-1 0,12-6 0,-1 0 0,-14 8 0,-1 0 0,9-4 0,-1 1-312,-9 4 0,-3 2 312,14-6 0,5-3 1125,-20 10-1305,-13 6 480,1-1-1020,-14 6 1799,-6 3-1709,-5 2 2413,-13 3-2773,-1 2-89,-10 0-1196,-12 2 655,7-3 91,-16 1 925,10-4 1,-3 0-1,-3-1 1</inkml:trace>
  <inkml:trace contextRef="#ctx0" brushRef="#br0" timeOffset="2439">23566 1015 7623,'-7'0'1259,"-2"-1"-1079,2-1 360,-11 0-361,6 1 1,-8-1 90,1 2-90,3 1-90,-6 0 180,-5 4-180,5 0 0,-10 3 180,-4 7-180,6-1-1,-11 7 91,-5 8-90,9-3-3392,-13 12 3392,13-5-1089,9-4 0,1 1 1089,-16 21-305,16-16 1,-1 3 304,0 6 0,1 0 0,6-8 0,0 1-45,-6 11 0,0 3 45,0 5 0,1 0-586,5-12 1,1 0 540,-6 14 0,0 3 90,2 0 0,2-1-90,5-14 0,1 0 45,-4 13 0,1 1 392,4-3 1,2-2-438,3-13 0,2 0-1,-2 10 1,2 1 0,5-4 0,3-2 0,0-11 0,1-1 0,2 9 0,3 0 45,5-4 0,2-3-90,11 19 45,-6-21 0,3 0-45,5-5 0,2-2 0,18 14 45,-14-16 0,3-2 0,5-4 0,0-3-45,-7-4 0,0-1 45,10 2 0,4-3 15,-2-7 0,2-3 0,-3-1-10,2-1 0,0-1-20,1-1 0,3-1 0,-1-3 60,14-8 0,-3-3-351,-12 3 1,0 0 290,-7 1 0,1-1 0,1-2 30,1-1 0,0-2 0,-3 0-15,9-4 0,-1-1-45,-7 3 0,1-1 0,0 0 60,0-3 0,0-1 0,-3 1-15,7-5 0,0 0-45,-8 4 0,2-1 0,-1-1 60,-1-1 0,-2 0 0,-2 1-111,7-6 0,-1 0 81,-6 4 0,1 0 0,-3 0 15,1-3 0,-2 2-43,0-2 1,-1 1 42,-1-1 0,0 0 284,-3 1 0,0 0-239,-2 0 0,-2 0-45,-1 1 0,-2 0-133,-2 1 0,-1 0 178,11-30 0,-9 3 456,-12 17 1,-4 0-367,-4-19-135,-2 22 0,-6 0 0,-9 1 0,-4 4-45,-18-19 45,10 20 0,-4 1-45,-10 3 0,-3 3 0,8 6 0,-1 1 0,-14-4 0,-4 1 0,14 9 0,-2 2 0,1 2-480,-10-2 1,-1 1 479,8 2 0,-3 1 0,-1 1-30,-4 3 0,-1 2 0,2 1-271,-10 0 1,-1 1 240,8 1 0,-2 1 1,4 0 354,-5 2 0,1 3-505,4 0 0,-3 1 1,3 1-291,-9 2 0,1 1 290,11-2 0,-2 1 1,2 2-241,4 0 0,3 2 0,2-1 0,-6 3 1,1 1-136,-10 5 0,1 1-552,12 0 1,4 0 281,11-6 1,2 0 1001,-6 6 0,3-1 0,-1 9 0,3-1 0</inkml:trace>
  <inkml:trace contextRef="#ctx0" brushRef="#br0" timeOffset="5932">2072 3407 6903,'-3'-8'630,"0"2"-540,1-1-90,2 2 90,0-1 0,1-1-90,1 0 89,2-3-89,1-1 90,1-2 0,2 0 0,0-2-90,1 0 90,2-2 0,0 0-90,1-1 90,3-1 0,9-9-90,-3 5 90,20-18-3053,-14 15 2963,12-9 89,-10 10-221,3 1 222,2 1-90,2 4-311,1 2 401,1 4-90,2 4 0,0 6 90,23 10-90,-15 3 0,-16-1 0,0 2 0,13 11-672,0 4 762,0 3 2490,0 2-2580,-14-6 0,1 0-1369,16 15 1414,-17-15 0,0 2-45,0-1 0,-1-1 0,16 14 45,-16-13 0,-1-2-45,10 10-2188,0-3 2278,-1 0-90,-1-3 274,0-1-185,-1-3-89,0-2 90,16 2-90,-12-8 0,12 1 90,1-11 0,-11-5-90,15-4 90,6-12-245,-11-1 200,-19 4 0,3-1-45,1-3 0,0-1 0,22-9 0,-22 9 0,2 0-724,0 1 0,-1 2 724,19-7-136,-20 9 1,0 1 135,12 0 0,-1 4 0,-1 2 0,16 5 0,-16 3 0,13 5 0,-6 8 0,-13-2 90,10 7-90,-16-4 0,0 1 0,0 0 0,1 1 90,0-1-90,1-1 0,1 0 90,1-3-90,3-2-477,2-2 477,2-3 90,2-3 1019,4-3-1109,1-3 90,3-4-45,-13-2 0,1-1 0,-9 1 0,-1 0-45,12-4 0,1-2 45,4-3 0,-2-1 0,-11 4 0,0-1-45,11-4 0,2-2 0,-2-1 0,-2 0 496,-10 5 1,-1 0-497,10-5 0,0-1 0,-15 7 0,-1 1 90,28-16-90,-1 1-675,-9 5 1,0-1 674,10-4 0,-14 7 0,-2 1 1711,-4 4-1711,-3 2 0,-3 4 0,-3 2 0,-3 4 90,-2 2-90,-3 3 522,0 2-522,-2 2 1084,-1 2-1084,0 2 0,7 7 90,-5-2-90,5 5 0,-5-4 0,1 1 0,3-1 3467,17 5-3467,-5-6 0,16 2-958,14-7 1048,-11-5-90,-17-2 0,1-1 0,6-5 0,-1-1 0,-8 0 0,0 0 0,11-3 0,2-3 0,2-4 0,-1 0 0,-11 3 0,1-1 30,13-5 0,7-4 0,-6 2-922,-11 4 1,0 1 891,0-1 0,3-1 0,-5 2 0,-7 4 0,-3 1 0,30-9 0,-4 3 0,-4 4-292,-4 5 292,-5 3 0,-4 3 0,-4 4 0,-4 3 0,-3 2 0,-4 3 0,7 9 0,-10-2-90,5 7-2145,-1 6 1965,-6-5-269,7 8-716,3 3-274,-6-9 1529,10 6 0,-9-13 0,2-2 0</inkml:trace>
  <inkml:trace contextRef="#ctx0" brushRef="#br0" timeOffset="6799">10235 2998 7263,'-11'-7'1889,"0"0"-1619,2 1-1,1 0 1,3-1 180,-1-4-270,5 3-90,1-3 180,11-3-180,0 1 0,9-4 0,0 3 0,4-1-1,3-1 1,5 1 0,20-7-3392,-9 5 3302,16-3 90,-15 7-345,-10 5 0,0 1 255,19-2 45,-19 3 0,2 2-45,0 2 0,-1 2 0,19 1 0,-20 0 0,1 2 0,-1 4 0,-2 2 0,18 5 45,-19-3 0,1 1-45,-1 3 0,-2 0 0,16 10 0,13 8 0,-3 2-2100,-14-9 2100,12 9 0,-18-12-1054,15 10 1054,-13-9 1666,11 7-1666,-1-4 0,-10-8-170,12 3 170,-14-9 0,1-3 0,2-2 0,1-3 0,2-3 0,1-3 0,2-2 0,0-4-252,-11 1 0,0-2 342,19-4-191,-18 3 0,1-1 101,0-1 0,-1 0 0,20-7 0,-20 6 0,1 0 0,0 1 0,-2 0 0,17-7 45,-18 8 0,1 0-45,27-8 0,-15 7 106,11-3-106,-20 7 0,-2 2 0,-2 2 0,-2 2 0,-1 2 0,8 5 0,-10 1 1976,6 5-1976,-3 5 0,-8-2 0,5 6 0,-3 3 0,-6-5 311,6 6-221,-1 0-90,-4-7 571,6 6-571,5-3 0,-6-6 3392,10 4-3392,6-6 0,-7-5 0,13-1-785,-12-7 785,2-1 0,1-3 0,0-2 0,-1-1 0,15-4 90,-13 2-90,8-3 0,-4 2 0,-12 3 0,8-2 0,-6 4 0,-9 2 0,6 1 0,-10 1 0,-1 1 0,1 1 0,-1 0 0,11 3 0,-6-1 0,8 2 0,-7 0 785,1 0-785,1 1 0,1 1-360,27 13 180,-20-6-180,20 9-809,-14 1-548,-10-4 368,9 6 1349,0 2 0,-8-9 0,9 6 0</inkml:trace>
  <inkml:trace contextRef="#ctx0" brushRef="#br0" timeOffset="7235">15451 3382 7533,'1'-10'3238,"1"-1"-3058,0 3 90,11-6-270,-2 7 0,9-3 0,6 0 90,-4 2-90,9-4 0,5-4 89,-6 2-89,12-5 180,4-3-1613,-9 4 1523,12-6 0,3 1 0,-12 5-90,13-6 90,-1 3-90,-12 5 0,10-2 0,-18 6 0,9-1 0,-13 5 0,6 1 0,-10 5 0,-7 2 90,3 2-90,-4 3 0,-5 0 0,3 2 0,-6-2 0,1 2 90,1-1-90,1 0 1433,1-1-1433,3-1 0,3-1 0,1-1 0,4-2 0,17-3 90,-7 0-90,7-4 0,2-1 0,4-2-273,-9 2 0,1-2 273,22-8-1110,-15 4 1110,12-6-90,-6-1 0,-14 6-89,7-5-812,-7 2 272,-13 5-361,6-4-1708,-14 3 2788,-5 3 0,-3-4 0,-6 4 0</inkml:trace>
  <inkml:trace contextRef="#ctx0" brushRef="#br0" timeOffset="15634">16875 11271 7713,'-7'-10'2428,"1"1"-2068,1 1-180,0 0 90,1 0-90,-1 1 539,-2-8-629,3 7 90,-1-5-90,4 10 0,1 0 0,0 2 180,0 0-270,4 4 90,0 2 90,9 14-90,-1-3 0,5 9-1,-3-2 1,1 3-90,1 2 90,0 1 0,-1 1-90,8 12 90,-5-11-90,6 9 90,2-5-90,-6-10 90,8 5-90,4-6 90,-7-8-90,8 3 90,2-7-90,-9-5 90,9-1-90,1-7-3302,-7-2 3302,8-4 0,-10-2 0,1-1 90,-1-1-90,1-3 0,1-1 90,12-11 0,-8 6-90,9-9 0,0 1 0,-10 6 0,8-6 90,0 3-90,-10 7 3050,9-4-3050,-13 10 0,0 1 0,0 1 0,0 2 0,13-1-954,-9 4 954,10 0-87,2 4 87,-9 2 0,9 1 0,13 5 90,-20-2-90,18 4 0,-13-2 0,-9-2 306,8 0-306,1-3 0,-9-2 0,10-2 0,0-5 0,-9 0 978,9-4-978,1-3-3293,-11 2 3293,8-4 0,-13 5 0,-2 0 0,0 0 0,-3 0 0,0 0 90,-2 1-90,-1 0 0,0-1 0,0 1 0,6-5 0,-5 5 90,5-5-90,-6 6 0,-1 0 0,2 0 90,-1 1-1,9 0-89,-7 3 3482,6 1-3392,-1 6 0,-6 1 0,5 3 0,1 7 90,-6-3-180,6 5 90,2 1-90,-6-4 0,7 4 90,4-2-90,-6-4 90,8 1-90,6-2 0,-10-4-369,11-1 459,-12-3-3360,11-1 3270,-9-2 0,7-1-2187,-2-2 2277,-9 1-90,7-2 0,-2-1 0,-8 0 0,6-1 0,0-1 90,-8 1-90,6-2 165,0 0-165,-7 2 0,6-3 0,-8 4 0,0 0 0,0 1 0,-1 0 2269,-1 0-2269,7 0 0,-6 1 3392,5 0-3302,-2 1 0,-4 2 0,4 0 90,1 4-90,-6 0-90,6 3 179,-1 3-179,-5-2 90,6 3-90,-7-1 0,0-1 0,2 0 0,0-1 90,9 3-90,-4-4 90,7 1-90,-7-4 90,13-3-90,-8 0 0,11-3 0,1-4 0,-7 0 0,9-4 0,2-3 0,-10 3 0,9-5 0,-2-1 90,-11 3-451,8-4 361,-14 5 0,-1 1 0,-2-1 0,-1 1 0,7-5 0,-7 5 0,4-3 0,-2 1 0,-9 7 0,3-3 0,-8 7 0,-3 2-90,1-1 451,-2 3-361,0 1 0,2 1 0,1 5 90,0-1-90,3 2 0,4 1 0,-1-2 0,4 1 0,6-3 0,-4-1 0,8-2 0,4-4 0,-6-1 0,9-2 0,2-5 0,-8 1 0,9-3 0,-11 2 0,-1-1 0,1 0 0,-1-1 0,0 0 0,1 0 0,-1-1 0,0 1 0,0 0 0,10-3 0,-8 4 0,7-2 0,-2 2 0,-7 3 0,6-1 0,-1 2 0,-8 3 0,6-2 0,-3 3 0,-6 1 0,5 1 0,-3 4 0,-5-1 0,4 3 0,-8-1 0,5 3 0,-5-1 0,3 1 0,-3 0 0,-3-2 0,1 1 0,-2-3 0,-2 0 0,-1-1 0,0-1 0,-2-1 0,0 0 0,-1 0 0,0 0 0,1-2 0,-1 0 0,2-3 0,0 0 90,0-1-90,0-1 0,0-1 0,1-3-90,-1 3 90,0-3 0,-1 4 0,0 1 0,0 1 0,-1 0 0,1 0 0,-1 2 0,0 0 0,1 0 0,-1 1-90,1 0 90,0 1-90,0 0 0,2-1-180,2 0 1,-2 0-181,2 1 90,-3 0-899,1-1 449,-2 1-89,1-1-1170,-2 1 0,0 1 0</inkml:trace>
  <inkml:trace contextRef="#ctx0" brushRef="#br0" timeOffset="18956">14936 10294 7713,'-4'-10'1349,"0"2"-1169,2 3 0,1 1 0,0 0-1,0 0 1,-1 0-90,1 0 90,0-1 0,0 1 0,0 0 0,1 0 0,-1 1 0,1 0 0,0 1-1,0 0-89,1 0 720,-1 1-810,2 4 90,-1 0 90,3 4 90,3 2-180,-2 0 89,4 4 1,-2-2 0,0 0 0,1 2-90,1 0 90,0 1 180,7 8-270,-3-4 180,17 22-180,-13-17-1,11 13 91,-3-6-90,-6-7 0,8 9 90,3 1-90,-6-7-339,9 8 339,2 2 0,-8-7-90,8 8 90,1 1-90,-7-8-520,7 9 520,-10-12 0,-1 0 90,1 0-90,-1-1 0,1 0 0,11 10 0,-9-10 408,9 8-408,0-3 90,-9-9 541,9 6-541,-2-5 0,-8-7-90,6 3 90,-1-4 0,-10-5-90,5 2 0,-11-6 89,-3-1-89,-2-1 90,-2-1-90,-3 0 180,2-1 0,-3-1-90,0 0 180,-2-4-90,0-1 0,-1-3 0,1-9-180,-1 2 90,0-8 0,-1 4-90,0-1 0,0-2 0,-1-2 0,0-14 0,-1 7 0,-1-10 0,-3-7 0,0 9-563,-2-14 653,-2-6-90,0 11 0,-1-15 0,3 29 0,0-1 0,-4-18 0,4 18 0,-1-2 0,0-2 0,0 2 0,-4-23-747,3 20 1,1 0 656,-4-17-1266,4 16 1,0 0 1355,-5-22 0,4 23 0,0-1-367,0 0 1,0 1 366,-5-20 0,5 21 0,0-2 0,0 1 0,0 1 0,-4-22 0,4 21 0,1 0 0,0 0 0,1 2 0,-3-21 0,4 21 0,1 0 0,0 1 0,1 2-1386,-2-17 1386,0-15 0,3 23 612,2 1-612,2 1 1532,1 1-1532,0 1-1253,5-15 1253,-1 13 0,3-9 1544,3 1-1544,-3 13 0,4-10 0,1 4 0,-3 10 456,2-8-456,0 4 0,-3 10 3094,1-7-3094,-1 4 0,-2 7 0,1-4 901,-3 8-901,0 2 0,0 0 0,-1 1 0,2-6 0,-1 6 0,1-5 0,-3 8 0,3-4 0,-3 4 0,2-3 0,0 1 0,-1 4 0,1-2 0,1 2 0,-1 2 0,2-1 0,3 0 0,0 2 0,4-1 0,7 1 0,-4 1 0,9-1 0,-6 3 0,2 0 0,3 0 0,2 0 0,34-5 0,-20 3-243,-8 2 1,1-1 242,26-4-1473,-13 3 1473,18-3 0,-30 4 0,1 1 0,21-4 0,-19 3 0,1 0 0,2 1 0,-1-1 0,24-1 0,-24 2 0,2 0 0,-2 1 0,-1 0-2743,22-1 2743,-21 1 0,-2 1-90,15 0-828,-15 0 1,0 1 1007,22-1-122,-22 1 0,1-1 32,1 1 0,0 0 0,22-1 139,-21 1 0,1-1-139,1 0 0,0 0 431,-9 0 1,0 1-432,11-2 0,2 1-45,4-2 0,-2 0 45,-9 1 0,-1-1 0,13 0 0,2-2 0,2 0 0,-1 0 0,-13 1 0,1 0 0,13-1 0,0-1 0,-16 3 0,-2-1 19,2 0 0,0 0-19,0 0 0,0 0-300,0 0 0,1 0 300,-1 0 0,2 0 0,20-3 0,1 0-45,-14 2 0,0 0 45,-7 1 0,1-1 0,2 1-30,0-1 0,2 0 0,-3 0-246,9-2 1,-1 1 275,-7 1 0,2-1 0,-1 0-30,0 0 0,0-1 0,-2 1 30,9-2 0,-1 0-30,-9 2 0,3-1 0,-1-1 30,-1 1 0,0-1 0,-3 0-45,9-1 0,-1 0 45,13-3 0,3-1 378,-3 0 1,-2 0-424,-13 3 0,-1 0-331,14-4 1,-1 1 330,-17 4 0,-3 1 45,0-1 0,1 0-45,-2 0 0,0 0 0,-1 1 0,0-1-90,13-3 0,1 0-215,-14 4 1,0-1 259,10-2 0,-2 1-90,14-3-86,-21 5 1,1 0 175,17-3 197,-21 4 1,-1 1-378,30-5 0,-17 3 90,13-2-90,-1 2 0,-14 2 697,14-2-787,-19 4 90,0-1-90,-1 2 0,-1-1 1263,13-1-1533,-14 1-359,8 0-3149,-5-3 4138,-17 2 0,6-3 0,-21 2 0</inkml:trace>
  <inkml:trace contextRef="#ctx0" brushRef="#br0" timeOffset="26038">27872 8182 8342,'-3'-21'2879,"1"6"-2610,0-6-89,2 7 90,1 0-90,2-1 0,1-1 0,2 1 90,2-1-90,3 1 0,1-1-1,3 1 1,1 1 0,1 1 0,3 2-90,0 2 90,2 2-90,0 2 180,-1 3-180,1 3 90,-1 4 89,5 12-89,-7-1-3032,9 37 3032,-18-19-90,1 23-355,-13-4 355,-3-10 0,-3 13 0,-7 1-90,2-14 0,-6 13 0,-2-2 89,3-13-89,-5 11 0,0-4 0,4-14 0,-4 9-15,4-9 15,5-11 0,-1 3 0,7-13 0,1-1 3119,2-5-3119,1-2 798,2-10-798,2-3 26,0-5-116,4-10 90,-1 4 0,3-7 0,0-1 0,-2 7 0,2-5-90,1 6 90,-2 6 0,3-2 0,-3 7 0,4 1 0,0 4 0,14 10 0,-10 2 0,11 9 0,-5 7-90,-3-5-90,5 8-90,1 1-90,-6-7-90,5 5-809,2-5 450,-6-7-361,6 2-269,-7-10-180,0-4 0,0-2 1619,0-5 0,2-3 0,0-2 0</inkml:trace>
  <inkml:trace contextRef="#ctx0" brushRef="#br0" timeOffset="26553">28612 8101 7443,'-3'-6'3238,"1"1"-2249,0-2-809,1 4 0,1-2 90,5 1-180,1 0 90,5-1 90,6-3-180,-3 2 90,7-4-91,-5 3 1,0-1 90,1 0 0,0-1 270,12-8-180,-12 6-90,7-6 269,-11 5-179,-5 3 0,1 0 270,-5 3-360,-3 3 90,-1 0-180,-3 2-1,-4 1 1,-2 2 0,-4 2-90,-12 6 0,3-1 90,-8 6-90,-3 5 0,8-3 90,-6 5 0,-1 7-90,15-9 0,-9 22 0,23-23 90,3 10-90,14-7 0,1-5 90,7 5-90,8-1 0,-7-5 0,10 4 0,1-1 0,-9-4 0,7 4 0,-7 0 0,-7-5 90,3 6 90,-7 6 0,-6-9-90,-2 10 0,-14-3 0,-2-4 0,-7 6 0,-11 2-90,4-6 0,-11 6 0,-4-3-1375,8-6 1195,-9 5-854,3-6 495,10-5-181,-5 0-1349,6-8 630,9-4-270,-3-3-90,9-3 0,1-1 2109,2-2 0,1 1 0,1 1 0</inkml:trace>
  <inkml:trace contextRef="#ctx0" brushRef="#br0" timeOffset="27301">27261 8801 8342,'-2'-13'3148,"0"-4"-2698,1 4-90,-1-2 539,1 4-449,-1 4-90,1 0 0,-1 3 179,0 2-359,2 3 0,-1 1 360,4 13-270,0 0 90,2 10 179,5 12-269,0-6 0,4 11 90,5 5-1280,-3-10 1010,6 10 180,2-2-270,-5-12 0,6 9 179,-2-8-179,-6-9 90,4 3-90,-8-12 90,1 3 0,-4-8 0,4 5-90,-9-10 1010,1 0-650,-4-10-90,-2-2-180,0-8 90,-3-15-180,0 1 0,-3-14 180,-3-17-3323,0 7 3143,3 17 0,0-3 0,-1-6 0,0 0-1176,2 9 1,0-1 1130,-2-11 0,0-1 0,2 14 0,0 0-741,-2-16 0,1 0 786,1 12 0,0 0-26,-1-10 0,-1-2 26,0 3 0,0 1 92,2 12 1,-1 0-93,-1-8 0,-2-1 0,0 5 0,0 3 1146,-5-18-1146,-4-9 2049,1 13-2049,5 14 0,-3-6 0,7 18 0,1 4 0,2 4 0,1 3 108,0 2-108,1 2 2393,1 2-2393,1 1 997,0 1-997,2 2 240,1 1-330,3 1 90,8 2 0,1-1 0,8 1 0,13-4 0,-2-2-292,16-4 292,-14 0 0,0-1-1782,26-7 1782,-19 4 0,3-2 0,9-4 0,-1-1 0,-11 4 0,1-1 0,13-5 0,2-1 0,1-1 0,-1 1-1353,-14 4 1,0 1 1352,12-5 0,-1 0-45,-19 8 0,-1 0-950,9-4 1,-2 1 724,18-7 115,-25 9 0,-1 1-654,11-5 89,-15 8 609,0-1-2227,-16 10 2898,-9 4-2359,-3 4 1281,-15 8 518,0-2 0,-8 7 0,4-4 0</inkml:trace>
  <inkml:trace contextRef="#ctx0" brushRef="#br0" timeOffset="29232">26727 8820 8522,'-9'-3'2159,"-1"0"-1709,-9 5-270,4 2-1,-8 3 1,6 1 0,-3 3 0,-1 1 0,-1 3 270,-7 8 0,0 2-271,-6 4-602,4-1 1,1-1 602,3 2 0,-1 2 89,1 2-89,-1 2 0,10-5 0,-1 1-3052,-8 18 2917,9-14 0,1 0 135,-5 15-454,2 3 364,1 0 90,1 3-1080,1 1 990,1 1 89,2 2-569,1 0 479,2 2 1,5-17 0,1 0-45,1-12 0,2 1 45,-1 9 0,1 1 726,5-3 0,0-2-726,5 21-45,2-13 0,2 1 45,6 4-90,-5-19 0,1 0 0,10 9-804,-4-13 0,0-1 804,14 13 0,-12-15 0,2 0 309,3-3 1,-1-3-220,15 12 406,14 5-496,-17-15 0,0-3-1389,0-3 1389,-1-2 0,-1-3 1895,-2-3-1985,0-3 0,-1-1-270,11-3 0,-13-2 1,8-1-181,-16-2-809,6-5 629,-8 2-269,3-3-1350,-7-2 990,-7 3 109,0-4 1240,-6 5 0,-1-2 0,-1 1 0</inkml:trace>
  <inkml:trace contextRef="#ctx0" brushRef="#br0" timeOffset="29566">26818 10473 8882,'-5'-3'2249,"1"2"-1980,2 0-89,0 1 270,1-1-270,3 4 0,0 0 180,9 6-270,0-2 90,7 4-1,9 3-89,-4-1 0,10 4 90,4 3-90,-8-4-610,9 6 610,-13-5 0,8 10 0,-10-4 0,5 8 0,-12-7 0,-2 2-90,-3 1 180,-2 2-90,-4 0 0,-3 1-90,-3 0 0,-4 1 90,-3 0-3310,-3 0 3220,1-1 0,-2 0-331,-7 11 331,4-10-180,-6 7-360,3-7 90,6-9-89,-2 3-1350,9-10 540,3-6 154,3-2 1195,11-11 0,1-1 0,6-6 0</inkml:trace>
  <inkml:trace contextRef="#ctx0" brushRef="#br0" timeOffset="30200">27828 10515 9512,'1'-6'2068,"1"0"-1708,1 3-180,0 0 0,2-2 90,5-2-180,-2 1 0,5-3 90,2-1-90,-3 3 0,5-2 89,-1 0-89,-5 3 0,3-2 0,-7 4 180,0 0-90,-2 2 0,-1-1 539,-4 2-449,-8 3-180,0 0 0,-7 4 90,-7 4-180,4-1 0,-9 5 90,-5 5-90,7-4-220,-9 6 220,10-8 0,1 1 0,0-1 90,3 1-90,2-1 0,2 0 0,2 0 89,3 0-89,2-1 90,3 5-90,3-4 0,4 4 311,5 0-311,0-4 90,4 3-90,8 1 90,-4-5-90,8 4 0,3-1 90,-6-3-90,7 2 90,-1 0-90,-5-4 90,4 4-90,-8-5 0,-1 0 0,-1 0 0,-2 0 90,-1 1-90,-1-1 90,-2 0-90,-1 1 89,-2 0-89,-1 1 90,-3 0-90,0 1 90,-2 0 0,-5 6-90,0-3 90,-3 4 0,-8 1 0,2-4-90,-8 5 90,-6 1-90,6-5 0,-10 5 0,1-1 0,9-6-90,-6 3-360,7-5 1,8-3-91,-1-1-1259,9-5 450,3-4-270,2-2-180,2-3 1799,4-7 0,2 1 0,3-5 0</inkml:trace>
  <inkml:trace contextRef="#ctx0" brushRef="#br0" timeOffset="30700">27831 10060 7803,'-31'-11'4407,"-11"4"-4047,14 8 0,-11 6 179,-5 9-179,10-1 0,-12 10 359,1 11-3400,10-5 3131,-9 15-91,23-18 1,1 2-2031,-9 18 1806,10-14 0,2 1 225,-3 19-296,2 4 206,3 4-970,9-29 0,1 0 745,0 1 0,1 2 0,1 16 0,1 1-120,1-12 0,1 0 120,1 12 0,1 2 446,4-2 0,2-1-491,-1-13 0,0 0 0,4 11 0,3-1 0,4-5 0,3-3-709,-5-10 0,3-2 709,6 8 0,2-3 0,17 6 870,5-6-960,5-7 90,4-6 0,-14-13 0,2-3 0,-11-3 0,0-3 173,12-1 0,-1-3-173,-13-2 0,-2-3 0,1-2 0,0-1-479,0-2 1,-1-1 478,-1-2 0,0-1 0,-1-1 0,0-2 314,9-13 0,-1-3-314,-10 8 0,-1 0-31,6-11 1,-1-3 30,-7-5 0,-4 0 0,-5 10 0,-1-1 0,2-11 0,-2-3 45,-7-1 0,-4 1-218,-1 13 0,-1 1 173,-2-12 0,-3 0 0,-7 5 0,-3 2 288,2 12 1,-1 0-289,-5-7 0,-4 1 257,-4 6 0,-3 4-257,-17-14 0,16 18 0,-4 2-694,-13 3 0,-1 5 604,-14-3-90,14 6 0,-1 4 10,12 7 1,3 4-640,-17 2 964,-11 6-3123,19 8 1169,15-2 670,0 7 1129,19 4 0,7-6 0,3 6 0</inkml:trace>
  <inkml:trace contextRef="#ctx0" brushRef="#br0" timeOffset="33251">28492 11094 8792,'7'2'1709,"1"-1"-1439,1 0 0,2-1 0,1-1-91,4 0 271,10-2-270,-5 0 0,10-2 0,-7 1 270,15-3-270,-9 0-91,12-3 271,4-2-180,-9 3-219,13-5 488,7-2-3588,-11 2 3319,15-6 0,-15 5-123,0-2 122,1-2-486,-1 0 397,0-2 90,0-1 0,-1-1 0,0 0 90,-1-2-90,0-1 0,-2-1-1,0-1 1,-1-1-995,-12 6 0,1 0 905,15-14-90,-16 13 0,0-2 135,0-1 0,-3 0-135,15-17-38,-15 16 0,-1-2 83,0-2 0,-2 1 135,12-19-135,-13 18 0,1-2 126,-1 0 0,-2 1 9,12-19-135,-12 20 0,0-2-45,-1 2 0,-2 0 270,9-15-225,-10 16 0,-1 0 135,3-10 648,3-16-828,-7 14 365,2-12-185,-4 2 30,-5 13-210,0-12 90,-3 1-90,-2 12 0,-1-12 0,-2 1 0,0 12 0,-2-11 0,-2 1 0,0 12 0,-3-11 0,2 15 1505,-1 1-1505,-2 0 0,0-1 0,-1 1 0,-6-13 0,2 10 561,-5-8-561,-3 2 0,4 11 3392,-6-7-3302,-3 2-90,7 9 0,-8-6 90,-1 3-90,6 8 0,-8-6 0,0 2-846,5 6 846,-6-4 0,-3 3 0,8 5 0,-10-3 0,11 6 0,-13-3 0,9 5 0,-10-3 0,-1 6 0,8 1 936,-11 1-936,-1 3 0,10 0 0,-11 1 0,1 2 0,10-1-372,-9 2 372,15 0 0,1-1 0,1 0 0,2 0 0,2 0 0,2 1 0,1-1 0,3 0 0,-6 0 0,9-1 0,-3 1 0,10-2 0,4 0 372,-1 0-372,4 0 0,4-1 0,-2 0 0,3 0 0,-3 0 0,0 1-180,5-1 90,-3 0-89,5 0-361,-1-1 180,-1 1 90,2-1-719,-2 2 269,-2-1 1,1 1-900,-2 0 809,-1 0 90,2-1-719,0-1 810,0 0-1,2-2-449,0-1 539,-2 1 90,2-2-269,-1 0 539,-1 1 90,1-1 270,-1-1-1,-1 2 91,0-3 450,-1 1-450,-2 1 90,-1-1-91,0 3 1,-1 0 0,-1 0 0,0 1 0,-1 0 180,0 0-181,0 1-89,-1 0 180,0 0-180,0 2 0,-1 0 270,-2 3-270,0 1-1,-2 2 181,-4 7-180,3-1 0,-4 5 270,-2 7-270,3-4 0,-3 8-3213,-8 15 3123,9-15 0,-9 16-2178,6-11 2178,4-7-90,-5 5 90,3-2 0,4-8-90,-2 4 0,8-11 0,0-2 0,2-2 90,0-3 2178,2 0-2268,0-3 3482,1 0-3392,0-1 360,1-1-360,3-8 89,1-5-89,2-3 0,0-2 90,1-2-90,-2 4-90,3-6 90,1 0 0,-2 3-90,4-4 90,1-2 0,-2 6 0,4-5 0,2-1 0,-3 6 0,4-6 90,0 1-90,-5 5 0,5-6-1,1 1 1,-4 4 0,4-4 0,-6 7 0,5-5 0,-5 4-90,4-4 0,0 1 0,-4 5 0,4-3 0,-6 6 180,1 2-180,-1 0 0,0 0 0,0 1 90,1 1-90,0 0 0,1 1 90,7-2-90,-3 2 0,5-2 0,-4 4 0,-1-1 0,1 1 0,1 1 0,15-4 0,-11 3 0,12-3 0,-8 3 0,-8 1 0,6 0 0,-5-2 0,-6 1 0,2-2 0,-6 3 90,-4 0-90,0 1 0,-3 1 90,-2 1-90,-4 0 90,-3 1-90,-2 1 0,-3 0 0,-7 5 0,3-1 0,-8 4 0,-5 6 0,5-4-90,-9 7 90,-4 3 0,7-4 0,-10 7 0,-2 1 0,9-7-1074,-11 7 1074,13-8 0,-1-1-3036,2 0 3036,0-1 0,1-1-1746,-7 5 1746,10-5 0,-4 3 0,8-2 0,6-4 514,0 2-514,4 0 2426,4-4-2426,0 2 2916,3-2-2916,2-3-90,0 1 90,4-2 0,0-1 0,1 1 0,2-2 90,-1 0-90,2 1 0,1-1 0,4 3 0,0-1 0,3 1 0,-2-2 0,9 2 0,-5-2 0,8 3 0,-5-2 0,1 1 90,1 0-90,0 1 0,9 7 0,-7-4 0,6 6 0,-2 2 0,-7-3 0,4 6 90,-1 2-90,-6-5 0,4 6 0,-6-8 0,0 0 0,-1-2 90,2-1-90,-2-2 0,2-1 0,-2-2 0,1 0 0,4 2 0,-6-2 0,3-1-90,-7-3-90,1-1-90,-4-1 0,0 0-899,-4-1 0,-1 0-451,-2-2-2427,-5-2 1888,0 0 90,-3-1 2069,2 1 0,1-1 0,1 0 0</inkml:trace>
  <inkml:trace contextRef="#ctx0" brushRef="#br0" timeOffset="37966">26868 13013 7623,'1'-8'3148,"2"1"-2788,0 0-91,1 0 181,5-5-360,0 3 90,4-4 180,5-3-90,-3 4-180,5-4 90,-5 4-1,-1 1 1,0 0 0,-2 1 180,1-2-180,-5 3 0,0 1 180,-4 2-180,-2 4-1,-2 0 91,-7 5-90,0 2-90,-8 3 90,-8 9-90,3-3-90,-9 9 90,-5 8-90,7-7-553,-9 11 643,11-8-3299,-10 12 3299,9-8-90,-6 10-396,3-1 486,10-10-90,-5 10-238,7-3 328,5-9-90,0 7 334,7-4-244,4-9 0,2 5 2970,4-11-3060,2-2 90,2-1-90,3-2 691,2-3-691,2 0 90,3-1-90,0-1 490,2-1-400,12 2 0,-8-2-90,9 2 180,-1 3-434,-8-1 254,6 3 42,-4 4 48,-8-4 0,4 6 90,-6 3 0,-6-5-90,1 7 90,-6 4-1,-4-6-89,-2 8 343,-6 4-343,-2-8-90,-5 10 139,0-10-49,-10 12-855,3-8 765,-8 8 90,-5-1-90,7-9 0,-9 6 0,-1-3 0,9-9 0,-7 4-181,5-7 91,10-7-180,-3 0-450,7-9 180,5-4-179,1-6-900,8-10 629,3 0 1,4-9-180,2 5-181,2-2 669,0 0-938,2-1 1619,1 1 0,1-1 0,1 1 0</inkml:trace>
  <inkml:trace contextRef="#ctx0" brushRef="#br0" timeOffset="38550">27302 13255 7892,'-3'-3'3958,"-1"-1"-3598,3 2 1439,-1 0-989,11 9-451,-3-2 91,9 8-90,-4-4 270,7 8-541,-3-4 91,5 8 90,2 3-270,-5-4 90,6 7-90,1 2-90,-5-7 90,6 7-450,-2 0 181,-6-9-181,4 6-90,-8-11-89,-1-1-181,-1-1 0,-1-3-179,-1-1-270,-3-2-180,-1-1-91,-3-1-89,-2-3 1619,0 0 0,0-2 0</inkml:trace>
  <inkml:trace contextRef="#ctx0" brushRef="#br0" timeOffset="38815">27563 13188 8162,'-1'-8'4048,"-2"1"-3688,2 6 0,-2 2 269,0 8-269,0 2-90,-1 7 90,0 1-1,0 3-179,0 2 0,-1 3 180,-1 16-270,1-8-372,0 11 282,1-14-3179,0 13 3179,1-11 0,0 9-338,2-14 158,1-3-148,0-1 58,1-3-482,2 4 212,1-9 3055,1 2-4674,2-9 1192,-1-4-562,3-2 1552,1-10 1,-2 0-1,3-5 1</inkml:trace>
  <inkml:trace contextRef="#ctx0" brushRef="#br0" timeOffset="39300">28026 12993 8072,'20'-26'2609,"2"-2"-2249,-12 14 809,7-9-809,-10 14 0,1-4 269,-6 8-359,-1 2 0,-2 1 180,-5 4-270,-1 1-1,-4 4 91,1 1-90,-3 2 90,-1 3 0,-2 1 0,0 3 90,-1 0-181,1 2 91,0 0 90,1 1 90,-3 9-270,6-7-90,-2 7 180,9-2-270,4-5 89,3 5-89,9-2 0,-1-5 0,7 4 90,6-3-90,-3-5 0,8 4 0,-8-7 0,1 0 0,1-1 0,-1 1 0,1-1 0,8 6 0,-7-4 0,5 4 0,-5 1 90,-7-5-90,2 6 0,-9 1 180,-4-4-180,-3 6 0,-10 3 90,-2-6-90,-6 8 0,-10 0 0,4-7 0,-9 7 0,-5-2 0,7-6-340,-8 4 340,11-10 0,1-2-90,1-1-90,3-2-180,3-3-719,-2 0 179,7-4-89,2-1-1530,10-8 1061,3 0-341,5-4 1799,7-2 0,0 1 0,5-4 0</inkml:trace>
  <inkml:trace contextRef="#ctx0" brushRef="#br0" timeOffset="41682">25920 14467 9152,'-2'-5'2069,"1"1"-1800,0 1 1,1 1-90,0 1 900,0 0-541,4 2-359,-2 1 0,5 3 360,3 6-270,0-1-1,3 7 91,5 6-180,-3-4 0,5 8 0,4 1-90,-5-6-90,6 6 90,2-4-90,-7-6 90,6 4-90,-4-7 0,-5-4 90,2 1-90,-7-7 90,-3-1 0,-1-1 0,-2 0 0,0-2 89,-1-4-89,-1-1 180,0-5 0,-3-10-180,-1 1 90,-2-8 0,-6-10-90,0 5 0,-6-13 90,-6-14-3148,3 10 2968,5 13 0,-1 1 0,-6-22-1205,4 12 1,0-2 1204,3 10 0,1 0 0,-5-12 0,0-3-481,0 0 0,0 0 481,4 11 0,0 1 0,-4-12 0,0-1 0,1 3 0,1 1 0,2 12 0,1 0 0,-4-9 0,1-1 45,-1 5 0,1 3-45,-7-20 0,8 23 0,-1-1-82,-11-23 82,8 16 911,-6-8-911,10 19 90,0 3 1636,2 2-1726,1 2 1771,-2-8-1771,5 9 0,-2-5 173,5 10-173,0-6 0,1 6 1216,1-3-1126,1 5 803,1 6-893,0-3 0,0 5 0,1 2 0,-1 0 0,1 3 0,-1 1 0,1 1 0,0 0 0,1 1 0,2-1 0,1 2 0,1-1 0,1 0 0,1 0 0,2 0 0,5 0 0,-2-1 0,4 0 0,5-1 0,-4 0 0,9 0 0,6-3 0,-5 1 0,13-3 0,10-4 0,-7 2-1002,18-4 1002,-12 3 0,5-2 0,6 0-844,-29 6 1,1-1 888,2 1 0,0-1-45,1 0 0,0 0-1251,2 0 1,0 0 1250,0 0 0,1 0 0,-1-1 0,3 1-468,17-4 0,0 0 468,-13 3 0,0 0 0,12-3 0,3 0 0,-3 0 0,-1 1-532,-13 2 0,-1 1 532,13-3 0,-1 1 0,-17 3 0,-2 0 204,0 1 1,-1 0-205,32-6 0,-5 2 0,-22 3 0,0 1 742,16-3-742,10-2 0,-15 2 304,-17 4-304,3-2 1659,-8 3-1659,-13 1 486,4 0-576,-12 3 1626,-3-1-1715,1 1 642,-3 0-1093,-1 1 872,0-1-2041,-1 3 539,0 0-449,-2 3-90,-1-1 0,-2 2-90,-1-1 1889,-1 2 0,-1-1 0,-1 0 0</inkml:trace>
  <inkml:trace contextRef="#ctx0" brushRef="#br0" timeOffset="42755">27161 14674 8432,'-1'-12'2519,"-1"1"-2070,0 1 1,0 1-90,1 0 90,-1 1-90,1 1 89,-1 1 1,1 0 0,0 2 179,0 0-359,0 2 270,-1 0-450,1 2-90,0 3 180,3 9-90,0 0-90,1 10 180,0-2-90,0 4-90,1 3 90,1 2-701,-1 2 611,2 1-3190,-1 2 3190,1 0 0,0 0-1849,4 15 1759,-1-11-180,3 10-269,1-4-34,-2-13-57,3 7 1134,0-7-1853,-4-10-180,0 4 2601,-6-11-2691,-3-2 1619,-2-2 0,-4-1 0,0-1 0</inkml:trace>
  <inkml:trace contextRef="#ctx0" brushRef="#br0" timeOffset="43132">26956 15192 12840,'6'12'539,"1"1"-179,2 8-180,-1-3 0,3 9 270,6 6-360,-4-5 90,6 10-91,-4-9-89,1 0 90,2-1-90,0 0 0,9 6 0,-5-10 90,5 3-90,-7-12 0,7-1 0,-7-7 0,7-1 90,-1-11-90,-6-2 0,7-6 0,-2-10 0,-6 3 0,5-9 0,-3-6 0,-6 7 0,4-10 0,-2 1 0,-4 10-90,4-7-90,-7 15 1,0 2-91,-2 3-180,0 2 0,-1 3-809,2 2 359,-3 3-179,1 4-1619,-5 7 1169,-2 1 1529,-1 5 0,-1-1 0,1 0 0</inkml:trace>
  <inkml:trace contextRef="#ctx0" brushRef="#br0" timeOffset="44632">27193 16310 10411,'-4'-3'989,"1"1"-629,3 1-270,1 0 0,0 0 0,0-1 0,1-1 0,1 0 0,1-1 0,1 0 0,0 0 0,1-1 0,2-1 0,0 0 0,1 0 0,1-1-90,0 0 180,7-5-180,-4 3 89,5-3 1,-5 2-90,0 1 90,-1 0-90,1 0 90,-1 1 0,5-4 0,-5 3-90,3-3 90,-4 2 0,-3 2-90,1-1 180,-2 2-180,-2 1 90,0 1 0,-2 0 0,-1 3 0,-1 0 90,-1 1-180,-2 1 0,-1 1 90,-8 4-90,2 1 0,-5 4 0,-4 4 0,4-2 0,-7 5 0,-2 2 0,5-4 0,-6 4 0,1 0 0,6-5 0,-4 3 0,4 0 0,5-6 0,-2 4 0,4-3 0,3-3 0,0 1 0,2-2 0,0 1 0,1-1 0,1 0 0,1 0 0,0-2 0,1 2 0,1 1 0,0-2 0,0 1 0,1 0 0,1-1 0,0 1 0,-1-1 0,2 0 0,0 0 0,0 2 0,1 0 0,0 0 0,0 1 0,0 1 90,0 0-90,-1 1 0,0 0 0,0 0 0,0 0 90,1 5-90,-2-5 0,1 2 89,-1-3-89,-1-4 0,0 2 90,-1-3 0,0-3-90,0 2 180,0-3-180,0 0 810,0-1-540,3-3-180,-2 0 0,2-3-90,2 0 90,0 0-90,3-2 0,-1 0 0,5-4 0,-2 3 0,4-4 0,2 0 89,-4 4-89,4-3 0,1 2 90,-4 3-90,4-1 90,0 2-90,-3 1 0,3 1 0,-4 2 90,-1 1-90,0 1 0,0 0 0,0 2 0,-1 0 0,0 0 0,0 2 0,-1 0 0,1 2 0,-1 0 0,0 1 0,-1 1 90,3 5-90,-3-1 0,1 5 90,-3 6-90,-3-3 0,0 8 0,-4 4 0,0-7 0,-1 8 0,-3-2 0,1-8 0,-3 6 0,-1-2 0,0-7 0,-2 6 0,-10 5 0,6-12 0,-8 9 0,1-9 0,3-6 0,-6 3 0,-4-2 0,6-4 0,-9 1 0,7-4 0,-2-2 0,-1 0 0,-2-2 90,0-1-90,-1-1 0,0-1 0,0-3 0,-13-3 0,10-1-339,-7-3 339,15 1 0,2 1-90,2-2 90,3 1 0,2 0-360,0-5 270,5 3-180,1-4-450,8-1 271,3 3 339,3-3-1150,9-2 451,-2 5-271,6-5-1618,2 2 1169,-6 3 1529,6-3 0,-6 4 0,0 0 0</inkml:trace>
  <inkml:trace contextRef="#ctx0" brushRef="#br0" timeOffset="47632">12951 8549 7623,'-52'-3'329,"1"-1"1,16 4 0,0 0-285,-22 2 0,0 3-480,21 2 0,2 2 479,-2 1 1,0 2-1863,-2 1 1,0 2 1862,-2 2 0,1 1 0,-2 2 0,0 1-632,-1 2 0,0 2 677,-2 1 0,0 1-45,0 1 0,-3 3-469,1 0 1,-2 3-1,1-2 484,10-5 0,1-2 0,-1 2-167,-10 8 0,-2 1 0,1 2 197,0 2 0,2 1 0,2-1-60,9-8 0,2-1 0,-1 2 0,-7 8 0,-2 2 0,2 2 30,4 0 0,3 1 0,2-2-15,-4 8 0,2 1-15,6-8 0,0 2 0,4-2 127,2 2 0,4-2-112,2 1 0,2-1-265,3-2 0,2 1 220,2-2 0,3 0 45,2-2 0,3 0 417,2-1 0,2 0-417,2-2 0,2 0-45,2-2 0,4 1 90,13 12 0,3 0-45,-4-12 0,2-2 203,12 11 1,3-2-205,-6-15 1,1-3 0,3 0 0,1-1-45,4-2 0,1-1-13,3 0 1,0-3 57,2 0 0,3-2-45,0-3 0,3-1 0,-1-1 0,-13-3 0,-2 0 0,7-2 0,6-1 0,9-1 0,4 0 0,-3-2 0,-7 0 0,1-2 0,-6-1 0,3-1 0,-6 0 0,4 1 0,1-2 0,0 0 0,-4-3 0,2-2 0,-1-3 0,-3 0 0,-1-1-323,4 0 0,-3 0 0,3-2 323,-4 0 0,1 0 0,1-2 0,0 0-43,-2-3 1,0 0 0,0-2 0,-3 2 42,3-2 0,-2 0 0,1-2-65,-2 2 1,2-2-1,-1 0 1,-4 1 64,-1-1 0,-3 1 0,-1-1 125,0-1 1,-1 0 0,-1-1-126,17-13 0,-2-2 0,-4 1 0,0-4 0,-8 3 0,1-4 0,-3 2 0,4-7 0,-2-2 0,-7 8 0,1-3 0,-5 2 335,-1-3 0,-3 0-335,-6 2 0,0-2 0,-2 1 122,1-6 1,-3 0-123,-2 8 0,-2-1 0,-2-1 45,-5-18 0,-6 2-300,0 15 0,-2 0 255,-3-12 0,-5-1 0,-11 4 0,-3 4 199,4 12 0,-3 1-199,-9-11 0,-6 3 0,6 18 0,-4 2 0,1 3 0,-9-5 0,-2 3 0,6 4 0,-3 0 0,-2 2 0,-7 4 0,-2 2 0,2 2-300,9 2 1,2 2 0,-3 1 299,-14-2 0,-4 0 0,2 3-58,14 3 0,2 2 0,-1 1 58,-3 0 0,0 1 0,0 1 30,-2 1 0,0 1 0,-1 1-30,-1 0 0,0 2 0,-1 1-121,0 0 0,0 1 1,-1 2 120,0 0 0,0 1 0,-1 1 0,1 1 0,-1 0 0,0 2 0,2-1 0,0 1 0,-6 3 0,13-2 0,-6 2 0,-2 2 0,0 1 0,1-2 0,5 0 0,-2 0 0,3 0 0,1-1 0,-4 3 12,4-2 0,-4 2 0,-1 0 0,-1 1 0,3 0 0,3 0-12,-7 6 0,4 0 0,2 0 0,2-1-30,-3 3 0,3-2 0,-1 2 7,5-3 1,-2 2-1,1 1 1,2 0-98,-6 9 0,3 2 0,3-2-15,-6 6 0,3 1 15,9-9 0,1 3 0,2 0-524,-2 17 1,5-2 51,10-13 0,3-1 592,-3 11 0,5 0 0,7 11 0,9-5 0,6-4 0</inkml:trace>
  <inkml:trace contextRef="#ctx0" brushRef="#br0" timeOffset="48635">16853 6909 7353,'-2'-15'1079,"1"1"-899,-1-1-90,1 1 180,0-6-180,1 5 90,1-5 0,5 0 0,0 3-91,5-5 91,7-2-90,-1 6-830,10-7 830,-1 7 0,21-7-90,-7 7-1574,8 1 1,1 2 1573,6 2 45,-13 4 0,2 2-262,-10 6 1,-1 3 216,18 2 0,-18 0 0,0 2 0,0 4 0,-2 3 0,16 8 0,-17-6 0,0 3 0,-1 4 0,-2 1 0,15 16-464,-15-11 1,-1 0 553,8 16-90,-2 2-1394,-1 1 1394,-1 2 0,-2-1 1692,-2 0-1692,-1-2 0,0-2 0,-4-7 0,0 0-331,5 9 331,-6-12 0,0 0 0,3 10 816,-6-12-816,2 8 0,-6-7-90,-5-9 0,0 4 2502,-7-4-2772,-2-6-302,-4 4-1496,-7-5 2158,0-7 0,-7 0 0,4-6 0</inkml:trace>
  <inkml:trace contextRef="#ctx0" brushRef="#br0" timeOffset="48983">17629 7603 7263,'-7'-1'1529,"5"2"-1439,0 1 180,10 4-90,2 0-90,5 4 269,11 3-179,-3-2-90,10 4 180,10 1-180,-7-4 0,14 2 90,10-5-3516,-11-5 3425,18-1-44,-31-6 0,-1-1-2331,20-4 2331,-19 2 0,0-1-45,10-6-344,17-11 344,-19 5 90,10-8-90,-13-4 0,-13 8 90,2-8-90,-13 1 90,-7 8-90,-2-6 2022,-8 9-2022,-4 1 0,-2 1 0,-3 1 3074,-8-6-3074,2 7-90,-4-3 871,1 3-961,4 5-180,-2-1-989,4 4 269,3 3-269,-1 0 1349,5 2 0,1-1 0,0-1 0</inkml:trace>
  <inkml:trace contextRef="#ctx0" brushRef="#br0" timeOffset="56569">1653 13821 6903,'-8'-20'1079,"1"4"-989,-2-4-90,3 6 90,1 0 0,-1-1 0,1 1 0,-1 0 0,1 1 0,0 0 0,0 0 0,0 1-90,1 1 90,0 1 0,-1 1 0,0 0-90,1 4 0,0 0 0,0 6 0,1 2 0,-2 4 0,-1 3 0,-2 5 0,-1 5 90,-2 6-90,-2 7 0,-1 4 0,-4 12-434,2-7 0,1 1 434,-2 10 0,0 4-1434,1 3 1434,0 2 0,2 1 0,2 1 90,3 0-90,5-19 0,1 1-1315,2-11 1,1 0 1359,0 10 0,1-1-45,6 16-262,3-1 262,2-1-43,2-1 43,2-1 0,-3-17 0,1 0-1034,7 22 1034,-6-23 0,0 2 45,2 0 0,-1-1 368,11 21-413,-10-21 0,1 2-592,6 10 1,0-2 591,-8-17 0,-1 0 45,8 17 0,0 0-27,-7-13 0,-2-2 72,7 19-45,-8-18 0,-1 0-45,0 13 90,-2 2 0,-3 1-90,-4 0 90,-1 2-90,-4-16 0,0 0 90,-4 20-90,2-21 0,-2 1 475,-1-3 0,-1-1-475,-5 15 1067,-6 11-1067,4-24 90,0-4-90,1-5 90,0-5-90,0-3 180,-6-2-180,5-7 642,-5-2-642,6-9 2787,1-3-2697,0-3 169,2-5-259,-1-13 0,5 2 0,0-11 0,6 6 0,5-16 1349,1 8-1349,5-11-522,6-1 522,-2 12 0,6-8 0,4 10 0,-5 13 0,6 0 89,12 20-89,-13 7 208,15 12-118,-6 25 0,-5-2-263,-10-11 1,1 4 262,2 12 0,-2 3-1596,-2-9 1,-1 1 1505,6 18 0,0 0 45,-5-12 0,-1 2-410,0-1 0,1 4 1,0-2 409,2 9 0,1 0-531,-3-7 1,2 2-1,-2-3 486,2 5 0,0-2 30,-1-4 0,2 3 0,-1-3-30,3 7 0,0-1 0,-3-9 0,0 1 0,2-1-190,-1-5 0,0-1 0,0-2 235,3 6 0,1-1 151,7 11 0,0-3-196,-9-18 0,-1-3 0,1-1 0,1-1-302,-1-2 1,1-1 301,23 20 0,0-6 268,-11-17 0,0-2-268,20 6 0,-19-11 0,2-4 205,2-9 0,0-3-294,25-5-1,-23 0 0,3-5-210,-4-6 0,2-4 0,-4 0 147,2 0 0,-1-2-207,2-1 0,2-2 1,-3-2-946,11-12 1,-5 0 1304,-9 7 0,0-1 0,-6 4 0,2-3 0,-3 2 0,2-4 0,1-1 0</inkml:trace>
  <inkml:trace contextRef="#ctx0" brushRef="#br0" timeOffset="61582">12107 15062 13469,'5'1'540,"0"0"-450,-3 1 180,1 2-90,0-1-90,0 1 0,0 1 0,-1-1-1,0 0 1,0 0 90,2 4-90,-1-3-90,1 2 90,-2-2-90,-1-2 90,1 1 0,-1-1-90,0-2 90,0 1 0,-1-1 720,1 1-720,0-1-1,0 2 1,2 1 90,0 3 0,1 0-90,1 2 90,3 4-180,-1-4 90,2 5 0,3 1 0,-3-4 0,4 6-90,-4-5 0,1 1 90,0 0-90,0 0 90,1 1-90,0-1 0,0 0 0,1-1 90,-1 1-90,4 4 0,-4-5 90,3 3 0,-2-4-90,-5-4 0,2 2 90,-3-4-1,-1-1 1,-1-1 0,-1-1 90,-2-1-180,1 0 450,0-1-360,-2-3 90,0 1-90,-2-2 0,2 2 0,-1-1 90,1 0-90,1 0-90,0-4 0,0 0 90,2-2-90,0-2 0,1 0 0,6-10 0,-1 4 0,6-8 0,7-5 0,-2 5-949,9-11 949,-3 8 0,3-2-561,3-3 561,4-1-1446,2-2 0,3-1 1446,-14 13 0,0-1 0,15-13 0,2-1-631,-7 7 1,-2 1 630,-7 7 0,0 0 19,8-7 0,1-1-19,-1 1 0,-1 2 0,-8 6 0,0 0 0,7-5 0,1-2 0,-3 3 0,-1 0 0,16-13 0,-17 15 0,0-1 0,-2 2 0,-1 1 0,14-12 0,-15 12 0,-1 2 297,8-8-297,10-10 1494,-12 12-1494,8-8-942,-8 6 942,-9 9 0,3-3 508,-8 6-508,-6 6 0,2-2 0,-5 5 876,-2 3-876,0-1 3392,-4 3-3392,1 0-90,-1 1 90,0 1-270,-1-1 180,0 1-90,0 0-2249,0 0-1439,-1 0 1980,-1-1-91,-2 0 1979,-2-2 0,0 2 0,-1-1 0</inkml:trace>
  <inkml:trace contextRef="#ctx0" brushRef="#br0" timeOffset="64418">16222 16875 8522,'-4'-3'1259,"0"1"-1079,3 1 450,0 1 179,-1-2 1,2 1-630,2 0 0,-1 1 360,10 6-361,-3-1 91,6 6 180,2 3-270,-2-3 90,5 4 90,5 3-271,-4-3 91,9 5 270,3 2-360,-7-4-129,8 6 129,-9-7 0,-1 0 89,1 0-89,-1 0 90,1 0 0,8 7-2031,-7-6 1941,7 6 0,-11-8 0,-1-1 89,1 1 88,-1-1-177,7 6-90,-7-6 90,5 5 0,-2-2 0,-7-5 0,3 3 0,-4-4-90,-5-3 90,2 1 1984,-4-4-2074,-3-1 0,1-1 90,-3-1 90,1-2-180,-2 1 90,3-2 89,5-4-89,-1-1-90,5-5 180,7-9-180,-3 2 0,8-10 90,10-10-2436,-6 5 2346,13-13 0,-8 7-418,3-3 418,4-4-1261,3-4 1351,-22 24 0,1-2-90,0 0 0,1 0 0,1-1 0,-1-1-634,1 1 0,1-1 679,-1 0 0,1 0-45,12-13 0,1 0-152,-10 10 1,0 1 196,9-10 0,1 0-45,-1 1 0,-1 2-370,-9 8 1,0 1 369,8-8 0,0-1-17,-1 3 1,-2 2 16,-7 7 0,-1 1 0,6-6 0,1-1 0,-4 3 0,0 3 0,12-14 0,-16 16 0,0 0 868,16-14-868,-12 10 0,5-4 0,-15 14 0,-2 2 0,-2 2-90,-2 3 0,-3 1 1900,-1 2-1990,-1 1 180,-2 0 1676,0 2-2215,1 0 1752,-3 1-1843,1 1-908,-2 0 369,-1 2-270,1-2-2249,-2 0 1889,0 0 1799,0-2 0,1 1 0,1-1 0</inkml:trace>
  <inkml:trace contextRef="#ctx0" brushRef="#br0" timeOffset="68466">23343 1236 6453,'9'-7'1170,"-4"3"-1080,3-4 0,-5 4-1,-1 0 1,0-1 0,0 0 0,-1 1 0,0-1 0,-1 2 0,0-1-90,-1 1 90,0 0 0,0 0-90,-1 1 0,0 0 90,-2 0-90,0 1 0,-5 0 0,1 0 0,-3 1 90,-3 0-90,3 1 0,-6 0 0,-5 1 0,2 1 0,-8 2 0,-8 5 0,5-2-607,-12 6 607,9-3 0,-2 3-3101,-2 1 3101,-2 2 0,-3 1-45,-1 2 45,-2 2-1252,-2 2 1342,-2 2-90,-2 2-1487,-3 2 1577,0 1-46,14-7 1,-1 1-45,10-6 0,0 0 45,-9 7 0,0-1-171,13-6 1,0-1 170,-10 9 0,-1 1-45,10-6 0,1-1 45,-8 7 0,0 1-45,2 1 0,3-1 134,-17 16-134,19-16 0,0 1 0,3 1 0,3-1 1333,-12 17-1333,13-17 0,1 1 0,4 0 0,1 0 90,-8 16-90,9-17 0,1 1 0,-8 29 0,6-15 0,-1 12 0,3-3 0,5-13 0,-2 11 90,5-17-90,1-2 0,0-2 0,1 0 0,1-2 2325,1-2-2325,0-2 0,2-1 571,0-2-481,1 6-90,1-8 0,1 6 1728,1-3-1638,0-6 832,1 5-922,3-1 90,-3-5-90,4 5 0,-2-7 90,1-1-90,0 1 0,2-1 90,7 5-90,-2-5 90,5 3-90,-4-5 90,10 3 0,-4-4-90,8 2 90,6-3-90,-7-3 0,10 1 90,4-2-90,-10-1 90,12 0-90,5-3 90,-11 0-1036,14 0 946,-15-2 0,3 0 90,1-1-90,1 0 0,1-2-131,0 0 221,0 0-90,1 0 0,-1 0 90,21-3-1336,-15 2 1291,-17 1 0,0 0-1,3 0 1,-2 0-45,21-2 45,-19 2 0,1-1-45,1 0 0,-1 0 90,20-2-90,-20 2 0,0-1 136,-1 1 1,-1 0-137,19-3 0,-20 3 0,0-1 45,1 0 0,-2 0 45,18-3-90,-18 2 0,1-1 45,0 0 0,-2-1 45,19-6-90,-18 5 0,-1 0 205,11-7-115,17-9-90,-14 5 90,11-8 0,-3-2-167,-13 7 77,11-10 0,-3-2 90,-13 9-90,9-10-303,-3 1 303,-11 7 0,7-8 0,-3-1 0,-10 8 0,6-9 0,-12 12 0,-2-1 0,-1 0 0,-1 0 0,-2-1 0,-2 0 0,0-1 1320,-2 0-1320,1-13-2307,-4 10 2307,1-9 0,-5 14 0,-1 0 0,-1 0 0,-2 0 0,-1 1 0,-5-12 0,1 9 0,-15-33-522,8 30 522,-9-18 0,0 13 0,6 9 0,-8-8 2740,0 2-2740,5 10 0,-7-8-192,0 3 192,6 7 0,-7-5 0,-1 2 0,7 6 0,-8-5 0,-10-5 0,14 11 0,-15-11 0,9 10 374,7 5-374,-8-3 0,-2 2 0,8 4 0,-10-2 355,-5 3-355,8 3 0,-12-1-434,13 4 434,-2 1-3037,0 0 3037,-1 0 0,-2 1 181,-2 0-181,-3 1 0,-4 0 0,-4 1 0,11 2 0,0-1-576,-24 2 576,23-1 0,-3 1-272,-1 1 1,2 1 271,9-1 0,0 0 0,-9 1 0,-1 1 0,2 2 0,1-1 0,-21 5 0,23-4 0,0 2 0,3 0 0,2 1 1523,-18 5-1523,21-5 0,-1 1-197,-23 12 197,16-3 0,-8 7-180,12 6-1609,11-4 1519,-2 11 1,14-8-2361,2 22 1370,5-10-166,2 16 1426,4-19 0,3-3 0,1-3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36:12.54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3901 5415 8072,'-44'-47'2519,"18"21"-2249,-22-17-90,22 29 0,-1 1-1,-3 2-361,-3 1 452,-2 3-3302,-2 2 3212,-3 2-90,-3 2-4,9 4 0,0 1 94,-20 4-135,18 0 0,-1 1 135,-3 7 0,1 2-568,7-2 0,1 0 433,-10 7 0,-1 3 134,-2 7 1,2 1-940,8-5 0,1 0 895,-10 11 0,0 2-90,13-11 0,2 2 135,-12 19 0,1 1-135,10-11 0,1 1-142,4-6 1,-1 3 0,2 0 216,2 2 0,2 1 0,1-2-30,-3 9 0,2 0-31,3-8 1,1 3 0,1 0 30,3 0 0,3 1 0,1-2-45,-1 8 0,2 0-113,1-7 1,2 1 0,1-2 112,2 2 0,3 0 45,5 18 0,2 0-90,-1-16 0,1 0 45,4 11 0,4 1 0,4-6 0,2-3-45,-4-14 0,0 0 0,7 8 0,4-1 349,3-8-1,2-5-303,-8-8 0,2-2 0,9 5 0,3-4-45,7-8 0,0-5 45,-10-5 0,1-1-45,14-2 0,3-5 45,6-13 0,-2-5-398,-13 3 1,1-2 352,-7 1 0,2-3 0,-3 0 0,5-7 0,-3-2 283,1-2 1,0-1-239,-1-3 0,0-1-45,0-1 0,-1-2 45,-1 0 0,0-3-45,-4 1 0,2-3 0,-3 2-69,-8 9 0,-2 2 1,2-5 86,0-5 0,3-7 0,2-3 0,-3 2 0,-4 5-18,-1 1 0,-4 3 0,2-3 0,1-4 0,2-5 0,0-1 0,-5 3 0,-1-4 0,-4 1 0,-2 3-324,3-10 1,-2 1 323,-4 10 0,1-2 0,-4 0 149,-4 6 0,-3 0 1,-2 3-150,0-6 0,-2 0 0,-3-11 0,-5 1 0,-9 10 0,-4 5-130,4 12 0,-2 1 130,-9-7 0,-2 4 0,5 15 0,-2 3 500,-1 2 1,-2 3-501,-2 1 0,0 3 240,-2 1 1,-1 4-241,0 0 0,-3 4 0,-18 4 0,-2 3-185,14 1 1,-1 0 184,-13 5 0,-3 2-135,1 6 0,2 2 90,15-5 0,0 1-135,-13 6 1,1 2-271,6 2 0,4 1 388,13-8 1,0 1-299,-7 6 1,2 2-656,9-3 0,4 0 116,-8 14 587,-2 11-2477,24-7 1260,9-14 1848,7 7 1,8-19 0,4-2 0</inkml:trace>
  <inkml:trace contextRef="#ctx0" brushRef="#br0" timeOffset="1268">8239 7016 7713,'-7'3'2158,"-1"-1"-1798,1 1-90,-1 0 0,0 0 90,0 1 719,-6 2-809,7-4 270,-4 2-361,10-3 991,0-1-900,7-1-90,-2 0-1,7-1 1,4 0-90,-2 0 0,9-2 90,7-2-180,-3 0 0,9-2 90,7-1-90,-8 0 0,13-2 0,4-2-3392,-11 4 3392,12-5 0,-15 5-2006,16-4 2006,-13 3 60,11-2-60,-4 3 0,-14 3 0,10-1-90,-8 4 90,-9 1-90,4 1 2294,-12 2-2384,-2 1 2891,-2 2-3070,-1 1-478,2 3 298,-5-1-181,2 2 0,-6-3-89,0-1-91,-2 0-89,-1-1-91,-1-1 1080,-1-1 0,0-1 0,-1-1 0</inkml:trace>
  <inkml:trace contextRef="#ctx0" brushRef="#br0" timeOffset="1623">9042 6840 7353,'-8'-6'4227,"3"1"-3777,-2 0 450,3 1-451,2 3-179,0-2 450,1 2-540,0 0 0,1-1-1,2 1-179,0 0 0,2 0 0,0 0 0,3 0 0,2 0 0,3 0 0,2 1 0,3 0 0,0 0 0,2 1 0,1 0 0,8 2 0,-6-1 0,4 3 0,-2 2 0,-7-1 90,3 5-90,-5 3 0,-5-1 0,-1 4 0,-6-2 0,-2 2 0,-3 1 90,-2 2-90,-2 0 0,-2 2 0,-2 0 0,-1-1 0,-6 10 0,4-7-90,-4 4 90,6-10-269,0 3 89,2-6-180,1 1-450,5-4 361,2-5-181,2 0-809,7-5 539,-1-3-179,4-2-1530,4-5 2609,-3 0 0,6-4 0,-4 2 0</inkml:trace>
  <inkml:trace contextRef="#ctx0" brushRef="#br0" timeOffset="2567">10068 6862 7533,'-3'-9'2698,"1"3"-1888,-2-4-361,2 5-89,0-1 540,1 0-540,0 2 89,0-1 91,1 2-180,0 2-180,0-1 269,0 1-269,3 4-90,0 2 0,2 5 180,0 8-180,-1-3-90,3 6 90,-1 3-90,-2-5 90,3 7-90,-3-8 0,2 7 0,-2-7 0,2 5 0,-2-2 0,-1-7 0,1 3 0,-2-3 0,0-4 0,-1 1 90,1-4-90,-2-3 90,1 1 180,-1-3 89,0-2-269,-2-5 0,1-2 0,-2-6 0,0 0-90,-3-12 0,1 2 0,-2-9 0,-1-9-722,3 9 812,-2-12-427,2 1 427,1 10 0,0-7 257,2 7-167,0 11 0,0-4 90,2 10-180,0 6 689,0-1-689,2 6 369,1 3-459,2 2 103,3 4-103,10 10 0,-3 0 0,9 8 0,3 8 0,-5-5 0,6 10 0,0 3 0,-7-10 0,6 7 0,-3-6 0,-6-9 0,4 2 0,-9-11 0,-1-1 0,-2-3 90,-2-2 0,0-3-90,0-2 0,-1-3 90,-1-3-90,-1-3 90,1-10-90,-3 3 0,-1-8 90,-4-7-90,-1 6 0,-3-9 90,-4-3-180,2 8 90,-3-7 0,-1 4 0,4 9 0,-1-4 0,1 7-90,3 8 90,-1-2-180,3 7 0,1 3 180,0 1-539,1 1-541,3 7 361,0 0-91,3 6-989,1 6 900,-1-3-271,3 7 1,-2-4-180,0 0-91,-1 1 1,0-1 1439,1 1 0,1-2 0,-1 0 0</inkml:trace>
  <inkml:trace contextRef="#ctx0" brushRef="#br0" timeOffset="3553">10621 6806 13289,'-1'7'1619,"1"6"-1259,1-1 90,0 6-180,2-2-90,0 0 90,0 1-90,1 0-1,3 6-179,-2-6 0,3 4 90,-2-8-90,5 3 0,-2-5 0,3 1 0,-3-6 90,0-1-90,1-3 0,-1-2 90,5-4-90,-3 0 90,3-4-90,-2-5 90,-2 2-90,1-6 90,-3-4 0,-3 4 0,1-4 90,-3 6 0,0 2-90,-2 1 180,0 2-91,0 1 271,-2-1-450,1 4 0,-1 0 180,0 3-180,1 1 90,0 0-90,0 0 0,4 10 0,0-2 0,4 8 0,1 0 0,-1-3 0,3 3 0,-2-6 0,0 1 0,1-1 0,-1-1 0,1 0 0,5-2 0,-4-1 0,4-2 0,-2-3 0,-3 0 0,3-2 0,-2-5 0,-4 0 0,4-3 0,-3-4 0,-2 3 0,1-4 0,-1-2 0,-2 4 0,1-5 0,-2 3 90,-1 5-90,0-2 0,-1 7 0,0-1 0,0 3 0,0 0 0,-1 3 0,4 8 0,-1-1 0,3 6 0,-2-2 0,1 1 0,0 0 0,1 0 0,0 0 0,1-1 0,0 0 0,-1-1 0,2-1 0,-1 0 0,0-2 0,0-1 0,-1 0 90,3 1-90,-3-3 0,1 1 0,-4-3 0,1 0 0,-1 0 90,0-1-90,2-1 90,-2-1-90,2-2 0,1-4 0,-2 1 0,2-2 0,1-4-90,-2 3 90,2-4 90,1-1-90,-3 3 0,3-2 0,-3 4-90,1-1 90,-2 4 0,1-2 0,-1 4 0,-2 2-90,1 0 90,-1 2 0,0 1 0,2 1 90,1 3-90,-1 0 0,3 2 0,1 0 0,-1-1 0,1 0 0,-1-1 0,-1-2 0,0 1 0,1-1 0,-1-1 0,2 0 0,-2-1 90,4 0-90,-7 0 0,2-1-90,-2 1 90,-1 0 0,0 0 0,2 0-90,-1 1 0,2 0 0,2 2 0,-1 2-90,4 1-270,4 7 1,-4-4-181,6 4-89,-6-4-91,1-2-179,1 1-181,1-1-1708,7 1 1169,-4-3 90,4 0 1619,-4-3 0,1-2 0,1 0 0</inkml:trace>
  <inkml:trace contextRef="#ctx0" brushRef="#br0" timeOffset="3901">12345 6635 8072,'-6'-9'4678,"2"3"-4049,-2 0 451,-1 1-631,2 1 91,-3-1 450,1 3-721,1 1 91,-2 1 90,0 7-360,2 1 90,-3 5-90,1 9-90,3-2 90,-1 8-90,3-5 0,1 13 0,2-6 0,3 36-90,1-31 0,4 18-450,2-17 90,-1-10 1,4 7-901,3-7 541,-3-8-1,6 3-989,4-10 810,-5-4-90,7-2-181,-7-6-89,1-3 501,0-3 0,0-1 0,0-2 0</inkml:trace>
  <inkml:trace contextRef="#ctx0" brushRef="#br0" timeOffset="4267">12671 6869 8522,'-7'-10'3508,"-4"-1"-3148,3 7 0,-3 0 269,-3 5-269,3 1 0,-4 4 0,5 0 0,-1 3-1,1 1 1,0 1-180,2 2 0,0 0 0,3 0-90,0 1 0,4 6 0,1-4-90,3 3 90,6-3-90,-1-5 0,5 0 0,4-5 0,-3-4 0,5-1 0,-5-3 0,5-5 0,-5 1 0,4-4 0,-5-4 0,-5 3 0,1-5 0,-7-2 0,-3 2 90,-2-4 0,-5 0-1,0 6 1,-2-2 90,-3 4 0,3 4-90,-3 1 0,-1 4-90,4 3-90,-3 3-180,6 1-359,0 4 89,3 0-180,2 2 1,4-1-271,2-2-179,1 1-90,1-2-1800,6 0 1530,-2-3 1529,4 0 0,-2-4 0,1 0 0</inkml:trace>
  <inkml:trace contextRef="#ctx0" brushRef="#br0" timeOffset="4637">12846 6811 10051,'5'6'1439,"0"0"-1169,0 1 270,2 4-360,-1-2 180,2 4-180,-1-3-1,0 1 1,0-1-90,1 1 180,6 9-180,-6-8-90,6 7 0,-6-8 0,-2-4 90,0 1-90,-1-4 0,-2-1 90,0 0 0,0-4 0,0 0-90,0-4 90,-1-1 0,0-3-90,0-1 0,0-2 0,-1-1 0,0-1 90,0-1-90,1 0 0,-1 0 90,0 2 0,0 0-90,0 1 90,-1 3 0,1-3-1,-1 6-89,1-2 90,1 6-90,0 1 90,1 3 0,3 5-90,0 1 90,1 4-90,3 4 0,-2-3 0,3 5-90,-3-6-90,0 1-89,0-1-1,1-1-270,1-2 0,0-1-269,1-1-181,0-2-359,-1-2-1619,4-3 2968,-3-3 0,3-4 0,-4 0 0</inkml:trace>
  <inkml:trace contextRef="#ctx0" brushRef="#br0" timeOffset="4869">13281 6595 12210,'-3'14'1439,"1"0"-1169,3-1 90,1 1-90,2 2-90,0 2-1,5 9-89,0-5-90,3 7 0,-1-9 0,0 1-90,1 1 1,1-2-721,12 13 360,-9-13-89,9 8-1081,-10-16 631,-6-5-360,-1-1-1440,-7-7 2789,-2-3 0,-3-3 0,0-1 0</inkml:trace>
  <inkml:trace contextRef="#ctx0" brushRef="#br0" timeOffset="5034">13260 6782 9062,'-5'-3'2968,"2"0"-2608,3 2-180,3-1 0,2 1-180,3-1 0,2-1 0,4 0-90,2 0 0,4-1-90,2-2 0,3 0-180,2-1 0,2-1-269,0-1-181,0 0-1618,11-4 1168,-9 5 655,10-4 0,-13 4 0,2 0 0</inkml:trace>
  <inkml:trace contextRef="#ctx0" brushRef="#br0" timeOffset="6034">18670 5532 8522,'-5'-11'2339,"1"0"-1979,1 1-91,2-1 1,1 1-90,1-1 90,2 1-90,1 0 270,6-5-270,-1 3-1,4-3 1,0 5 0,1 1 0,1 2 0,2 1 0,1 2 270,9 5-270,-6 4 89,7 5 271,-4 14-270,-7-1 0,2 12 180,-6 13-1254,-6-7 984,0 16 90,-6 6-3246,-2-12 3066,-1 15 0,-1-32 0,1-1-2141,-1 17 2141,0 14-391,3-23 301,2-2 90,2-2-90,3-4 0,2-3 0,9 6 90,-2-13-90,7 4 398,3-13-398,-5-7 0,7-2 2144,-3-10-2144,-6-1 3071,3-5-2981,-4-7 878,-7 2-788,3-6 89,-6-3-89,-2 7 0,-1-5 0,-3 5 180,-1 7-180,-1-2 0,-1 8 269,-1 0-269,1 2-90,-1 2 0,1 7-90,1 3 90,1 7-90,3 14 0,2-4 0,2 11 90,6 7-90,-2-8 0,6 10 0,2 3 0,-5-12 0,4 11 0,-5-1 0,-5-10-528,-2 10 528,-9-15 0,-5 1-89,-5 0-454,-6 2 453,-6 1-180,-6 0-180,-6 0-1228,-6-1 1138,-4-1-629,-6-2-181,-3-3-449,-3-3-269,-4-2-91,15-11 0,-1 0 694,11-4 1,0-1 1464,-12 1 0,1-2 0,-17-1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36:45.27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22276 3431 7533,'-19'-14'3328,"11"9"-3148,-6-5 90,11 9-270,2 2 0,-1 0 0,3 3 89,0 2-89,1 11 0,1 0 0,1 11 0,-1-3 90,0 3-90,-1 2 0,1 1 0,1 1 0,-1 0-274,0-1 274,0-1-90,1-1 0,0-1-90,0-2-90,1-2-90,0-2-238,1-2-302,-2-2-269,0-4-90,-2-3 1259,-1-4 0,-1-3 0,0-3 0</inkml:trace>
  <inkml:trace contextRef="#ctx0" brushRef="#br0" timeOffset="323">22087 3275 7982,'-9'-36'1979,"2"4"-1799,8 16 0,3 0-90,4-1 90,5-2-90,4 0 90,5-1-90,4 0 0,5 0 0,2 1 0,21-6-288,-12 8 198,13-2-607,-18 9 607,-3 3 0,-2 3 0,-3 4 0,-3 3 4,-3 4-4,-4 3 0,-5 3 0,-4 4 90,-5 2-90,-4 3 0,-4 3 90,-11 14-629,-1-6 539,-9 10 90,2-11-90,-2 0 0,-1 0 0,0-1 0,1-1 0,1-1 0,2 0-90,3-2 90,2 0-179,4-1 212,1 9-482,7-10-271,2 5-359,7-13-94,4-2-176,4-4 1349,4-4 0,4-3 0,2-2 0</inkml:trace>
  <inkml:trace contextRef="#ctx0" brushRef="#br0" timeOffset="1417">22794 3471 7623,'-7'-1'1529,"-1"1"-1259,-1 2-90,0 0-1,-1 1 1,-1 1 0,0 1-90,0 2 90,0 2-90,-1 1 0,0 3 90,0 1-180,0 1 90,1 1 0,1-1 0,2 0-90,2 0 90,2-1-90,3-1 0,2-1 0,2 0 90,2-1-90,3-1 0,2-1 0,2-1 0,3-3 90,0-2-90,2-2 0,2-2 0,1-2 0,1-2 0,0-3 0,0-1 0,-2-1 0,0-2 89,-3-1-89,-1 0 90,-3-1-90,-3 0 90,-3-2-90,-3-7 90,-3 4-90,-3-4 0,-3 7 0,-1 2 0,-2 0 0,-2 3 0,-7-1 90,4 4-90,-6 0 0,6 4 0,1 2 0,1 1 0,2 0 0,1 0 0,3 0 0,1 0 0,3 0 0,1 0 0,4 0 0,3 0 0,5-1 0,9-4 0,-1 0 0,7-5 0,-4-1 0,1-1 0,2-3 90,0-1-90,10-13 0,-8 5 0,6-9-775,-13 8 775,-3-1 0,-3-1-152,-2 0 152,-3 0 0,-3-1 0,-3 2 0,-1 0 90,-3 2-90,-2 2 89,0 2 1,-1 4 0,0 2 90,-3-1-180,3 6 90,-1 0 763,0 7-763,1 3 75,-2 5-165,1 5 0,-2 6 0,0 4 0,-1 4 90,2 4-382,0 2 292,1 2-3295,3 1 3295,2 1 0,2 0-592,3 0 682,1-1-446,4-2 356,1-2 0,2-2 0,1-3 60,2-2 30,9 4-90,-5-10 2855,6 2-2855,-1-9 90,-5-5-90,5-2 0,-9-4 841,-1-3-841,-2-2 0,1-3 0,-3-2 591,0-3-591,-1 0 188,-2-3-188,-1 1 90,-1 0-90,-2-1 0,-1 1 0,0 0 0,-1 1 89,-2-4-89,0 7 0,-1-3 90,-1 8-90,0 1 0,0 2 0,0 1 0,0 1 0,0 1 0,1 2 0,-1 2 0,0 2 0,-1 2 0,1 2 0,0 1 0,1 1 0,1 1 0,1 1 0,5 2 0,0-3 0,4 1 90,0-5-90,2-2 0,2-1 0,2-1 0,1-2 0,1-2 0,1-2 0,1-3 0,0-1 0,0-2 0,0-2 0,-2-2 0,0 0 90,-3-2-90,-1 0 0,-2-2 0,-2-1 0,-2-1 0,-3 0 0,-2-1 90,-2 2 0,-2 0-90,-2 2 180,0 1-90,-2 3 90,-1-2-90,2 5 90,-2-1-180,2 7 0,1 1 90,0 2-90,0 4 0,0 3 0,0 4 0,1 4 0,1 5 0,1 1 0,2 5 0,2 2 0,2 3 0,2 2-333,2 3 333,1 2 0,3 3 0,2 1 45,-4-9 0,1 0-528,6 17 483,-6-17 0,1 1-520,-1-3 0,0 0 520,6 14-2508,4 12 2508,-9-23-514,-2-3 514,-3-3 256,-1-3-256,-3-3 693,-3-3-604,-3-1 2993,-4-3-3082,-3-1 0,-4-2 905,-5-1-905,-2-2 0,-4-1 0,-2-3 0,-2 0 0,0-2 0,-1-2-90,1-2 0,2-2 33,2 0-213,2-2-180,-3-5 90,8 1-89,-1-4-91,11 3-180,3-3-89,3-1-450,5-3-91,2-2-179,4-2 1529,2-3 0,4-3 0,2 0 0</inkml:trace>
  <inkml:trace contextRef="#ctx0" brushRef="#br0" timeOffset="1849">23768 3155 8072,'1'-13'2429,"-1"2"-2249,2 8 90,2-1-90,0 3 0,3 0 89,4 4-179,-1 1 90,3 3-90,-4 1 0,1 0 0,-1 2 0,1 2 0,-2 0 0,0 2-90,0 0 90,-1 0-90,-1 1 90,-1-1 0,0-1-90,1 4 90,-2-6-90,0 2 0,-1-6 90,-2-2 180,1 0-91,-1-2 1,1 0 180,-1-6-180,1-1-90,-1-4 0,0-3 90,1-2-180,-1-3 0,1-1 0,1-2 0,-1 0 0,0-2 0,-1 1 0,1 0 0,-1 2 0,0 0 0,0 3 0,0 1 0,0 3 90,-1 2-90,0 1-90,0 3 90,0 1 0,0 1 0,0 1 0,1 8 0,-1 0 0,1 7 0,0-1 0,0 1 0,1 2-180,0 1-90,3 8-90,0-6 0,2 6-809,6-3 360,-1-6-361,5 1-89,-1-8-180,2-4 1439,2-4 0,2-3 0,2-2 0</inkml:trace>
  <inkml:trace contextRef="#ctx0" brushRef="#br0" timeOffset="3293">24343 3012 7982,'-15'-21'2789,"5"10"-2519,-7-7 0,2 14-91,3 3-89,-5 2 90,-2 7 0,5 1-90,-5 4 0,6 1 0,1 2 0,1 1 0,2 1 90,0 10-90,4-7-90,2 7 90,7-2-90,2-7 90,6 3-90,0-9 0,2-3 0,3-3 90,2-2-90,1-2 0,1-3 0,0-2 0,1-3 0,-2-1 0,-2-2 0,-1-1 0,-3-2 0,-3-2 90,-2 0-90,-4-2 0,-3 0 0,-2-1 0,-3-1 0,-3 0 0,-3 0 0,-1-1 0,-2 1 0,-2 0 0,-1 2 0,-1 0 0,0 3 0,0 1 0,0 2 0,1 2 0,1 2 90,0 2-90,0 2 0,1 3 0,1 2 0,1 2 0,1 1 0,2 2 0,2 1 0,3 1 0,2 0 0,3 1 0,2 1 0,9 4 0,0-5 0,7 2 0,7-4 89,-5-4-89,9-1 0,-9-4 0,0-3 0,0-1 0,-1-2 0,-1-1 90,-2-1-90,-2-1 0,0-2 0,-3 0 0,0-2 0,-2-1 0,-1 0 0,-1 0 90,-2-1 0,0 1 0,-2 1 0,-1 0 180,1-1-180,-2 4 0,0-1 180,-1 4-180,0 2-90,0 2 0,1 4 0,-1 1 0,2 3 0,0 1 0,0 2 0,1 0 90,0 1-90,1 1 0,4 4 0,-2-3 0,2 2 0,1-1 0,-3-5 0,2 3 90,0-4-90,-4-3 0,3 1 0,-2-4 0,0-3 90,2-2-90,-3-2 0,2-2 0,-1-3 0,0-1 0,0-1 0,-1-2 0,0-1 0,0-1 90,1-9-90,-2 7 0,2-5 89,-4 9 1,-1 1 0,0 2 0,0 1 0,-1 3 90,-1 1-90,1 2 0,-1 1 0,0 1 0,0 0-90,0 2 0,1 0 0,1 5 0,-1 0 0,2 4 0,0-1 0,-1 2 0,2 0 0,0 0 0,0 0 0,0 0 0,0-2 90,1 1-90,-2-1 0,1-1 0,-1-1 0,0 0 0,1-2 0,-2-1 0,1-1 0,0 0 0,-1-1 90,1 0-90,0-2 0,1-1 0,2-2 0,1-2 0,1-3 0,0-1 90,5-7-90,-4 2 0,4-5 0,0 0 0,-2 5 0,1-4 0,-4 8 0,-2 0 0,0 2 0,-1 1 0,0 1 0,0 3 0,0 0 0,2 1-90,0 2 90,0 0 0,0 2 0,2 0 0,0 1 0,2 1 0,1 1 0,0 0 0,1 0 0,1 0 0,0 0 0,9 1 0,-5-1 0,6 1 0,-7-2 0,1-1 0,8-1 0,-6-2 0,6 0 0,-9-1 0,0-1 90,-1-1-90,-1 0 0,-1-1 0,-2 0 0,-2 0 0,-1-1 0,-2 0 0,-1-1 0,-2 0 0,-2 0 0,-1-1 0,-1 1-90,-1-1 90,-2 0 0,-1 0 0,-1 0 0,-2-1 0,-1 0 0,0 0 0,-1 0 0,1 1 0,1 1 0,1 0 0,0 2 0,2-1 0,1 2 0,0 1 0,2 0 0,-1 2 0,2 0-90,-1 0 90,3 6 0,0 0 0,2 4 0,-1 1 0,1 1 0,1 1 0,1 1 0,0 1 0,2-1 0,0 0 0,1 0 0,0-2 0,1-1 0,0 0 0,7 0 0,-4-2 0,5 0 0,3-5 0,-4-1 90,8-3-90,-7-2 0,1-1 0,2-1 0,-1-2 0,1-2 0,1 0 0,-1-3 0,1-1 0,-2-2 0,-1-1 0,-1-1 0,-1-3 0,-2-1 0,4-15 0,-7 6 0,1-12-767,-7 10 767,-3-2 0,0-1-244,-3 0 154,-4-14 90,-1 13-3057,-5-7 3057,-1 16 0,-2 4-122,-2 2 122,-2 3-90,-1 4 90,-1 2 490,-1 4-490,0 3 0,1 4 0,0 3 173,1 4-173,1 4 3325,2 4-3325,-4 13 0,7-2 0,0 10 0,7 9 0,5-9 0,3 12-628,8 3 628,0-12 0,7 12-90,-2-17 0,3 1 0,3-3-531,2-1 261,2-1 1,2-3-181,2-2 0,2-3-179,3-2-989,3-3 719,1-3-361,2-4-2852,2-3 2673,1-3 1529,2-3 0,1-3 0,0-2 0</inkml:trace>
  <inkml:trace contextRef="#ctx0" brushRef="#br0" timeOffset="3875">26754 2199 9152,'-4'-5'1979,"-1"3"-1799,2 4-1,-3 3 1,1 4 90,0 2-90,0 3 0,1 3 0,0 1 0,1 2-90,1 0 0,0 0 0,2 0 0,2-1-90,0-1 90,0-2-90,2-1 89,-1-3-89,0-1 90,0-2 0,-1-3 0,0 0 90,-1-2-90,-1-1 90,0-3 180,-2-6-180,-1-2-90,-2-6 0,0-1-90,-2-3 90,-2-2-90,-2-3 0,-2-2-246,-1-2 246,-2-3-483,-2-2 483,-1-2-789,0-2 789,-2-2 0,2 1-2889,0-2 2889,1 1 0,2 0 143,3 1-143,2 3 0,2-12 90,4 13-90,4-7 0,5 17 0,5 1 0,4 2 0,5 2 0,5 2 175,4 1-175,3 2 284,4 3-284,1 1 0,2 3 0,0 2 0,-2 2 0,0 3-90,-2 3 90,-3 4 0,-3 1 0,-3 4 90,-4 1-102,-4 3 12,-3 2 90,-4 1 0,-5 3-90,-5 2 180,-4 2-91,-4 1 1,-4 1-62,-4 0 61,-3 1 91,-2 1-90,-2-2 0,1 0 265,-1-2-265,3-2 0,1-1 0,2-4-90,4-1 90,3-2-90,2-2 3237,3 0-3237,3-2 0,3-1 90,3 0-90,3 0 19,4-2-19,3 0-90,4-2 0,2 0-89,2-2-91,1 0-90,2-1-90,0-1-90,1 0-89,1-2-1,-1 1 1,-1-2-91,-1 1 0,-1-2-89,-2 1-91,-3-2 359,-2 0-538,-2-1-91,-3-1 1170,-1-1 0,-2-1 0,-2-1 0</inkml:trace>
  <inkml:trace contextRef="#ctx0" brushRef="#br0" timeOffset="4634">27073 2223 7892,'-8'-5'1799,"0"0"-1439,0 1-90,1 1 90,1-1-90,1 1 0,2 0-1,0 1-89,1-1 0,2 1 0,1-1 0,5-1-90,1 0-90,5-1 90,1-1-90,2 0 0,2-1 0,1 0 0,1-2 0,-1 0 0,-1-1 0,-2-1 90,-1 0-90,-2 0 0,-3 0 0,-2 0 0,-4 1 0,-2 1 0,-2 0 0,-4 2 0,-3 0 0,-4 3 0,-3 2 0,-4 1 0,-3 2 0,-15 6 0,7 1-3392,-11 4 3392,13-1-64,2 2 154,1 0-90,3 0-3,4 1 93,4 0-90,3 0 0,4 0 3405,5 1-3405,4-1 230,4 0-140,5 0-90,4-2 0,6-1 90,3-3-90,4-1 0,3-3 0,3-3-827,2-1 827,1-3 0,2-3 90,17-6-90,-14 0 0,13-4 0,-19 2 0,-1-1 0,-3-1-232,-2-1 322,-3 0-90,-2-2 90,-5 1 0,-2 0 0,-5-1 90,-3 2-90,-4 1 89,-2 0 722,-4 2-811,-3 1 342,-2 2-342,-3 1 0,-2 3 0,-10-1 0,3 5 0,-6 0-90,5 4 90,0 1-1,1 1-89,0 2 90,2 0 0,2 1-90,1 1 90,1 3-90,4-1 0,2 2 90,5-3 0,6 2 0,0-3 0,6 2-90,0-4 90,3-1 0,1-1-90,2-3 90,1 0-90,1-3 90,-1 0-90,1-2 90,-2 0 0,0-1-90,-1 0 90,-2-1 180,-1 0-180,-3 1 89,-1 2-89,-2-1 90,-2 2 0,-1 0 0,-1 1-90,-1 1-90,-1 1 90,2 3-90,-1 2 0,2 5 0,1 1 0,1 5 90,2 3-90,1 3 0,3 4 90,0 2-735,2 3 645,1 1 0,1 3 0,0 0 0,0 1 0,0 0-3178,1 0 3178,0-1 0,0-1-5,0-2 5,-1-2 90,-2-2-90,-1-2 0,-2-3 0,-3-3 431,-1 4-431,-5-7 0,-5 1 0,-5-8 3389,-6-1-3389,-4-2 8,-6-2-8,-4-2 0,-3-3-338,-4-2 338,-1-3 0,-2-1-90,1-3-705,1-2 705,1-1-3077,4-1 2898,3-1-181,3-1-90,4-1-89,4-2-1080,4-10 719,8 6-359,5-8-1709,14-2 1702,1 7 1356,9-9 0,-2 11 0,2-1 0</inkml:trace>
  <inkml:trace contextRef="#ctx0" brushRef="#br0" timeOffset="4973">27901 2038 10591,'6'-1'720,"1"2"-541,1 1 91,2 0 0,4 2 0,1 0 90,3 1-180,2 1 0,0 1-1,1 0 1,-1 1 0,-1 2-90,-1 1 90,3 5-180,-7-4 90,2 4 0,-7-3-90,-4-4 0,0 3 90,-5-5-90,-1-1 90,-3 0-90,-2-1 90,-1-2 0,-2 0-90,-2-3 90,-1-2-90,0-2 0,0-1 90,0-3-90,2-1 90,1-3-90,2-1 0,2-3 0,2-2 90,2-1-90,3-2 0,3 0 0,3-2 0,1-1-90,9-10 90,-3 9-90,6-6-90,-6 11-180,2 3 90,0 1-270,1 3-89,1 1-271,0 2-359,0 3-270,-1 0 0,0 2 1529,-1 1 0,1 0 0,0 1 0</inkml:trace>
  <inkml:trace contextRef="#ctx0" brushRef="#br0" timeOffset="5785">28360 2004 7982,'-2'8'1799,"0"-2"-1619,4-5 90,1-1-90,2 0 90,3-1 0,3-2-90,3-1 0,2-1-1,2-2-89,2-1 90,9-5-90,-7 2 0,6-4-90,-11 4 90,-3 0-90,-2 0 90,-2 0-90,-3 1 90,-3 0-90,-3 0 0,-2 1 90,-3 1-90,-3 1 0,-2 2 0,-3 1 0,-2 2 0,-13 2 0,6 3 0,-10 2 0,1 7 0,7-2 0,-4 4 90,6 3-90,8-4 0,-1 4 0,9-4 0,3 0 0,2 1 0,2-1 0,3 0 0,3 0 90,3-1-90,2 0 0,4-2 90,3-2 0,3-1-90,3-1 0,1-3 90,13 0-90,-8-2 0,9-2 0,-2-3 0,-10 0 0,7-3 0,-3-2 90,-10 2-90,5-2 0,-11 2 90,-2-1-90,-1 1 90,0 0-90,-2 0 90,0-1-90,-1 2 0,-2-1 89,-1 3-89,-1 0 0,0 1 0,-1 1 0,3 3 90,-3 1-90,2 2 0,-3 2 0,0 1 0,-1 0 90,-1 2-90,-1 1 0,-1-1 90,-1 1-90,0 0 0,0-2 0,0-1 0,0 0 0,1-2 0,0-1 0,0-1 90,0-1-90,0 1 90,0-2 0,1 0-90,0-2 90,2-1 0,0-3 0,2-2-90,2-2 90,0-1-90,1-2 0,0-2 90,1-2-90,0 0 0,0-2 0,1 0 0,-1-2 0,1 0 0,-1-1 0,0 0 0,-1 0 0,-1 1 0,-2 0 0,-1 2 90,0 0 0,-2 1-90,-1 2 90,-1 1 0,0 1 0,-1 1 0,0 2 0,0 1-1,1 1 1,-1 2 0,2 1 0,-1 0 0,0 1-90,0 1 0,0 1 0,0 0 90,1 1-90,5 3 0,0 0 0,4 3 0,-1 0 0,2 1 0,1 1-90,0 2 90,2 1 0,1 1 0,0 0 0,-1 2 0,8 7 0,-7-4 0,5 6 0,-9-6 0,-2-1 0,-1 0 90,-2-1-90,-2-1 0,-1 0 0,-3-1 0,0-2 0,-2 1 0,-1-1-90,-1 0 90,-1-2-90,0 0-90,-1-2-89,2 1-1,-1-2-180,1-1 0,1 0-179,1-2-1260,1-1-990,5-5 1260,1-1 1619,7-6 0,0 1 0,1-1 0</inkml:trace>
  <inkml:trace contextRef="#ctx0" brushRef="#br0" timeOffset="5975">29714 1696 7443,'-15'7'3148,"2"1"-3058,6-3 90,0 3-90,0-1 0,1 3-90,1 0 90,1 1-90,1 1 90,1 0-90,3 0-90,1 0 0,1 0-90,2-2-180,1 0-270,2-3-359,0 0-180,1-3-181,0-2 1350,0-2 0,1-2 0,-1-1 0</inkml:trace>
  <inkml:trace contextRef="#ctx0" brushRef="#br0" timeOffset="6140">29570 1520 7623,'-5'-4'1259,"1"-1"-1169,1 1-180,2 1 0,2 1-180,3 1-180,2 1-359,2 0-91,3-1 900,3 1 0,4-2 0,2 1 0</inkml:trace>
  <inkml:trace contextRef="#ctx0" brushRef="#br0" timeOffset="6767">29879 1554 8072,'-15'7'1530,"-1"1"-1171,-2-1 181,-8 6-270,5-3-90,-6 3 269,3 0-359,8-2 0,-2 2 90,8-4-180,3 1 90,3-1 0,3 0-90,3 0 90,3 0-90,4-1 90,4 0-90,3-1 0,4 0 90,4-3-90,3 0-3392,3-2 3392,2-1 0,2-1 0,1-1 90,0-1-90,1-2-412,-1 0 412,-1-2 0,-2-1 0,10-5 0,-12 2 0,5-4 0,-15 2 0,-2 0 0,-4-1 0,-2-2 0,-3 0 3188,-2-1-3188,-3 1 0,-2 0 0,-4 1 706,-2 0-706,-2 1 0,-3 1 90,-1 1-90,-2 3 90,-1 0 0,-2 3 0,-2 2 90,-9 5-90,6 2 0,-6 4-1,9 1 1,1 1 0,2 1 0,3 2-90,2 0 90,4 1-90,2-1 90,4 1-90,2-1 90,3 0-90,3-2 0,2-1 90,3-1-90,1-1 0,2-2 0,1-2 0,0-1 90,1-1-90,0-1 0,0-3 0,-1 0 0,1-1 0,-2-2 0,0-1 0,0-1 0,-2 0 0,0-2 0,0-1 0,0-1 0,0 0 0,0-2 0,0 0 0,0-1 0,1 0 90,0 0-90,0 1 0,0 1 0,1 2 90,8-2-90,-6 4 90,6-1 90,0 6-90,-6 3-90,6 1 180,0 7-90,-4 0 0,5 5-1,2 6 1,-7-3 0,7 7-3482,-8-5 3392,-2 0 0,0 1 85,-1 0-85,-1 0 0,-3 1 0,-1 0 0,-3 1-180,-2 11 0,-5-8-90,-3 9-179,-7-9 2996,-5 0-3266,-5 0-451,-7 1-179,-7 1-970,-8 0 610,-9 0 1497,-10 0 0,26-12 0,-2-1 0,-2 0 0,1 1 0</inkml:trace>
  <inkml:trace contextRef="#ctx0" brushRef="#br0" timeOffset="7258">23166 4584 7713,'-37'5'2473,"0"-1"1,5-3-2204,-5-5-180,55-11 0,14-5-3075,17-8 2985,-17 12 0,2-1-1124,6-3 1,3 0 1123,6-2 0,2-1 0,7-2 0,1-1 0,-16 8 0,1-1 0,1 1 0,3-2 0,1 0 0,0 0-293,4-1 1,0 0-1,1 0 293,3-1 0,0-1 0,2 1-436,2-2 0,1 0 0,1 0 436,-13 5 0,0 0 0,1 0 0,0 0-136,2-1 0,1-1 0,0 1 1,1-1 157,2 0 1,1-1-1,0 0 1,1 0-36,1-1 0,2 0 0,0 0 1,0 0-6,-11 4 0,1 0 0,0-1 0,0 1 0,0 0 18,2-1 0,-1 1 0,1-1 0,0 0 0,0 1 0,1-1 0,0 0 0,0 0 0,1 1 0,-1-1 55,1 0 0,0 1 1,0-1-1,0 1 0,0-1-55,0 1 0,1-1 0,-1 1 0,0 0 0,1 0 0,-1 0 0,0 0 0,0 1 0,0-1 0,0 1 0,-1 0 0,1 0 0,-1 0 0,0 0 0,0 0 0,-1 1 0,-1 0 0,0 1 0,1-1 0,-1 0 0,-2 1 0,1 0 0,0 1 0,-1-1 0,0 1 0,11-4 0,-1 0 0,1 1 0,-1-1 0,-1 2 0,0-1 0,-1 1 0,0 0-47,-1 0 1,-1 1-1,1 0 1,-1 0 46,-2 0 0,1 1 0,-1-1 0,-1 1 0,-1 1 0,0-1 0,0 1 0,-2 0 0,0 1 0,-2-1 0,1 1 0,-2 0 0,15-3 0,-2 0 0,0 0 0,-3 1 0,-1 0 0,0 1 0,-4 1 0,-1 0 0,0 0 30,-4 1 0,0 1 0,-1-1-7,19-3 1,-2 0-24,-5 1 0,-2 1 0,-4 1 0,-2 1 0,-4 1 0,-2 0 0,-3 2 0,-3 0 491,-3 0 1,-2 2-492,25-6 0,3 0 0,-22 5 0,2-2 0,-23 6 1525,-7 0-1525,-4 1 2126,-7 0-2126,-10 2 3333,-3 0-3423,-10 3 0,0 0-90,-3 2 0,-2 1-270,-1 1 1,-2 1-271,1 0-269,-1 1-271,0 0-89,2 0-180,0 0 1529,2 0 0,1-1 0,1 1 0</inkml:trace>
  <inkml:trace contextRef="#ctx0" brushRef="#br0" timeOffset="129257">9735 3106 9602,'5'-3'1619,"-1"3"-1529,-1 4-1,-1 2 1,2 3 180,2 9-90,-2-1 90,4 19-180,-3-11 0,2 12 0,-3-9-161,1 2 161,-1 1-90,0 1 90,0 1-90,1 0 0,-1 0 0,1-1 0,-1-1 0,1-2-90,-1-2 0,0-3-90,0-2-90,0-3 0,-1-3-270,0-3-269,-2-3-360,-1-3-271,-2-3 1,-2-4 1439,-1-3 0,0-4 0,0-2 0</inkml:trace>
  <inkml:trace contextRef="#ctx0" brushRef="#br0" timeOffset="129568">9587 3122 7623,'-10'-29'3328,"4"11"-3058,-2-10-91,7 14-89,0 1 90,3 0-90,0 0 0,1 0 0,3 1 0,1-1-90,4 1 90,1 1 0,2 0-90,1 0 180,12 0-180,-6 4 90,7 1-90,-7 5 180,-1 2-90,0 2-90,0 3 90,-2 1 0,-1 4 0,-1 3 0,-3 2 89,2 16-179,-6-6 90,0 13 0,-8-8-90,-5 3 0,-1 1 0,-2 11-417,0-9 1,0-1 416,-4 5 0,1-1 0,-1-1-90,2-2-90,0-2 0,2-3-180,2-4-89,3-3-181,2-5-180,3-3-269,3-5-270,2-4-90,1-4 1439,3-5 0,3-3 0,1-2 0</inkml:trace>
  <inkml:trace contextRef="#ctx0" brushRef="#br0" timeOffset="130209">10259 3300 8342,'2'-9'2969,"-1"2"-2700,-2 1 91,-1 3-180,-1 2 0,-1 1 0,-2 2 0,-1 1-90,0 3 0,-2 3 0,0 2 0,-1 3 0,1 3-1,0 1 1,1 2-90,2 1 90,0 2-90,3-1 90,2 0-90,2 0 0,2-2 0,1-2 0,2-1 0,2-3 0,6 2 0,-1-6 0,4-1 0,-5-7 0,2-3 0,-2-2 0,2-2 0,-2-3 90,-1-3-90,0-1 0,-1-1 90,0-9-90,-4 4 90,0-6 0,-4 6 90,-1 1-90,-1 0 180,-1 1-90,0 1 0,0 1-1,0 2 1,0 1 0,0 2 90,0 2-180,0 1 0,0 2 0,0 1 0,0 1-90,1 0 0,3 6 0,-1 0 0,4 6 0,0-1 0,1 2 0,1 2 0,1 0 0,1 0 0,6 5-90,-2-4 90,5 1 0,-5-7 0,1-1 0,0-3-90,1-1 90,-1-2-90,1-2 90,-1-2 0,0-2 0,-2-3-90,0-1 90,-2-2 0,-1-1 0,-2-2 0,-1 0 0,-2-2 90,-2 0-90,-1-1 0,-1 1 90,-3-1 0,1 1 0,-2 0 450,-1-4-360,1 6 89,-2-2 91,3 7-90,0 2 90,0 1-180,1 1 90,0 2-181,0 0 1,1 1 0,0 1-90,2 5 0,1 0 0,3 5 0,-2 0 0,2 2 0,-1 0 0,2 2 0,0 0 0,1 0 0,1 2 0,-1-1 0,1 0 0,-1-1 0,-1-1-90,0-1 0,0 0-89,-1-2-91,-1-1-180,0-1 90,-2-2-269,-1-1-1,1-1-90,-2-2-809,1-4 720,-1-2-91,1-2-1079,-3-7 900,-2 2-180,-3-5 1259,-4-4 0,1 4 0,-2-7 0</inkml:trace>
  <inkml:trace contextRef="#ctx0" brushRef="#br0" timeOffset="130366">10587 3052 7803,'-13'-17'2788,"4"5"-2518,-3-3 359,1 3-449,3 2 90,-1-1 90,1 2-270,4 3 0,-1-1-90,2 4 90,2 1-270,1 0-90,4 3-90,0 1-179,3 1-361,0 0-269,1 0-180,-1 2-181,2-1 1530,0 1 0,2-1 0,0 0 0</inkml:trace>
  <inkml:trace contextRef="#ctx0" brushRef="#br0" timeOffset="130717">10830 3101 7892,'6'5'2069,"1"0"-1709,-1 1 0,1 0-90,0 1 0,0 1-91,1 1 181,3 5-180,-2-3 90,7 10-180,-7-8 0,2 3 0,-4-5 90,-1 1-90,-1-1-90,0 0 90,-1-1 0,-1-1-90,-1-1 90,1 0-90,-2-2 179,1 0-89,-1-2 90,0-1 360,0-2-360,0-7 0,-1 0-90,0-7 0,0 0 0,1-2-90,0-2 0,0-2 90,-1-2-90,0-2 0,0-1 0,0-1 0,0 0 90,0 0-90,1 1 0,-1 2 0,0 3 0,0 2 0,0 2-90,0 2 90,-1 3-180,0 1 90,0 3-180,0 2-360,-2 2 181,0 3-2520,-4 10 1710,4-4-180,-3 6 0,5-5 1439,1-2 0,1 1 0,2-1 0</inkml:trace>
  <inkml:trace contextRef="#ctx0" brushRef="#br0" timeOffset="131322">11374 2714 7713,'-3'-13'3598,"1"2"-3149,1 6 271,-1 0-270,1 2 359,0 0-539,5 9 90,0 0-90,4 7-1,0 1 1,0 2 90,2 3-90,1 1-90,0 3 90,1 2 0,0 2-91,0 1-541,1 1 542,-1 0-90,0 1-206,1 0 206,3 9-90,-4-10 0,4 6 0,-4-6 0,-3-10 0,1 2 0,-4-10 90,-2-2-90,-1-3 90,-1-1-90,-1-2 533,-1-3-443,-4-6 215,0 0-215,-7-12-90,1 4 0,-3-7 90,1 3-90,-9-12 0,4 5 0,-6-10-365,6 10 365,0-2 0,1 1 0,0-1 0,1 0 0,2 2-3271,0 0 3271,3 1 0,1 1-117,3 1 117,1 0 0,3 2-90,2 0 90,1 1 0,3 2 240,1 0-240,1 1 3332,1 2-3332,2 0 181,0 2-181,1 2 0,1 1 0,0 3 0,0 1 0,1 4 0,-1 2 0,0 2 0,-1 4 0,3 7 0,-5-1 0,1 7 0,-5-3 90,-2 0-90,-1 2 0,-1 1 0,-1 0 0,-1 2 0,-1-1 0,-1 1 0,0 0-360,-1 9 0,1-8-179,0 6-1171,4-6 451,0-6-450,3 3-2159,2-6 1979,1-4 1889,2 1 0,0-6 0,0 0 0</inkml:trace>
  <inkml:trace contextRef="#ctx0" brushRef="#br0" timeOffset="131719">11749 3132 9332,'2'6'2248,"0"-1"-1888,0-5 0,1-1 0,1-3 0,0-2-91,2-2 1,0-2 90,1-2-90,-1-2 90,0-1-90,0-3-1,-1-1 91,0-2 0,-2-1-180,-2-2 90,-1-1 90,-4-15-271,0 8 1,-4-12-1015,0 13 1015,-2-2-90,-1 1-9,0 0 9,-1 0 90,-1 3 0,0 1 0,1 2 0,0 3 89,2 4-89,0 2 0,2 4 0,1 2-90,1 3 90,2 2-90,0 3 1085,1 4-995,0 10 120,2 2-210,1 8 0,5 9 0,0-4 0,5 9-777,-1-7 777,1 1-90,2 1 0,1 2 90,0 0-180,2-1 0,0 1-180,0-2-403,1-2 224,0-1-91,0-2-90,0-3-89,0-2-1,-1-3-89,1-2-720,4 0 719,-4-4 181,5-1-91,-7-7 91,1-2-91,0-2 931,1-2-121,0-2 0,0-2 0,0-2 0</inkml:trace>
  <inkml:trace contextRef="#ctx0" brushRef="#br0" timeOffset="132049">12100 2968 6813,'2'-21'3508,"-1"8"-3058,-1-6 0,-2 11-1,0 0 1,-1 0 90,1 2-90,-2 1 539,0-1-539,1 3-1,-1-1 271,1 2-540,0 2 90,0 0 0,0 3-180,0 1 0,0 3-1,1 0-89,0 2 90,1-1-90,1 1 90,1 0-90,1-1 0,1-1 0,2-1 90,-1 0-90,2-2 0,0-1 0,1-1 90,1 0 0,7-3 0,-5 0-90,4-3 0,-8 0 90,-1-2-90,-1 0 180,-2-7-90,-1 4 90,-2-5 0,-3-1-180,-1 3 90,-2-4 90,-3 1-90,2 5-90,-4-3 89,1 4-89,3 3 0,-1 0 0,4 3-89,1 1-1,0 1-180,1 2-180,1 3 0,1 0-179,0 2-181,2 1-89,0 0-181,3 0-269,1-1-90,1 0-180,0 0-90,1-1 1709,1-1 0,1-1 0,1 0 0</inkml:trace>
  <inkml:trace contextRef="#ctx0" brushRef="#br0" timeOffset="132285">12296 2708 8612,'-2'-19'3778,"0"7"-3238,0-6-91,1 11-89,1 1 90,-1 0 0,1 2-181,0 1 451,2 3-630,0 2 90,5 8-90,-1 0-90,4 6 90,-2-2-90,0 3 0,1 1 0,1 2 90,-1 2-90,1 0-90,0 1 0,1 0-90,-1 0 0,1-1-270,-1-2-89,0-2-181,0-2-89,-1-3-451,-1-2-179,-1-2-180,-2-2 0,-1-1 1619,-2-3 0,-1-1 0,0-1 0</inkml:trace>
  <inkml:trace contextRef="#ctx0" brushRef="#br0" timeOffset="132442">12384 2749 8612,'3'-9'2249,"1"2"-2159,3-2 0,2 2-90,1-1 0,3 1-90,2 0-180,1 0 0,3-1-270,0 2-359,2-1-181,-1 1 232,10-2 0,-6 3 0,7-1 0</inkml:trace>
  <inkml:trace contextRef="#ctx0" brushRef="#br0" timeOffset="133349">14416 3542 8612,'-7'-4'2339,"0"1"-2069,-1 1-91,-1 1-89,-1 2 180,-8 5-180,3-1 0,-5 5 180,-3 4-180,6-2 90,-6 4 0,8-4-90,1 1 0,0-1 90,2 1-90,2 0-90,1-1 89,1 0 1,3-1-90,2 1 90,2-1-90,2 0 90,4 1-90,2-1 90,11 6-90,-1-5 90,8 5 0,5-1-90,-5-4 0,6 4 0,-10-6 0,0 2 90,-3-2-90,-1 1 0,-2 0 0,-2 1 90,-2 1-90,-2 1 0,-3 1 90,-2 1-90,-2 2 90,-3 2-90,-2 0 0,-3 2 90,-1 0-90,-3 0 0,-1 0 0,-2 0 0,0-2 0,0 0-90,0-2 0,1-1-90,2-3-90,2-2 0,2-2-269,1-3-91,2-1-269,1-4-181,2-3-269,2-3-180,0-4 1529,4-4 0,1-2 0,2-2 0</inkml:trace>
  <inkml:trace contextRef="#ctx0" brushRef="#br0" timeOffset="133991">14804 3556 8072,'-6'-8'2789,"0"4"-2429,-4 0-91,2 6-89,-1 2 810,-11 19-720,8-7-1,-8 16 1,14-13-90,1 2 0,1 1 90,0 1-90,2 2 0,2-1 0,0 1-90,3-1 0,1-1 89,1 0-89,3-1-90,2-1 90,2-2 0,3-1-90,2-3 90,3-2-90,3-2 90,1-3 0,4-3-90,1-4 0,1-3 0,2-3 0,0-2-497,0-4 497,0-2 0,0-3 0,-2-3 0,-1-1 0,6-11 0,-9 5 0,3-7 90,-9 0-90,-7 8 90,-1-7 90,-9 3 0,-3 8-90,-3-4 180,-2 10-181,-2 2 91,-2 2-90,0 2 0,-2 3 0,0 2 90,-2 2 317,0 1-407,-1 3-90,0 0 0,0 3 0,1 0 0,0 2 0,2 0 0,0 0 0,2 2 0,1 0 0,-1 4 0,5-4 0,-1 3 0,5-4 0,0-1 0,2 0 0,1 0 0,4 0 0,0-1 0,3 0 0,-2-4 0,0-1 0,1-1 0,0-1 0,0-2 0,0-2 90,0 0-90,-1-3 0,0 0 0,0-2 0,-1-1 0,0 0 90,-1 0 0,-1 0-90,-1-1 180,-1 1-90,0 1 0,-1 2 0,-1 1 0,0 1 90,0 2-90,0 0-90,0 3 0,0 0 89,8 12-89,-3-3 0,7 9 0,-4-6 0,0 1 0,2 1 0,0-1 0,1 0-89,1 0 89,0-1-360,8 3 90,-6-4-180,5 0-899,-1-3 539,-4-4-179,3-1-90,-5-4-181,-1-2-89,-1-2-90,-3-1-90,0-3 1529,-3-1 0,-1-1 0,0-1 0</inkml:trace>
  <inkml:trace contextRef="#ctx0" brushRef="#br0" timeOffset="134233">15384 3282 7443,'-8'-17'3598,"3"5"-3149,-1 0-89,4 5-90,0 2 0,0 2 90,0 1 179,2 1-269,1 4 360,4 6-180,1 2-181,2 3 361,4 7-450,-2-4 0,4 8 0,5 3-180,-3-5 0,6 6-699,-6-8 699,0 0-180,1-1 0,0 0-180,0-2 0,-1-1-105,-2-3-255,0-1 1,-2-3-181,-2-1-89,-2-3-181,-3-2 609,-3 0-878,-2-3 1443,-3 0 0,-2-3 0,-1 0 1</inkml:trace>
  <inkml:trace contextRef="#ctx0" brushRef="#br0" timeOffset="134543">15478 3471 8342,'-6'-7'2429,"1"0"-1979,1 0-91,0 2-89,1-1 0,1 0 0,1 0 90,1 0-90,1-1-1,1-1 1,1 0 90,1-1-90,2-2 90,3 0-90,1-2-1,2 0 91,1-2 0,0 0-90,-1 0 90,0-1-91,-2 1 91,-1 0-90,-2 1 0,-1-1 0,0 2 90,-2 1-181,0 1 1,-2 1 0,1 2-90,-1 1-90,-1 2 180,0 1-90,-1 1 0,0 1 0,0 1-90,2 7 0,1 0 0,2 7 0,-1 1 90,2 1-90,0 3 0,0 1 0,1 2 0,1 1 0,0 0-90,1 1 0,1 0-360,10 16-89,-6-16-181,9 12-179,-10-22-91,2-1-179,0-4-270,2-3-270,-1-2-90,0-4 0,0-1 90,-1-4 1709,0-1 0,0-2 0,1-1 0</inkml:trace>
  <inkml:trace contextRef="#ctx0" brushRef="#br0" timeOffset="135268">15945 3291 12390,'5'4'989,"-1"0"-449,3-3-360,-2 0 180,4-1-180,-2-2 89,0-1 1,1-1-90,-1-1 90,0 0-90,-1-1-90,0-2 0,-1 0 0,-1-1 90,-1 0-90,-1-1 0,-1 1 0,-3 0 89,-2-4-89,-1 4 0,-3-3 180,-2 2-180,2 3-90,-4 0 90,3 4-90,0 2 90,-1 2-90,0 3 0,0 2 0,-1 2 0,0 2 0,1 3 0,1 0 0,2 2 0,1 1 0,2 0 0,2 0 0,2 0 0,1 0 0,2-1 0,2 0 90,1-2-90,1-1 0,3-1 0,1-1 0,1-1 0,2-3 0,1 0 0,1-4 0,2-1 0,1-3 0,1-3 0,1-1 0,0-2 0,-1-1 0,0-2 0,0-2 0,-2 0 0,1-2 0,-1 0 0,-1-1 0,0 1 90,-2-1-90,-1 1 0,-2 1 0,-3 0 0,-1 2 0,-3 0 0,-1 1 0,-3 1 0,0 0 0,-3 1 0,-1 1 0,-1 0 90,-5-1-90,1 3 0,-3-1 0,2 3 0,-1 0 0,1 1 0,-4 0 0,3 0 0,-1 2-90,4 0 90,0 1 0,1 0 0,1 1 0,1-1 0,1 1-90,0 0 90,1 0 0,1-1 0,5-2 0,-1 0 0,7-2 0,-2 0 0,1-1 0,1-1 0,1 1 0,0-2 0,0 0 0,0 1 0,0-1 0,0 0 0,-1 0 0,0 0 0,-1 1 90,-1 0-90,0 1 0,-2 0 0,0 1 90,-1 1-90,-1 1 0,-1 1 0,0 0 90,0 2-90,0 2 0,0 1 0,1 2 0,0 2 90,0 2-90,0 1 0,-1 1 90,1 2-90,-1 1 0,0-1 0,2 1 0,-1 0 0,2 0 0,-1 0-270,3 5-90,-2-5-90,3 4-179,-2-7-91,1-1-359,1-3-181,2-1-449,1-3 0,2-1-180,1-3 180,2-3 1709,2-1 0,3-2 0,0 0 0</inkml:trace>
  <inkml:trace contextRef="#ctx0" brushRef="#br0" timeOffset="135469">16765 3096 8612,'-3'-2'3508,"0"0"-3238,3 1-180,0 0 180,1-1-180,2-1-90,1-2 90,2 0-180,3-1 90,1-1-180,2-1-90,0-1-90,1 0-180,-1 0-179,0 1-271,-1 0-269,-1 1-180,-3 0 1439,-1 1 0,0-1 0,-1 1 0</inkml:trace>
  <inkml:trace contextRef="#ctx0" brushRef="#br0" timeOffset="136090">16988 2840 12390,'5'1'1169,"0"2"-809,-1 2 90,2 3-90,0 1-1,1 1 91,0 2-180,0 2 0,-1 1 0,1 2 0,-1-1-181,0 1 91,1-1-90,-1 1-90,0-1 180,1-2-180,-1 0 0,-1-2 0,0-1 0,-1-2 0,0-1 0,-2-3 90,1 1 0,-2-4-90,0 0 90,-5-9 0,1 0 0,-3-4 90,1 0-90,-1-1 0,-2-3 0,0-1 90,-1-2-90,-1-2-1,0-2 1,-1-2 0,1-1-90,0-1 180,1 1-180,0 2 90,2 0-90,1 3 0,0 2 90,0-2 0,3 7 0,-1-1 0,2 7-90,2 3 0,1 3 0,3 6 0,1 2 0,4 4 0,-1 0 90,3 1-90,0 0 0,1 0 0,0-1 0,0-1 0,-1-1 0,0-2 0,-2-2 90,2 0-90,-3-3 90,1-2-90,-4-3 0,0-2 0,-1-2 90,0-2 0,-2-2-90,-2-1 90,0-2 90,-2 0-90,-2-1-90,1-1 90,-2-1-1,0 0-89,0 0 90,-1 0 0,1 2-90,0 2 90,1 1 0,1 2-90,0 3 90,0 0-90,2 2 0,0 2 0,1 1 0,2 5 0,2 2-90,2 5 90,1 2 0,0 4 0,5 12 0,-1-3 0,3 9-90,2 4-90,-3-7 1,4 9-181,-4-12-336,1-1 156,0-1 180,0-2-449,1-2-181,0-3 1,-1-2-180,1-2-181,-1-4-269,1-3 0,-1-3-180,-1-3 180,1-3 1619,0-2 0,1-3 0,1-1 0</inkml:trace>
  <inkml:trace contextRef="#ctx0" brushRef="#br0" timeOffset="136449">17488 2760 7982,'-9'-16'4858,"4"7"-4409,-3-3 1,3 9 540,-1 1-541,1 3 91,-2 2 270,0 10-541,1-1 1,-1 6-90,3-3 0,0 2-90,3 0 0,0 0 0,3 0-90,0 0 90,3-2-90,1-1 0,0-2 0,2-2 0,0-2 90,4 0-90,-3-3 0,3-2 0,-5-3 0,0-2 0,2-4 0,-4 1 0,1-4 0,-5 0 0,-1-1 0,0-1 0,-2 1 90,-1-7-90,0 5 0,-1-3 0,2 7 0,0 1 0,1 2-90,0 1 90,1 0 0,-1 2 0,1 2 0,1 4 0,2 0-90,0 5 90,2 0 0,0 1-90,1 0-90,2 1-90,0 1-90,1-1-89,0 1-181,0-1-90,1-1 1,-1-3-1530,5 1 900,-3-4-180,2-1-90,-4-4 0,-1-2 1619,1-1 0,-1-2 0,0-1 0</inkml:trace>
  <inkml:trace contextRef="#ctx0" brushRef="#br0" timeOffset="136668">17639 2549 7443,'-9'-30'4677,"2"5"-4137,5 16-180,0 3-91,2 1-89,-1 2 270,2 2-360,3 6 90,0 1 90,3 5 0,6 7-91,-3-3-89,6 7 0,1 5 0,-4-5-180,6 9-179,-1 4-559,-5-8 288,4 8 1,-6-12-181,-1-1-359,-1-3-91,-2 0-269,-2-3-90,-1-2-90,-3-1 1758,-1-3 1,-3 0-1,0-1 1</inkml:trace>
  <inkml:trace contextRef="#ctx0" brushRef="#br0" timeOffset="137000">17704 2765 7892,'11'-12'4318,"-2"5"-3868,6-5 0,-3 6-91,1 2 1,1 0 0,1 2 0,0 2-90,-1 0-1,0 3-89,-1 0-90,0 3 90,-2 0-90,-1 2-90,-2 0 90,1 5-90,-4-3 0,0 3 90,-3-4-90,-2-2 0,0 1 0,-1-2 0,0-1 90,-1-1-90,0-1 0,-1-1 0,0-2 0,-1-1 0,0-2 0,-1-1 0,1-1 90,-4-5-90,3 1 0,-3-3 0,2-2 0,1 3-90,0-4 90,2 5 0,0 1 0,2 0-90,0 2 0,0 1-90,2 1-180,0 0 1,1 2-91,1 0-270,2 1-179,2 0-361,0 0-179,0 1-180,1 1 0,0 0 1619,2 0 0,2 1 0,2-1 0</inkml:trace>
  <inkml:trace contextRef="#ctx0" brushRef="#br0" timeOffset="137225">18149 2636 9781,'-4'-1'2699,"0"1"-1980,3 0-449,2 3-90,0-1 0,2 4-90,-1-1 90,2 3-90,0-1 90,0 2-90,2 0 0,0 0 0,0 1-90,0 1 0,0-1 0,0 0-90,-1 0-450,2 3 90,-2-4-89,0 1-1440,-4-4 629,-1-3-269,-2 0 1619,-5-4 0,2 0 0,-3-2 0</inkml:trace>
  <inkml:trace contextRef="#ctx0" brushRef="#br0" timeOffset="137424">18084 2492 10321,'-7'-9'2429,"2"2"-2159,7 7-270,3 5 0,0-1 0,4 3-90,-2-1-90,0 0-90,2 1-180,0 0-90,0-1-1708,2 5 809,-3-4-1,1 3 1440,-4-3 0,0-1 0,0-1 0</inkml:trace>
  <inkml:trace contextRef="#ctx0" brushRef="#br0" timeOffset="137616">18235 2582 9781,'5'1'1440,"1"1"-1081,-1-1-89,2 0-90,0 1 90,2-1-90,0 2 0,2-1 0,6 4-90,-3-2 0,4 3-180,0 0 0,-5-1 0,3 1-270,-6-2-90,-2-1-90,-1-1-269,-1-1-270,-2-1-181,-2 0 780,-1-1 1,-1 0-1</inkml:trace>
  <inkml:trace contextRef="#ctx0" brushRef="#br0" timeOffset="137817">18381 2500 10411,'-4'5'1169,"-1"1"-899,2 2-90,-1 3 90,0 2-90,0 2 0,0 2-90,0 2 90,0 11-180,1-6 0,-1 8-90,1 4 0,0-7-180,0 8 0,1-10-180,-1-1-179,0-1-271,1 0-269,-2-2-1620,-3 10 2732,2-9 1,-3 6 0,2-9 0</inkml:trace>
  <inkml:trace contextRef="#ctx0" brushRef="#br0" timeOffset="140241">10627 2128 7443,'-34'-4'3688,"13"5"-3598,-25 4 89,18 7-1275,-5 3 1186,-5 5 90,-4 4-1,-5 4 1,10-3 0,-2 1-1294,9-4 0,-1 1 1264,-5 5 0,-3 3 0,3-1-60,1 0 0,2 1 0,-13 13 0,1 0-551,13-8 1,1-1 550,-1 4 0,0 0 0,1 2 0,0 1 0,0 2 0,0 1 45,1 2 0,0 0-45,1 3 0,0 0 0,1 2 0,1 0 0,1 1 0,1 1-45,1 0 0,1 0-757,1 1 0,2-1 802,2 0 0,1-1-45,2 0 0,3 0-368,1-2 0,4 1 383,4-7 0,3 3 0,1-2-15,3 5 0,2 0 0,4 12 0,6-1-1,11-7 1,5-5 0,-6-13 0,2-1-45,11 8 0,6-3 0,9-9 0,3-7 45,-10-6 0,1-3-45,-4-3 0,2-1 0,-1-3-45,9-4 0,-1-3 90,5-2 0,0-3-180,3-3 0,0-3 135,3-2 0,1-3-102,-20 3 1,0-1-1,1-1 102,1-2 0,0 0 0,0-2-50,2 0 0,0-2 0,1-1 50,0-1 0,1 0 0,0-2-80,1 0 0,0-1 1,-1-1 79,2 0 0,-1-1 0,1-1-35,-1 0 1,0-1 0,0 0 34,0 0 0,0-1 0,-1 0 0,0-1 0,-1 0 0,0-1-30,-1 1 0,0-1 0,-1 0 30,0 0 0,-1-1 0,0 0 0,-2 1 0,0 0 0,0-1 0,-2 0 0,0 1 0,0-1 0,-2 1 0,0-1 0,-1 1 0,-1 0 0,-1 0 0,0 0 0,-3 0 0,1 0 0,-2 0 51,14-13 0,-1-3-51,-10 7 0,1-4 0,-2 2 0,1-5 0,-1-1 30,-8 9 0,0-3 0,-4 3-30,-5-1 0,-3 2 0,-4 0 0,-2-1 414,-4 3 1,-2-1-415,-3 2 0,-4 0 0,-10-12 0,-5 1 0,2 12 0,-3 1 0,-8-9 0,-5 3 0,-12 5 0,-3 4 534,9 8 0,-1 1-534,-15-5 0,-2 4 194,13 8 0,1 4-194,-4 0 0,1 3 45,-3 0 0,0 3-45,-1 1 0,-1 1 45,-1 2 0,0 2-45,-2 0 0,1 2 45,-2 2 0,0 1-45,0 1 0,0 2 0,0 0 0,0 2 0,0 1 0,2 1-45,0 1 0,2 0 45,0 2 0,2 0-45,2 0 0,1 2 0,1-1 0,1 2 0,3 0 0,1 0 656,2 1 1,1 0-747,3 0 0,0 1-315,-6 10 1,2 1 101,11-7 1,2-1-13,-5 9 0,4 0-715,2 13-184,9 1-180,8-1-686,7 1 505,7-2 1620,7-2 0,7-2 0,4-3 0</inkml:trace>
  <inkml:trace contextRef="#ctx0" brushRef="#br0" timeOffset="141208">15414 2928 8342,'-59'-20'2609,"4"3"-2429,23 12-2193,-21 0 2193,11 4 0,-17 2 44,25 2 1,1 2-45,-20 4-45,17-2 0,-1 3 135,-4 4 0,3 2-90,6-2 0,1 0-46,-10 7 1,-1 3 225,-3 7 0,3 2-180,7-6 0,2 2-45,-12 11 0,1 2-1403,13-9 0,2 1 1403,-1 1 0,1 1-45,0 1 0,2 1-513,0-1 1,0 1 467,3 0 0,-1 1-454,-7 16 1,2 1 408,8-14 0,1 0-311,-5 13 0,2-1 356,10-17 0,3-1-45,1 0 0,1 0 513,3-1 1,1 0-469,2-1 0,2 0 768,4 32-723,7-2-90,9-1 90,7-2-45,1-19 0,2 0-45,-4-11 0,0-1 0,10 9 0,4-1-45,6-6 0,3-3 90,-11-8 0,3-1-45,13 4 0,2-3 0,-13-10 0,1-3 0,1-1 0,4-3-76,0-5 0,3-1 0,0-2 76,10-2 0,0-2 0,-6-1 0,3-1 0,-2-2 0,9-5 0,-2-1 0,-19 4 0,0-1 0,1 0 0,0-1 0,1-1 0,0-1 0,1 0 0,0-1 0,0-1-162,0 0 0,1-1 0,-1-1 162,1 0 0,0 0 0,0-1-223,1 0 1,-1 0 0,1-1 222,0 0 0,-1-1 0,0 0 0,1 0 0,-1 0 0,1-1 31,-1 0 0,0 0 0,0-1-31,0 0 0,-1 0 0,0 0 0,0-1 0,-1 0 0,1-1 0,-1 0 0,-1 0 0,1-1-137,-1 0 0,-1 0 0,1 0 107,-1-1 0,0 0 0,-1-1 2,0 1 1,0-1-1,0 0 28,-1 0 0,0 0 0,0 0 0,0-1 0,-1 1 0,0 0 0,-1 0 0,0 0 0,2-2-59,-1 1 0,3-3 1,-1 0-1,-1 2 59,1-2 0,-2 2 0,2-1-23,-4 2 1,1-1 0,1 0-1,-1 0 23,8-8 0,-1-1 0,-2 3 0,-10 8 0,-3 1 0,2 0-33,7-9 1,0-1 0,-3 3 32,-1-1 0,-4 1 188,-2 1 0,-2 0-188,-3 2 0,-1 0 286,-4 2 1,-1-1-242,-4 3 0,-1 0 1010,6-28-1055,-10 4 90,-10 3-90,-10 4 0,-12 3 90,-11 4-90,-12 2 0,-12 5 390,23 17 1,-2 2-391,-5 1 0,-1 1 0,-4 0 0,-2 1 0,-4 1 0,-1 2-174,-4 0 0,-2 1 174,-4 2 0,-1 0 0,18 3 0,0 1 0,-1 0 0,-1 0 0,-1 1 0,-4 1-211,-4 2 1,-5 0 0,0 1 0,2 0 240,-6 1 0,4 1 0,-5 0-30,4 1 0,-3-1 0,-1 2 0,0 1-185,10 0 0,0 1 0,-1 1 0,1 0 0,3 0 185,-3 0 0,4 0 0,-1 1 0,-3 0-85,1 1 0,-4 0 0,0 2 0,1-1 0,4 0 85,2 1 0,3 0 0,1 0 0,-1 0-64,1 1 1,-1 0 0,0 1 0,1 0 63,0 0 0,0 1 0,1 0 0,0 1-30,-15 5 0,1 0 1,0 2-1,3-1 0,-1 1 0,2 0-30,1 1 0,1 0 0,0 0-30,3 1 0,0 0 0,1 1 37,2-1 1,0 1 0,2 1-98,1-1 0,1 1 0,1 1-69,2-1 0,1 0 0,0 1-51,3-1 0,1 1 0,0 0-360,-13 14 1,1 0-181,4-1 1,3 0-46,3 0 1,3-1 16,3-1 1,2 0 837,3-2 0,2 0 0,3-1 0,1-1 0,3-3 0,0 0 0,3-1 0,-1-1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39:37.33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18400 2500 7533,'-9'1'1799,"0"-1"-1619,6-1 89,0 0-89,1 0 0,0-1 0,-1 1 0,2-1 0,-1 0 0,2 0 0,-1 0-90,1 1 0,1 0 0,0-1-1,1 0-89,1-1 0,2-2 90,1-1-90,3-1 0,7-6 0,-1 2 0,6-4 0,4-4 0,-4 3 0,6-5 0,-8 4 0,-1 1 0,0-1 0,-1 1 90,-1 0-90,-2 1 0,-2 1 90,-1 2 0,0-1 0,-3 5 0,0-1 90,-5 4-90,-1 2 0,0 0 90,-3 3-90,-1 2 0,-4 6 0,-1 1-90,-1 6 0,-4 7 0,2-3 0,-2 8 0,-1 15 0,6-15 0,-3 17 90,8-8-90,2-7 0,2 9 0,4 3 0,-1-9-455,3 11 455,-2-13 0,1 0 0,0 0 0,0 0-98,2 13 98,-2-10 90,2 9-90,-1-3 0,-2-10 0,0 8 0,-3-14 0,-1-2 0,-1 0 0,-1-1 0,-1 0 0,-3 6 540,0-7-540,-2 6 0,-5-2 0,1-4 193,-5 5-193,-5-1 0,5-5 0,-6 5 0,-2-3 0,6-5 0,-5 4 0,2-4 0,5-5 0,-1 2 0,7-6 0,1-1 0,3-1 89,1-2-89,4-2 0,3-6 0,7-5 0,1-3 0,5-5-89,8-5 89,-4 3 0,8-7-795,-5 7 795,1-1 0,0-1 0,2 0-233,11-9 233,-9 9 0,7-6-90,-11 12-180,6-4 1,-8 7-91,4-3-810,-6 6 271,-7 3-360,2-1-91,-9 4 1,-1 0 1349,0-1 0,-1-1 0,1-1 0</inkml:trace>
  <inkml:trace contextRef="#ctx0" brushRef="#br0" timeOffset="428">19032 2709 7713,'4'-17'3058,"-1"6"-2429,1-6-359,-2 11-90,-1-1 270,0 4 0,-1 2-1,0 13-269,-1 0 90,1 11 270,-1 19-270,1-15-180,-1 19 90,2-12-418,-1-9 328,2 6 0,0-4 0,0-10-90,0 3 90,1-8 0,0-4 0,0-1 417,1-5-417,-1-4 0,3-2 0,1-6 0,1-3-90,1-4 0,0-4 90,1-1-90,-1-3 0,0-1 0,-1-2-272,0 0 272,-1-2 90,-1 1-90,0-1 0,0 2 0,-1 0 0,0 3 0,-1 1 0,0 5 0,0-3 0,-2 8 0,0-1 90,0 8-90,-1 5 0,1 3 0,1 10 272,0 1-272,2 7 0,2 7 0,-1-5-90,3 8-360,3 1 0,-1-9 1,6 6-811,6-5 631,-3-7-181,9 0-89,-5-8-1260,15-5 810,-8-3-1,11-6 1029,-12-2 1,2-3-1,0-3 1</inkml:trace>
  <inkml:trace contextRef="#ctx0" brushRef="#br0" timeOffset="846">19840 2480 7623,'-9'-11'2788,"1"5"-2158,-11 0-360,6 6-1,-7 3 271,-4 9-270,5 1 0,-8 7 180,-1 10-271,6-5 1,-5 9 180,6 2-270,7-9 0,-1 7 0,9-4 0,5-9-90,1 5 180,9-7-180,0-6 0,6-1 90,13-16-90,-9-2 0,12-9 0,-8-7 0,-6 3 0,5-8 90,-6-9-90,-4 7 0,0-13 0,-6-5 0,-3 8-755,-2-14 755,-2 12 0,-1-3 0,-1 0 0,-1-1 90,-3-19-3232,2 17 3232,-2-10 90,3 23-713,-2-3 803,2 12-90,-1-2 179,2 12 165,0 6-434,0 2 3005,1 13-3095,1 3 1441,1 10-1441,2 14 0,1-5 0,1 14 0,4 8 0,0-11 0,4 14-450,7 0-2201,-4-14 2111,6 10 90,-5-18-2163,10 9 1624,-7-12-3152,22 19 2702,-20-27 1439,10 6 0,-17-20 0,1-2 0</inkml:trace>
  <inkml:trace contextRef="#ctx0" brushRef="#br0" timeOffset="1598">20040 2439 9332,'-6'-4'1709,"2"1"-1350,3 2 91,1 1-360,3 1 0,-1 0 90,5 1-90,-2-1 0,2 0 180,1 0-270,-3-1 90,2-1-90,-3 1 90,0-2 0,-1 1 269,-1-3-269,-2 1 90,0-4 90,-3-4-180,0 2 0,-1-4 90,-2 2 90,0 4-180,-3-1 0,2 4 0,-2 2 0,-2 2-1,0 2 1,0 3 0,-1 3-90,0 2 0,1 2 90,1 2-90,-1 7 90,4-4-90,0 5 90,5-1-90,2-4 0,3 4 180,5-2-180,1-4 0,3 2 90,5-4-90,-3-4 0,7 0 90,3-6-90,-4-3 0,5-3 0,1-5 0,-7 0 0,6-4 0,-3-4 90,-5 2-90,4-5 0,-4-2 90,-5 4-90,1-5 90,-5 6 0,-2 1 0,-1 1 0,-1 1 0,0 2 180,-2-2-181,0 3 91,-1-3-90,0 8 0,1-1 0,0 7 0,0 1-90,1 4 90,1 5 0,-1-1-90,2 3 90,0 2-90,-2-3 0,2 2 0,-1-4 0,0-1 0,0 0 0,0-2 0,-1 1 0,0-2 0,0-1 90,-1-1-90,0-1 90,1 0-90,-1-2 0,1 0 90,2-7-90,0 0 0,1-4 0,1-5 0,-2 2 0,1-4 0,-1-4 0,-1 5 0,1-5 0,-2 6 0,-1 2 0,0 0 0,1 3 0,-1 0 0,0-1 0,-1 4 0,1 0 0,-1 2 0,1 3 0,1 0 0,0 3 0,1 1 0,0 1 90,1 2-90,3 5 0,-1-2 0,1 5 0,2 1 0,-3-3 0,2 3 0,2-1-90,-2-4 0,3 3-180,-3-5-629,4 1 269,-2-3-180,3 1-1168,3-6 718,-4 0-89,5-3-1799,-1-5 3148,-3 1 0,4-4 0,-6 2 0</inkml:trace>
  <inkml:trace contextRef="#ctx0" brushRef="#br0" timeOffset="2179">20810 2054 7892,'-5'-11'3059,"2"4"-2699,-1-2 179,2 4-269,0 2 450,0 1-450,3 7 179,0 2-89,1 6 180,0 2 359,2 15-359,-2-4-1,1 8 1,0 1-180,0 4-458,2 25 547,0-11-2311,-1-12 2042,1 13-90,2-1-90,-1-15 0,3 11 0,-2-19 0,1-2 0,1-2 0,-1-3 0,3 5 0,-3-9 0,0 2 224,-4-11-224,0-1 2007,-2-3-2007,0-2 0,-1-1 0,-3-10 0,-1-1 0,-5-18 0,2 7 0,-4-12-90,0-11 90,1 6-732,-2-14 732,3 10 0,-1-3 0,1-1 0,-1-1 0,1-1 0,-1 1 0,0 2-1821,0 1 1821,1 3-1204,-3-12 1204,3 15 51,-2-27-51,6 35 0,-1-10 90,8 17-90,0 7 0,5-2 1549,8 4-1549,-2 4 0,7 1 1500,-5 6-1500,2 3 0,0 3 0,0 4 657,8 11-657,-8-3 0,6 10 0,-11-4 0,3 13 0,-6-7 0,0 10 89,-8 4-89,-3-10 0,-3 11 90,-7-2-90,0-10 0,-4 8 0,-3-5 0,4-10-90,-4 6-89,7-14-91,0-2-90,2-2-90,2-2-179,1-3-91,2-2-180,1-3-1348,3-2-810,3-10 1348,1 0 91,3-7 1619,-1 3 0,2-1 0,2 0 0</inkml:trace>
  <inkml:trace contextRef="#ctx0" brushRef="#br0" timeOffset="3744">21299 2120 9332,'-1'5'1079,"0"-1"-899,1-3 0,1 1 0,0-1-90,0 0 180,1 1-91,-1 1-89,0 1 90,0-1-90,0 0 0,0 0 90,0 0-90,1-1 0,-1 1 0,0-2-90,0 1 90,0-1 180,2 0-270,-2-1 90,2 1 0,-2-1 0,1 0 0,-1 0 1169,1 0-989,-2-4-90,1 1-91,-2-3 1,0 2 0,0-3-90,0 1 90,0-1 0,1 1-90,0 3 0,0-1 90,-1 1-90,1 2 90,0-1 180,0 1-270,4 2 0,0 0 0,4 2 0,-2 0 0,1 1 0,1-1 90,1 0-90,3 0 0,-3 0 90,3-2-90,-2-1 0,-2-2 0,2-1 90,-2-2-90,-3 1 0,1-2 0,-4 2 0,-2-2 90,0 0-90,-1 0 90,-4-4 0,0 3 0,-4-2 0,-3 1-90,0 4 90,-3-1-90,-7 7 0,7 2 0,-7 4 90,6 7-90,6-2 0,-3 6 0,5 3 0,4-3 0,0 5 0,5-6 0,1-1 89,2 0-89,2-1 0,2 0 0,2-2 90,2 0-90,1-2 0,1-2 0,2-2 90,0-2-90,2-3 0,-1-2 0,9-5 0,-7-1 0,6-3 90,-2-8 0,-7 3 0,5-5 90,-5-3-90,-5 4 0,2-5 180,-3 0-180,-4 5 0,0-4 0,-2 9 90,-1 1-90,-1 1-1,-1 2 91,1 0-90,-2 3 0,1-1-90,-1 4 0,1 2 90,1 4-90,0 6 0,0 1 0,0 3 0,0 2 0,1-3 0,1 4 0,1-2 0,-1-4 0,1 2 0,0-6 0,-1-1 0,1-1 0,0 0 0,0-3 0,-1 0 0,1-2 0,-1-2 0,1-1 0,1-6 0,-2 0 0,3-5 0,-2-3 0,-1 3 0,1-5 0,-1 0 0,-1 6 0,0-4 0,-1 6 0,0 4 0,0 0 0,1 5 0,0 3 0,2 2 0,5 8 0,-1-1 0,4 5 0,-1-3 0,10 7 0,-3-5 0,8 3-450,8-3 1,-5-5-91,11 0-899,6-7 539,-10-2 1,13-4-990,3-7-160,-14 1 1149,12-5-809,-7-5 899,-12 4 181,4-5-271,-9-2 900,-10 6 90,1-5 270,-11 7 630,-5-6-451,-4 5 91,-3-5 359,-7 3-629,2 4 0,-5-1 359,-2 2 791,3 5-1150,-3-1 450,-1 6-451,5 2 1,-4 2 360,0 8-360,4 0-91,-4 6 181,4 8-270,3-4-90,0 8 90,7 0-90,3-7 0,3 6 0,10-4 0,0-6-90,7 2 90,6-7-90,-5-5 0,8-2 0,-8-5 0,7-6 0,-7 0 0,5-6 90,-6-4-90,-6 2 0,2-6 0,-7-4 0,-4 5 0,-2-7 0,-6-2 0,-1 5 0,-2-7 0,-5-2 0,2 8 0,-4-7 0,4 10 0,-1 2 0,1 1 90,1 3-90,0 2 0,2 3 89,0 2-89,1 3 90,0 4 0,-3 8-90,2 2 0,-1 9 0,3 10 0,2-4 0,3 8 0,7 3 0,0-8 0,5 8 0,-1-10-90,2-1 0,0-1 1,2 0-181,1-1-90,1-2-90,1-2-90,0-2-89,1-3-900,9-2 629,-6-6 1,7-3-1530,0-10 990,-7-1 1230,7-6 1,-11 0 0,0 0 0</inkml:trace>
  <inkml:trace contextRef="#ctx0" brushRef="#br0" timeOffset="4012">22835 1350 8792,'-2'-18'3508,"1"6"-2878,-1 0 359,-1 13-449,1 3 89,-1 6 541,1 13-721,2-1 91,0 10-270,2-4 90,0 4-180,3 1 0,0 4-968,1 1 968,2 2-90,0 2-90,2 0 90,0 0-490,7 18 400,-4-15 0,5 12-179,-1-7-91,-4-14-90,4 6-719,-5-11 359,-4-11 90,1 1-1169,-4-10 990,-4-6 741,-1-1-832,-4-6 446,-2-3-625,-3-1-180,-1-4 1259,-11-9 0,4 4 0,-8-8 0</inkml:trace>
  <inkml:trace contextRef="#ctx0" brushRef="#br0" timeOffset="4161">22740 1927 7173,'-15'-7'2878,"2"0"-2338,2 1-180,2 0 269,1-1-449,3 2 0,2-3-90,5 3 0,3 0 0,3-1-90,4 0 0,3-1 0,4 1 0,2 0 0,3 1-90,1 1-270,10 1 0,-9 3-89,4 1-1260,-12 9 449,-10 0-89,-5 5 1349,-12-1 0,-7 3 0,-4 1 0</inkml:trace>
  <inkml:trace contextRef="#ctx0" brushRef="#br0" timeOffset="4580">18988 3804 8162,'-54'32'2699,"6"-3"-2429,9-5-1767,9-5 1677,8-4 822,7-4-732,11-6 379,9-5-289,11-7 269,27-14-269,-1 1-323,-11 4 0,4-1 233,11-6 0,2-1-1008,-8 4 1,1-1 827,16-7 0,4-2 90,-14 6 0,3 0 0,-2 1-925,-8 3 1,-1 1 0,2 0 803,13-7 1,4-2 0,-4 2-385,-10 6 1,-3 0-1,1 1 355,2-2 0,1 1 0,0-1-375,1-1 0,1 1 0,1-1 375,0 0 0,0 1 0,4-3 15,3 0 0,3-3 0,2 0 0,-4 2-119,5-2 0,-2 1 0,3-2 74,-5 2 0,3-1 0,2 0 0,-1-1 18,-12 6 0,2 0 0,-2 0 0,0 0 0,-1 2 4,0-2 1,-2 2-1,0 0 1,2-2-23,-1 2 0,2-2 0,1 1 0,0-1 0,-1 1 0,11-5 0,0 0 0,-1 1 0,-2 1-48,3-1 1,-3 0-1,2 0 48,-6 3 0,3-2 0,0 1 0,-1 0 22,-6 3 1,0 0 0,-1 1-1,-2 0-22,0 1 0,-1 0 0,0 0 195,10-4 1,1 0 0,-2 1-196,-10 4 0,-1 1 0,-4 1 0,5-1 0,-2 0 0,6-2 0,-1 0 0,-9 5 0,-4 1 0,4-1-90,8-2 901,-38 16-1081,-7 2 1615,-6 4-2604,-15 5 359,0-2-89,-10 5-1890,-10 2 1170,7-3 783,-14 4 926,13-5 0,-1 0 0,0 0 0</inkml:trace>
  <inkml:trace contextRef="#ctx0" brushRef="#br0" timeOffset="71695">16166 13747 8432,'-4'-11'2339,"1"-1"-2069,0 1-90,1 0-1,1-1-89,0 0 0,2-1 0,0 1 90,1-1-90,2 1 0,0-1 0,3 1-90,0 0 90,1 0-90,1 0 90,1 1-90,0 0 90,1 2-90,0 1 90,1 1-90,0 1 90,1 3 0,1 2-90,0 2 90,1 3 0,0 3 0,1 3 0,-1 3 0,-1 4-1,0 3 1,-1 2 90,2 18-180,-4-7 90,1 13 0,-4 3-1558,-3-10 1558,0 11-90,-3 2 0,-1-12 0,-1 11 0,0-2 0,0-13-90,1 8-90,0-16-270,2 5 91,0-10-181,3 1-809,4-10 359,-2-7-269,4-4 1259,1-15 0,-2-3 0,3-8 0</inkml:trace>
  <inkml:trace contextRef="#ctx0" brushRef="#br0" timeOffset="71962">16669 13452 7892,'-10'-14'3149,"2"6"-2520,-8 4-449,5 8 90,-5 7-90,4 4 0,-1 4 180,0 5-180,1 3 269,-3 19-269,4-8-890,-1 17 800,7-14-2917,2 24 3007,3-15-90,4 17-2072,7-3 1982,0-18-39,7 12 39,7-11 0,-5-13 224,8 5-224,-6-16 2163,2-3-2253,0-3-180,1-2 90,1-3 3055,1-2-3235,-1-1-180,0-3-176,0-1-94,-2-2-269,-2-1-180,-1-2 203,-4-1 1056,4-2 0,-8-1 0,3 0 0</inkml:trace>
  <inkml:trace contextRef="#ctx0" brushRef="#br0" timeOffset="72245">17237 14097 8702,'4'2'3058,"-1"1"-2428,-2 8-270,-2 0-90,0 8 359,0 11-269,0-5-90,-1 12 180,1 8-271,0-9-89,0 12 90,3 1-90,1-11-549,2 11 459,-1-17 0,2 0 0,0-2-180,1-1 0,1-2-90,1-2-180,0-3-89,1-1-1260,5 2 450,-4-9-181,4 2 461,-4-11 1069,0-4 0,0-4 0,1-2 0</inkml:trace>
  <inkml:trace contextRef="#ctx0" brushRef="#br0" timeOffset="73046">18534 13410 7982,'-3'-6'2159,"1"1"-1799,1-1-90,-1 0 0,1 1-90,0-1-1,1 0 181,2-4-270,0 2 90,2-2 0,4 0 0,0 2-90,4-1 180,4 0-180,-3 4 0,5-2 179,1 7-179,-3 1 90,4 3-90,-7 3 90,1 3 0,0 1-90,0 3 90,0 3 90,0 2-90,-2 1-90,0 3 89,-1 2 91,1 14-90,-4-7 0,1 11 0,-6 4-90,-1-10 0,-3 11 0,-4 2-90,-1-13-609,-3 11 699,2-16-90,0-3-385,-1-1 385,0-2-180,-1 6 0,3-11 0,0 3-540,4-10 181,2-6-91,2-2 585,2-8-1574,7-8 949,-2-3-589,5-7-180,-3 0 89,0-2 1350,0-4 0,0-2 0,0-1 0</inkml:trace>
  <inkml:trace contextRef="#ctx0" brushRef="#br0" timeOffset="73300">18909 13268 7533,'-2'-8'3238,"-1"4"-2609,-1 2-359,1 5 0,-2 4 270,-1 11-180,1-1-1,-1 8 271,2 11-270,1-6 0,0 12 179,4 7-359,0-10-695,2 13 695,1-14 90,4 17-270,0-13 90,3 11-90,4-3 0,-3-13 0,5 9 0,-5-17 0,2-1-90,0-1-90,0-2-546,9 6 277,-6-10-91,7 4-719,2-8 359,-6-6-89,7 0-1620,-2-8 1170,-5-2 1439,3-3 0,-8-3 0,0-1 0</inkml:trace>
  <inkml:trace contextRef="#ctx0" brushRef="#br0" timeOffset="73544">19465 13944 13379,'-1'10'1440,"0"0"-811,2 8-359,0-3-90,3 10 0,-1-6-90,1 4 90,1 0-90,1 3-90,-1 0 0,2 2 0,1-1-90,0 1-470,1 0 201,2-1-91,0-2-90,2-1-359,2-2-2001,9 5 1191,-5-9 0,7 4 1709,1-6 0,-6-6 0,7 2 0</inkml:trace>
  <inkml:trace contextRef="#ctx0" brushRef="#br0" timeOffset="74661">23120 13098 7892,'-6'-6'2789,"1"1"-2429,0 1-90,2 1-91,-1 1 91,1 2-180,0 2 270,-2 11-180,2 0 90,-2 10 90,3 10-270,2-4 89,1 11 1,4 6-90,1-10-90,4 12 180,4-2-3572,-2-11 3482,5 7-90,-3-16-2178,7 5 2268,-5-9-90,6 2 180,-1-9-1,-3-6 1,4-1 2448,0-11-2448,-5-4 0,4-6 90,-8-3-90,0-3 0,-1-4-90,-2-3 180,1-17-90,-4 8 3302,0-13-3213,-5-1-179,-1 12 180,-1-9 180,-1 10-180,0 13-90,-1-3 179,1 9-269,1 7 0,-1 0-90,2 6 0,2 5 0,1 4 0,3 7 0,11 20 0,-2-1 90,11 18-45,-10-14 0,1 0-2830,11 25 2785,-10-19 0,1 3 45,1 6 0,-1 2-1280,-4-11 0,-1 1 1235,5 15 0,0 1 0,-7-14 0,-1-2-331,0 2 1,0 1 330,0-1 0,0 0 0,-1-1 0,0 2 0,4 16 0,-1 0 0,-3-15 0,0 0 0,3 11 0,-1 1 0,-1-4 0,0-4 0,-4-12 0,1 0 0,1 9 0,0-2 0,2 12 0,-2-6 0,-2-5 0,-3-6 0,-2-4-100,-2 3 100,-3-13 0,-3 2 1578,-9-13-1578,0-7 0,-10-2 0,-10-15 0,5-3 0,-13-11-90,-5-19 864,11 4-774,12 11 0,0-2-90,3-6 0,1 0-1416,-9-20 1416,12 18 0,0 0-90,0-14-328,7 16 0,2-1-32,-3-15-200,3-14-1059,10 12 539,3 15 1072,4-6-3230,3 10 1709,-3 11 1709,1-3 0,-3 12 0,-2 1 0</inkml:trace>
  <inkml:trace contextRef="#ctx0" brushRef="#br0" timeOffset="76761">15399 13112 7353,'-14'-18'2698,"3"5"-2428,-4-2-90,3 7 90,0 0-90,-2 2 0,0 1-90,-2 1 89,1 1-89,-2 1 0,-1 2 0,-1 1 0,-1 2 0,-1 2-90,-1 2 90,-1 1-90,-1 2 90,-1 3-90,0 1 180,-13 11-811,9-5 721,-10 9-250,3 3 160,9-6 180,-6 9-90,6 5 0,8-8-90,-3 14 180,8 8-90,6-9-90,1 16 90,7-26-1,1-1 1,3 23-1077,-1-18 1,1-1 1076,3 21 0,1 4-2507,1 3 2462,-4-32 0,0 0-45,0 0 0,0 3-183,4 15 1,0 1 182,-3-12 0,1 0 45,2 12 0,1 2 45,0 3 0,-1-2-90,-1-12 0,0 1 44,2 13 1,1 3 45,0 3 0,0-1-707,-2-14 1,-1 1 646,0-7 0,-1 2 0,1 0-30,0 1 0,0 0 0,-1-2 0,2 8 0,0 1 0,-2-9 0,1 3 0,0-1 0,-1 0 0,1 1 0,-1-2-233,1 8 0,0 0 233,-1-7 0,0 3 0,0-4 0,0 6 0,-1-3 367,0 1 0,0 1-367,-1 0 0,0 0-153,-1 1 0,0 0 198,0 1 0,-1 0-45,-1 2 0,0 0-45,-1 1 0,0 1 45,-1 0 0,-1 3 30,0-3 0,-1 4 0,0-2-30,0-12 0,1-2 0,-1 1-32,-1 14 1,1 2-1,-1-4 32,0 3 0,0 0 0,0-7 0,-1 3 0,1-3 0,0 8 0,0-1 0,0-11 0,0 3 0,1-2 29,0-4 1,0 0-1,0-3-29,1 7 0,0-1 37,-1 13 0,1-3-37,1-22 0,0-1 0,1 10 0,1-1 761,0 17-761,1-25 0,0 0 1824,6 17-1824,-1-18 0,5 5 0,-1-20 0,2-5 0,4-5 0,2-3 90,33-9-90,-15-2 0,27-8 0,-32 1 0,-2-1 0,22-6-2,5-6 1,2 0 1,-28 10 0,0 0-206,18-8 0,0 0 206,4-2 0,-14 8 0,0-1-207,23-8 207,-23 10 0,1-1-411,1 2 0,-1 2 141,22-6 135,-24 6 0,3 2-450,10 1 1,-2 2-1226,15 0 1405,-16 2 1,0 3-856,-13 5 1,-3 0 617,19 4 642,13 4 0,-22-2 0,-1-1 0</inkml:trace>
  <inkml:trace contextRef="#ctx0" brushRef="#br0" timeOffset="77850">24331 12711 7713,'-11'-16'2338,"1"2"-1978,2 1-90,1 1 180,0-2-360,4 3 0,0-2 89,11-2-89,2 3 0,8-5-90,3 4 90,4-1-90,5 0 90,4 0 0,25-7-90,-10 5-807,-15 6 0,0 0 807,19-3 0,3 0-2857,3 1 2947,1 0-90,1 1-956,-19 4 1,0 0 955,21-2-36,-24 3 1,1 1 35,-6 1 0,-1 0 90,14-1-90,10 1 180,-12 4-90,-13 2 781,5 3-511,-7 8-180,-10 1 2174,2 8-1904,-8 14-271,-5-5 1,0 16 90,-5-7-126,-2 6 36,0 4 0,1 5 45,-1-11 0,0 2-135,0-9 0,0 0-368,0 13 0,2 3 457,0 6 1,0 0-1034,0-11 0,0-1 899,1 17 0,2 2 15,-2-19 0,0 1 0,1-2-15,1 10 0,1 0-45,-2-7 0,1 3 0,1-4-20,0 6 1,1 0 19,0-3 0,2 4 0,-1-3-451,1 9 0,1 1 451,-1-11 0,0 3 0,0 1 0,1 0 0,0 0 0,-1-2 44,3 11 1,0 0-45,-2-10 0,1 3 0,-1 0 30,0 1 0,0 1 0,-1-2-30,-2-12 0,0-2 0,0 3 193,2 10 1,0 4 0,0-1-194,-1-1 0,-1 0 0,0-3 45,2 10 0,-1-1-341,-1-9 1,0 2 0,-2-4 295,1 3 0,0-3 0,-1 0 0,-1 0 0,1-2 0,-1 0 0,-1 0 0,1-2 171,-1 1 0,-1-2-171,1 1 0,-1-2-244,0 1 1,-1-1 243,0-1 0,0 0 0,0-2 0,0 2 158,0 15 0,-1 0-158,0-16 0,0 0 450,0 11 1,-1 1-451,1-4 0,-2-4 0,1-12 0,-1 0 0,1 8 0,-1 1 0,-1-6 0,-1-3 0,-1 18 0,-2 10 0,0-26 0,-6 7 0,2-14 0,-5 5 1113,-4-8-1113,3-9 0,-26 15 0,16-18 1912,-19 8-1912,14-12-784,-24 8 784,8-3 0,14-6 0,-3 1-241,-8 3 0,-1 0 196,8-3 0,-1 1 0,-14 5 0,-4 0-45,13-4 0,-2 1 0,2-1 45,-10 3 0,-1 0-601,6-2 0,-2 1 0,2 0 511,-5 1 0,-1-1-15,3 0 0,-2 1 1,1-2-592,-7 3 0,0 0 621,10-4 0,-3 1 0,2-1-162,4 0 0,1-2 0,2 0-123,-6 2 0,1-1-270,-10 4 1,0 0-810,8-4 0,3 0 878,11-4 0,1 0 606,-8 2 0,1-2 0,-9 1 0,3-3 0</inkml:trace>
  <inkml:trace contextRef="#ctx0" brushRef="#br0" timeOffset="79312">26923 13546 7982,'-2'-6'3329,"1"1"-2790,0 2-269,0 1 630,1 1-721,2 4 1,-2 1 90,3 5-90,0 1 0,-1 4 180,2 3 0,2 19-181,-2-5-89,2 14 90,0 9-1402,-2-11 1311,0 16-89,1-2 0,-2-15 0,1 9-195,-1-13 285,0-13 90,-1 4 90,0-13-90,-2-7 0,1-2 0,-1-9 0,-1-6-90,0-4 0,-1-5 1184,0-4-1184,-1-3 90,-1-4-180,-1-2 89,-5-20 1,1 10-858,-2-15 768,2 15 0,0 0-3030,1 0 3119,-1 1-89,0 1-1217,-2-11 1307,4 13 0,-2-8 90,4 9-180,1 11 90,0-4 574,2 8-664,0 7 2757,1-1-2667,2 6 2189,1 4-2190,3 2 91,8 11 0,1 2-90,7 8-90,-3 1 0,2 4 0,2 2 0,0 2 180,1 1-180,10 13-1318,-7-11 1318,7 8-629,-2-7 629,-7-9 0,6 3-235,-7-9 235,-6-6 0,1 0 90,-5-10 1100,-4-3-1100,1-5 702,-3-10-703,-4 0 1,0-8-90,-4 2 90,-2-1-90,-3-4 0,-3-1 381,-1-3-381,-9-18 0,3 11 0,-6-12 0,0 6 0,5 12 0,-3-6 0,3 9-90,5 11 90,-1-2-360,4 9 180,4 5 0,0 4-359,4 6-181,2 4-90,1 3-269,4 3-1619,8 13 899,-1-3 0,6 9 0,-3-6 1799,9 11 0,-4-9 0,7 9 0</inkml:trace>
  <inkml:trace contextRef="#ctx0" brushRef="#br0" timeOffset="79661">27566 13496 8792,'-6'-4'4138,"-4"1"-3779,2 5 91,-3 2 540,-1 7-631,3-1 91,-3 6-90,4-1 180,0 9-360,3-3-1,0 6-89,5-8 0,2 0 0,2-1 0,7 5-90,-1-6 0,5 2 90,-1-9-90,8-1 0,-4-4 0,5-3 0,1-6 0,-8-2 0,6-4 180,-7-6-180,-5 2 90,0-6 180,-9-4-270,-2 5 90,-4-7 0,-8-2-90,1 7 0,-5-6 0,-3 4 0,4 8 0,-6-3 0,8 9-90,0 3 0,0 2-270,2 1-180,1 2-989,0 2 360,5 1-270,0 1-2159,6 2 1799,2-1 1799,4 1 0,1-2 0,3 0 0</inkml:trace>
  <inkml:trace contextRef="#ctx0" brushRef="#br0" timeOffset="80062">27777 13398 9512,'2'-4'3058,"1"2"-2698,-1 3 539,9 6-629,-3 0 180,7 6 89,0 4-359,-4-3 90,5 5 0,-1 2-180,-3-5 0,4 5 90,-1-2-90,-3-5 0,2 3 0,-3-6 0,-3-4 0,0 1 179,-2-5-89,-3-2 0,1-1 360,-1-9-360,-1 0 90,-1-6-180,-1 1 89,-1-2-89,-1-3 90,-2-2-90,-1-2-90,-1-2-3392,-1 0 3392,1-1 90,0 2 180,-3-6-180,4 10 90,-2-3 0,2 8-180,3 5 90,-1 1-90,3 4 3392,0 4-3392,3 3 0,5 8 0,0 1 0,4 6-90,4 7 90,-3-5-180,6 7 0,-6-6-270,6 7-89,-4-6-271,4 6-1169,-1-4 810,-4-7-270,5 3-1889,-2-6 1618,-3-5 91,3 1 1619,-4-8 0,0-1 0,1-2 0</inkml:trace>
  <inkml:trace contextRef="#ctx0" brushRef="#br0" timeOffset="80248">28306 13399 8522,'2'-7'2519,"1"1"-2160,0 0-89,0 0 0,1-1-90,1 1 0,3-3-90,0 1 0,4-2-90,5 1 0,-4 1 0,5 0-180,2 0-90,-5 4 0,4-1-809,-3 6 269,-5 2-359,0 5-1439,-8 9 2608,-4 0 0,-3 8 0,-3-4 0</inkml:trace>
  <inkml:trace contextRef="#ctx0" brushRef="#br0" timeOffset="80680">27313 14616 8342,'12'-32'3328,"-4"7"-2878,4-5 450,0 3-541,-4 8 1,2-4 0,-4 12 360,-1-2-361,-2 6 1,1 0 180,-1 8-180,1 3-91,0 6 451,2 10-450,-2-1-90,1 9 180,-1 8-360,-2-6-263,0 12 263,-1-8 90,-1 1 0,1 2-90,-1 1 90,0 1-90,0-1 0,0-1 0,0 0 0,0-2 0,0 11 0,1-13 0,0 6 0,1-9 0,0-10 0,1 2 352,1-7-442,0-7 0,2 2-89,3-6-91,-1-3 90,6-2-270,-3-3 0,2-2 1,1-1-181,2-2-539,9-5 449,-5 3 90,6-4-179,-7 4-990,9-6 630,-6 4-181,6-4 502,-3-1 0,-6 4 0,5-5 0</inkml:trace>
  <inkml:trace contextRef="#ctx0" brushRef="#br0" timeOffset="80918">27896 14797 7803,'-3'-5'3777,"1"-1"-3057,1 1 449,-1 0-629,0 1 0,1 1 449,0 1 180,1 1-1079,6 8-90,-3 0 0,6 8 0,-1 3 0,-2-3 0,2 6 0,-3-5-90,1 7 1,-2-6-181,1 5-450,-1-6 90,-1-4 91,0 0-1080,-1-6 629,-1-3-179,-1-2-1709,-3-7 1438,-2 0 1440,-1-6 0,1 1 0,0-2 0</inkml:trace>
  <inkml:trace contextRef="#ctx0" brushRef="#br0" timeOffset="81063">27860 14497 8882,'-1'-5'1169,"-1"2"-1349,2 4 0,-1 2-719,3 5 179,-1 0-269,2 2 989,3 3 0,0-4 0,3 4 0</inkml:trace>
  <inkml:trace contextRef="#ctx0" brushRef="#br0" timeOffset="81414">28106 14649 9332,'5'6'1979,"-1"-1"-1350,1 3-359,-1-3 90,1 4 269,1 3-449,-1-2 0,2 5 0,-2-5 0,2 5-90,-2-4 90,4 5 0,-5-9-90,1 1-90,-1-4 90,-1-1 0,1-3-90,1-1 0,-1-3 90,4-7-90,-2 1 0,6-20 0,-6 12 0,3-13 0,-4 3 0,-1 4 0,1-6 0,1 1 0,-1 9 0,1-4 0,1 7 0,-2 6 0,2 1 0,-2 8 0,0 1 0,0 3 0,1 2 0,0 2 0,3 6 0,-2-2-90,2 4-360,1 1 180,0-3-90,2 4-989,3-4 360,-3-4-361,3 0-1528,1-6 2030,-4-2 0,4-2 0,-3-1 0</inkml:trace>
  <inkml:trace contextRef="#ctx0" brushRef="#br0" timeOffset="82182">28519 14463 10951,'0'-5'989,"1"0"-809,5-3-90,0 0 0,3-3 0,-3 2-90,2-1 90,-1-1-90,0-1 180,2-5-90,-3 4 0,1-4 0,-3 7 90,-2 1-91,-1 1 91,0 2-90,-1 1 90,0 1-90,-1 1 0,-1 1 0,-2 3 0,-1 1-90,-2 4 90,-1 2 0,-1 3 90,-5 10-90,3-3 0,-3 8 0,4 3 0,3-7-90,1 8 0,5-1 0,3-8 90,3 5-180,9-5 90,-1-7 0,7 1 0,9-7 0,-5-6 0,11-2-552,-7-4 462,2-3 90,3-3-90,1-2 90,2-2-180,16-11 90,-12 4-45,-3-1 0,-1-1 135,-3-2-89,15-13 89,-25 9 0,-8 8 0,0-5 0,-10 3 0,-4 7 0,-3-2 0,-7 4 89,-1 5-89,-4 0 642,-5 5-552,4 3 90,-5 1-180,6 2 180,-5 2-180,6 0 90,-2 1-90,4 0 0,5-1 0,-1 0 90,5 1-90,2-3 0,1 2 0,4-1 0,1-1 0,4 0 0,5-3 0,-2-1 0,7-2 0,3-5 0,-4 1 0,5-3 90,-5 2-1,9-5 1,-6 3 0,7-2 180,1 2-90,-7 5-90,7-1 90,-3 9 0,-7 2-90,6 4 0,-5 9 0,-7-2 0,4 6 0,-6 4-90,-4-5 0,0 5 90,-3-3-90,-3-6 0,1 1 0,-2-5 90,0-5-90,-1 0 0,0-5 0,0-2 0,0-4 0,1-3 0,-1-4 0,2-2 0,0-3 0,1-1-90,4-15 90,-1 6 0,2-12-90,3-4 0,-2 7-90,3-9-360,0 0-762,-3 13 762,3-7-1174,-4 10 455,-3 10-180,0-3-1709,-7 11 3148,-1 4 0,-4 3 0,2 3 0</inkml:trace>
  <inkml:trace contextRef="#ctx0" brushRef="#br0" timeOffset="84162">16450 13114 10501,'0'4'1079,"0"-2"-989,-3-4 0,1-1 0,-1-2 0,1 1 0,0-1 0,0 1 0,-1-2 0,1 0 90,-2-4-90,1 1 0,0-3 90,1-6-90,0 4 0,0-8 89,2-4 1,0 4-90,0-8 270,0-3-180,0 7 0,1-8 180,0 0-180,1 7-90,-1-6-1,1 10 181,-1-9-180,0 9-90,1-7 270,3 3-270,0 8 0,3-5 90,1 4-90,-2 6 0,1-2 0,0 5 0,-2 3 0,2 0 0,-1 4 0,0 1 0,2 0 0,0 2 0,7 2 90,-2 0-90,5 3 0,-4 0 0,8 5 0,-3-1 0,7 4 0,4 3 0,-6-4 0,10 3 0,4-1 0,-8-5 0,11 1 0,2-6 0,-9-3 0,10-2 0,0-5 0,-9 0 0,9-4 0,4-5-1043,-11 2 1043,13-5 0,2-5-3046,-11 5 3136,13-7-90,-16 7-47,1-1 47,-1 0-544,1 0 544,0-1 0,0 0-1420,0 1 1420,0-2 0,1 2 1260,17-10-1260,-14 8-98,13-6 98,-3 4 0,-13 7 0,10-3 0,-6 5 0,-13 5 519,7-1-429,-10 4-90,-8 4 0,2 0 2973,-6 4-2883,-5 2 90,2 2 1274,-6 4-1274,0 2 90,-1 3-1,-2 3 173,1 3 8,1 13-970,-1-5 610,0 9 90,2 2-90,-2-9-90,2 9-64,1-2 64,-2-10 0,2 7 0,2-4 0,-2-7 0,3 5 0,-4-11 0,0 0 0,1-1 0,-1 0 0,1-1-90,-1-1 90,-1-1-90,0 0 599,-2-1-1139,2 5 180,-4-5 76,1 2-1066,-3-1 631,0-5-1,-1 2-1438,0-3 808,-1-2-89,0 0 0,0-4 1529,0 0 0,1-1 0</inkml:trace>
  <inkml:trace contextRef="#ctx0" brushRef="#br0" timeOffset="85428">18959 12528 8702,'-4'3'1979,"2"-1"-1709,3-1-90,7-2 0,-1-1-91,9-1 1,-2-2 0,3 0 0,4-1 0,2-1 0,3-1-3302,18-7 3302,-7 3-90,15-5-538,9-1 628,-13 5-90,-15 3 0,1 1 45,4-1 0,0 1 45,22-6-90,-20 5 0,2 0 90,2 0 0,0-1-90,-10 3 0,1-1-442,10-2 1,1 0 441,-13 3 0,-1-1 0,1 1 0,0-1-869,0 0 0,1 0 869,0 0 0,-1-1 0,1 1 0,0-1 742,-1 0 0,1 0-742,-1 1 0,0-1-123,0 0 0,0 0 123,-1 0 0,1 0 0,12-3 0,1-1-241,-11 4 1,-1 0 240,10-3 0,1 1 0,-2 0 0,-2 1 0,21-6 0,-23 7 0,0 0 800,-3 0 0,-1 1-800,17-4 0,12-3-274,-23 6 274,-1 0 0,-2 1 0,-1 0 0,13-2-1159,-13 2 1159,9-1 0,-16 3 1399,-2 1-1399,-3 1 0,-1 0 466,-3 1-466,-2 0 0,-2 2 0,-3-1 640,-1 1-550,-2 0 3302,-3 0-3302,-1 1 0,-2 1-90,-3 0 89,1 0-89,-1-1 0,-1 1 90,1 0-90,-1 0 0,0-1 0,1 1 0,-1-1 0,2 1 0,0-1 0,1-1 0,2 1 0,6-3 0,-3 1 0,6-2 0,-5 1 0,9-3 0,-5 2 0,6-2 0,3-2 0,-3 1 0,8-2 0,6-2 0,-6 3 0,10-3 0,2 1-3392,-8 2 3392,8-2 0,-12 5 0,-1 0 0,-1 1 0,-1 0 0,-1 1 0,-3 1 0,0 0 0,-3 0 0,-1 1 0,1 0 0,-5 0 0,0 0 0,-4 1 3392,-4 0-3392,0 0 0,-1 1 0,-2 0 0,0 0 0,-1 0 0,0-1 360,1 1-630,-5 3 1,2-1-91,-4 4-1079,0-1 269,0-1-179,-1 1 1349,0-1 0,3-3 0,-1 0 0</inkml:trace>
  <inkml:trace contextRef="#ctx0" brushRef="#br0" timeOffset="86412">22424 11540 9602,'-3'-1'1259,"1"-1"-720,2 3-359,1 3 90,2 6-90,1 2 90,2 4 180,2 7-270,-2-3 0,3 9 89,0 5-179,-2-6 90,2 11-90,0 6 0,-2-9-942,3 12 852,-4-14 0,0 0 0,1-2 0,-1 0 0,0-3 0,3 6 0,-4-10 0,2 3 90,-2-9-90,-3-7 0,2 0 0,-1-6 0,-2-5 0,1-3 852,-1-9-852,-1 0 0,-1-6 0,-2-9 0,0 3 0,-1-9 0,-4-7 0,1 8-370,-3-12 370,2 11 0,0 0 0,-1 0 0,0 0 0,-1 0 0,-4-11 0,3 10 0,-3-9 0,2 5 0,4 10 370,-2-6-370,2 7 0,3 7 0,-1-2 0,3 10 0,1 1 0,1 2 0,0 2 0,0 1 0,0 1 0,1 1 0,0 1 0,0 0 0,4 10 90,-1-3-90,5 7 0,0-3 0,0-3 90,3 1-90,5-2 90,-2-1-90,6 1 0,6-3 90,-4-1 0,10-2-90,5-3 0,-8 0 0,10-4 0,-11 1-3392,13-6 3392,-8 3 0,9-5-2269,-1-1 2269,-10 4 90,7-3-90,-15 6 90,-3 1 0,-2 0 0,-2 2 180,1 0-180,-6 3 2358,1-1-2178,-5 1 3212,-3 0-3392,0 1 180,-3 2-180,0 1-90,-1 2 180,0 6-90,-1 0 0,2 5 0,2 6-90,1-3 90,1 8-90,1-5 0,0 0 0,1 1 89,1 0-89,0 2 0,7 9 0,-2-7 0,5 7 0,4 0 90,-4-8-90,6 7 0,3-2 0,-6-7 0,6 6 0,-2-3 0,-8-7 0,5 5 90,-10-9-90,-2-1 90,-2 0 90,-3-1-90,-2 0 90,-4 0-90,-2 0 180,-4 0 180,-21 13-992,6-9 632,-16 9 90,-2-5-180,7-5 0,-11 5 0,2-1 0,10-5 0,-6 3 0,17-6 0,4-2-270,4 0 0,3-2-629,2 3 179,4-4-179,2 2 451,5-5-1081,1 1-180,3-3-90,2 0 0,0-2 1799,2-1 0,1-1 0,-1 0 0</inkml:trace>
  <inkml:trace contextRef="#ctx0" brushRef="#br0" timeOffset="89262">17305 17876 9512,'-2'4'1079,"1"0"-270,1 0-629,0-2 0,0 1 90,0-2-90,0 2 0,0 0-90,0 1 180,1 1-180,0 2 90,0 1-1,0 2-89,0 3 270,0 9-180,-1-2 90,0 9 0,0-5-90,0 3 0,0 2-1,0 1 1,0 3 90,0 14-90,0-11-465,-1 12 464,0-3-89,1-11 0,0 8 90,0-4-90,0-11 90,0 4-90,0-2-90,0-14 90,1 6-90,0-12 0,1-4 376,-1 0-376,1-2 89,-1-2-89,2 0 0,1-2 0,6-1 0,-1-1 0,4-2 0,-1 0 0,1-1 0,3-1 0,0 1 0,10-5 0,-5 3 0,6-2 0,-7 2 90,12-3-90,-7 2 0,9-3 0,4-2 0,-7 2 0,11-4 0,6-2 0,-10 4-2056,14-4 2056,-14 5 0,20-5 0,-13 5 0,15-5 0,-17 6-363,2 1 363,0 0 0,0 0 0,-11 3 0,-1 1-2591,18-6 2591,-7 3 0,0 0 0,7-2-116,-18 5 0,0-1 116,12-2 795,0 0-795,0 0 0,-1 1 0,1 0 0,-1 0 0,0 1 0,21-4-646,-15 3 646,-18 3 0,2 0 0,0 0 0,-1 1 0,18-2 0,-17 2 0,-1 1 0,13-1 2451,-2-1-2451,0 1-2308,-2 0 2308,-1 0 0,-1 0 374,-2 0-374,-2 1 0,-2 1 0,11-2 0,-12 2 1023,8 0-1023,-5 0 90,-10 1-90,7 0 0,-12 0-84,8 1 84,-7-1 0,5 0 3360,-3-1-3360,-6 1 0,3-1 97,-8 1-97,2 1 90,-5 1-90,1 0 0,-5-1 0,-2 0 0,0 0 90,-2 1-90,0 0 0,-1 0 0,1 0 90,-2-4-90,0 1 0,-1-5 0,0 2 0,-2-7 0,0 2 0,0-4 0,-3-3 0,2 3 0,-2-5 0,-4-14 0,3 11 0,-4-16 0,2 4 0,1 7 0,-2-9 0,-1-2-509,2 9 509,-3-8 0,0 2 0,2 8 0,-2-6 90,4 11 0,0 1-90,0 2 0,0 1 0,1 2 0,0 2 0,-1 1 90,1 3-90,0 1 0,-1 0 509,1 3-509,0-1 90,0 4-90,2 1 0,-1 2 0,-1 4 0,0 1 0,-1 4 0,-1 7 0,2-1 0,-2 7 0,2-4 90,-2 11-90,1-6 0,-2 7 0,-1 1 0,3-8 0,-2 6 0,0-5 0,3-7 0,-1 2 0,4-8 0,1 0 0,2-3 0,0 0 0,1-4 0,0-2 0,5-7 0,-2-1 0,3-7 0,-1 2 0,4-8 0,-3 4 0,4-6 0,-1-2 0,-3 6 0,3-6 0,-1 1 0,-2 7 0,1-4 0,1 4 0,-3 6 0,2-3 0,0 4 0,-1 3 0,3 0 0,-1 5 0,8 5 0,-2 0 0,5 4 0,5 6 0,-5-2 0,7 5-90,3 1 90,-7-5 0,7 5-90,-8-7-270,10 3 1,-7-5-91,8 1-720,-3-4 271,-8-4 0,5 1-1800,-7-2 1170,-8-2-90,0 0 1619,-8-1 0,-4 0 0,-2 0 0</inkml:trace>
  <inkml:trace contextRef="#ctx0" brushRef="#br0" timeOffset="89930">17268 17709 8072,'2'-9'2339,"0"0"-2069,-1 6 0,0-1 629,-2 0-629,0 2 0,0 0 180,-1 2-270,0 2-90,-2 1 89,-6 5-89,1 1-90,-5 5 90,3-1 0,-7 12-90,4-4 90,-6 10 0,-1 4-90,4-7 0,-4 10 0,2-1 0,6-10 0,-2 6 0,7-13 0,1 1 0,2-7 0,0 0 0,4-6 0,0-4 0,1-2 90,2-6-90,2-1 0,2-5 0,0-1 0,4-7 0,-1 3 0,4-5 0,4 1 0,-3 5 0,7-3 0,-4 8 0,1 1 0,2 1 0,1 2 0,1 2-3392,12 0 3392,-6 2 0,7-1-367,0 1 277,-9 0-90,7 1-90,-13 0-90,-1 1-180,-2 0-89,-2 0-2879,6-1 2069,-8-1 1439,4-1 0,-10-3 0,0 1 0</inkml:trace>
  <inkml:trace contextRef="#ctx0" brushRef="#br0" timeOffset="91028">19293 13988 7892,'-4'2'2069,"-4"1"-1889,4-1 0,-4 3 270,2-1-270,2-1 0,-1 1 269,2 0-269,1-2 90,0 0 540,2-1-540,3-3-181,0-1 1,4-2 0,0 0 0,1-1-90,1 0 90,1 0-90,0 0 90,7-2-90,-3 2 90,4-1-90,1 4 0,-4 2 90,5 2 0,0 4-90,-5 1 90,3 3 90,-1 6 0,-5-2-90,2 6 0,-6-2 0,-2 1 0,-1 3 0,-1 1-1,-2 1 1,-2 2 0,0 0-90,-2 1 90,-1 0-90,0-1 0,0 0 90,0-2-90,0 7 90,2-9-90,1 3 90,2-11 0,2-2 0,1-3-90,3-2 90,2-1 0,13-6-90,-2-1 90,35-17 0,-23 5-90,20-10 90,-11 3 0,-12 5-90,7-4 90,-8 1-90,-9 6 0,1-1-90,-8 4-90,-5 5-90,0-1-90,-6 4-629,-1 2 179,-2 3-89,-2 1-1800,-8 9 1170,2-3-90,-4 6 1619,2-3 0,-1 1 0,0 1 0</inkml:trace>
  <inkml:trace contextRef="#ctx0" brushRef="#br0" timeOffset="92261">20344 18488 7892,'-4'-4'1889,"0"1"-1439,0 0-180,-1-1 0,2 1 90,-2-1-180,2 1-1,-1-1 1,1 2 180,0-1-270,1 2 90,-1-1 180,0 0-180,1 1-90,-1 0 179,0 0-179,0 1-90,-2 1 180,-5 5-90,4-1-90,-3 5 180,0 1-90,2-1 0,-2 5 90,0 4 0,3-2 0,-2 6-90,3-5 180,-2 12-181,2-6 1,0 9-90,3-11 90,1 1-90,1-2 90,2 0-90,2-2 0,1 0 0,2-3 0,7 2 0,-2-7 0,5 1 0,7-12 0,-6-3 0,8-6 0,1-10 0,-7 2 0,5-8 0,-9 5 0,-3-1 90,-2-1-90,-3-1 0,-1 1 0,-4-2 0,-1 1 0,-3 0 90,-6-16-90,1 15 0,-6-10 90,0 17 0,2 5-90,-2 0 0,2 7 0,-4 2 0,3 3-90,-2 2 0,5 2 0,2 2-180,2 0 1,1 1-631,4 5 360,0-3-269,4 3-181,0-4-1528,6 5 1079,-3-3 0,5 3 1439,-4-4 0,2 0 0,0-2 0</inkml:trace>
  <inkml:trace contextRef="#ctx0" brushRef="#br0" timeOffset="92468">20683 18518 11940,'-3'1'540,"0"0"-360,2-1-1260,0 0 451,5 0-2519,1-1 1798,2 0 1350,-1 0 0,-2-1 0,1 0 0</inkml:trace>
  <inkml:trace contextRef="#ctx0" brushRef="#br0" timeOffset="93166">20992 18198 9512,'-3'-4'1349,"1"1"-989,0 1-1,1 1-89,-1-1 90,0 1 270,-1 0-360,1 1-1,-3 0 181,-1 1-270,1 1 0,-4 2 180,-2 4-180,1 0-1,-4 3 1,5-2 180,-5 6-180,3-2-90,-1 3 90,1-1-90,5-3-90,-2 1 90,6 3 0,2-6-90,2 6 0,7-4 0,1-4 0,5 3 0,-2-5 0,2 1 0,2-2 0,1 2 0,17 4 0,-13-3 0,12 3 0,-12-2 0,-6-3 0,10 10 0,-15-7 0,5 7 0,-9-8 90,1 5-90,-3-4 0,-1 2 90,-3 1 0,-2-4-90,-1 3 90,-3-2 0,1-3-90,-2 1 89,1-3-89,-3-1 0,1-1 0,-2-1 0,0-5 0,2 0 0,-2-3 0,0-7 0,4 1 0,-2-6 0,4 2 0,0-11 0,1 5 0,1-9 0,3-3 0,0 8 0,0-9-89,2 4 89,-2 9-90,2-4 0,-2 12-450,-1 0 270,-1 6-180,0-1-539,0 6-90,-1 2-271,-1 8 631,0-1-181,-2 5-179,1-2-1440,0 3 2519,0-3 0,1 3 0,2-4 0</inkml:trace>
  <inkml:trace contextRef="#ctx0" brushRef="#br0" timeOffset="93563">21357 18570 10051,'2'10'810,"-1"-1"-630,-1 1-90,0-1 0,0 3-90,-1 4 90,1-4-90,-1 4 0,2-5-90,0 2-90,1-2 0,1 0-450,1-3 90,0-4-269,0 0 809,2-7 0,-1-1 0,2-3 0</inkml:trace>
  <inkml:trace contextRef="#ctx0" brushRef="#br0" timeOffset="93930">21568 18250 8252,'-4'-4'2519,"0"-1"-2159,0 2-1,0 2-89,-1 1 270,-3 5-270,1 0 0,-1 6-90,2-2-1,1 3 1,1 0-90,1 2 0,1 0 0,3 7-90,1-5 90,3 3-90,4-2 0,-2-5 0,4 1 0,2-4 0,-3-3 0,3-1 0,6-6 0,-7-2 0,6-4 0,-6-3 0,-5 2 0,2-4 90,-5 3-90,-1 0 90,-1-1-90,0 0 90,-3-1 0,-2-5 0,-2 3 90,-1-5-180,-2 0 90,1 5-90,-2-4 0,-2 1 0,5 7-90,-2-2-180,5 6 90,1 3-1259,1 0 539,3 7-359,0 0 1259,5 10 0,-1-6 0,3 6 0</inkml:trace>
  <inkml:trace contextRef="#ctx0" brushRef="#br0" timeOffset="94148">21954 18329 9242,'-3'-6'1889,"1"0"-1709,1 2-91,0-1 1,0 1-90,0 0 90,1 0-180,-1 1 0,0-1-89,2 1-1,0-1-450,1 0 180,-1 0-179,2-1-2070,1-4 2699,-1 2 0,2-4 0,0 4 0</inkml:trace>
  <inkml:trace contextRef="#ctx0" brushRef="#br0" timeOffset="94596">22039 18037 7623,'-3'-5'2428,"-1"1"-1618,0 0-540,0 2-1,-1 0 271,-1 4-360,1 0 630,-7 12-630,5-5-1,-2 10 91,4-1-180,2-2 0,0 4-90,4 0 0,2-5 0,1 3 0,2-6 0,5 1 0,-1-5 0,4 1 0,2-5 0,-3-4 0,5 0 0,-6-4 0,5-4 0,-5 0 0,3-4 0,-4-3 0,-4 2 90,0-4-90,-5-2 90,-1 4 0,-2-3 540,-3-1-450,1 8 89,-2-4 361,1 9-450,3 2 0,-1-1 180,1 3-270,1 1-90,2 3 0,1 1 0,2 5 0,2 5 0,0 0 0,4 6 0,3 4 0,-2-4 0,4 7 0,-4-7-90,4 8 90,-4-6 0,2 6 0,-2 0 0,-5-6 0,0 5-180,-4 0 0,-3-7 0,-1 5-180,-2-8-539,-4 4 179,1-6 0,-3 3-269,1-6-180,-1-1-181,-1-1-89,-2 0 1439,-8 3 0,4-3 0,-6 3 0</inkml:trace>
  <inkml:trace contextRef="#ctx0" brushRef="#br0" timeOffset="94913">21438 19029 9602,'6'-4'2248,"7"-4"-2068,0 0-90,7-6 0,0 2 0,4-3 0,4-2 0,4-2 90,26-13-4075,-9 6 3895,-16 9 0,2 0 45,5-2 0,-1 1-45,-8 4 0,1 0 0,9-4 0,3-1 0,14-4 0,-2 0 0,-19 9 0,-1-1-45,19-7 0,0 1 230,-17 5 1,-3 2-365,16-7 134,-19 8 0,-2 1-135,6-3-90,-4 3 0,-5 1-180,-3 2-422,2-2 62,-13 6-269,1-1 1079,-19 10 0,-2 0 0,-5 2 0</inkml:trace>
  <inkml:trace contextRef="#ctx0" brushRef="#br0" timeOffset="96729">15060 12836 7263,'3'-17'989,"0"7"-989,7-9 0,2 9 0,2-2 0,4 0 0,1-1 0,4 0 0,1 0 0,2-1 0,1 1-669,2 1 669,1 0-90,0 1-2971,0 2 2881,0 1 0,-1 0-1784,9 1 1245,-11 3 611,5 0 1,-15 2 0,-1 1 0</inkml:trace>
  <inkml:trace contextRef="#ctx0" brushRef="#br0" timeOffset="103461">27739 12834 7623,'-23'-22'2248,"4"6"-1708,-23-7-450,19 14 90,-13-1-399,14 9 309,0 4 90,-2 2-90,-1 4 0,-1 4 0,-3 3-3239,-2 3 3149,-2 4 90,-1 3-491,6-4 1,0 1 400,-18 15 45,16-12 0,-1 1-45,-4 5 0,0-1 0,8-5 0,0-1 0,-9 9 0,-2 2 45,-1 3 0,1 0-45,8-8 0,0 0 0,-8 10 0,-2 2 45,-1 2 0,3-1 0,8-9 0,0 1-611,-9 11 1,2 1 610,12-13 0,2-1 0,0 2 0,1 0-45,1 2 0,1-1 45,2 2 0,0 0 0,2 0 0,1 2 90,-6 20 0,2 2-46,5-14 1,0 2-60,2-8 0,1 2 0,-1 1 90,1 3 0,1 0 0,1-1-702,-2 7 0,1 1 672,2-9 0,0 1 0,2 1 134,3 19 1,2-3 52,2-16 1,2 1-143,2 12 0,5 0-60,9-3 0,5-4 60,-4-12 0,2-2 0,8 13 0,6-2 90,9-4 0,4-4-461,-11-10 1,3-1 295,-6-6 0,3 1 0,2-3 0,3-2 0,2-2 0,-2-2-69,9 2 0,1 0 39,-6-5 0,1 1 0,-1-3 420,4-1 1,1-3-361,-3-2 0,5-2 0,-3 0-312,9-1 0,0-1 252,-9-1 0,2-1 0,0-2 30,0-3 0,1-2 0,-3-1 60,10-1 1,-1-2-91,-8 1 0,1-1 0,1-2 0,1-3 0,0-1 0,-3-1-30,11-3 0,0-1-116,-9 2 1,2-1 0,0-2 115,1-2 0,0-2 0,-3 1 0,-10 4 0,-3 1 0,3-2 120,10-5 0,2-2 0,-1-1-120,-2-2 0,0-2 0,-4 1-30,-9 7 0,-3 0 0,2-2 30,9-6 0,2-3 0,-4 1 0,1-4 0,-2 0 0,-1-1 0,-2-2-30,0 0 0,-2-1 30,-2 1 0,0-4 0,-5 4 0,0-4 0,-2 1 0,5-7 0,-3-1 0,-5 9 0,0-3 0,-2-1 57,-3 0 0,-3-2 1,-1 3-148,2-8 0,-1-1-69,-4 8 1,-1-1-1,-1 2 114,-3-3 0,-3 3 0,-1-1 0,-3 1 0,-1 0 0,-2 1 0,-3 1 0,-1 0 553,-2 2 1,-4-1-599,-9-15 0,-6 1-241,5 14 1,-3 2 285,-9-13 0,-6 2 15,6 19 0,-3 2 0,-1 1-15,-7-5 0,-2 1 45,5 6 0,-3-1 0,-2 2-60,-6 1 0,-3 1 0,1 3 60,10 4 0,0 2 0,-2 0-30,-11-5 0,-5 0 0,0 2-15,11 7 0,-2 1 0,1 1 0,2 1 15,-5 0 0,2 0 0,-2 1 7,2 0 1,-2 1 0,-1 0-1,-1 2-45,-2 2 1,-2 2 0,1 1-1,2 0 8,-5 0 0,2 1 1,-2 1-9,4 0 1,-2 1-1,-2 0 1,-2 3-260,0 2 1,-4 2 0,0 1 0,1 0 0,5 0 281,7-2 0,4 0 0,0 0 0,-4 2 26,-7 0 0,-5 2 0,-1 1 0,0 0 0,5 0-116,-1 1 0,3 2 0,1-1 1,3 0 44,-4 1 0,3 0 0,-3 0 0,6 0 0,-2 0 0,-1 1 0,2 0-113,4-1 1,0 2 0,2-1 0,3 0 52,-3 1 0,3-1 0,-2 1-30,-10 4 0,-1 1 0,1 1-218,7-1 0,1 0 1,4 0-143,-8 3 0,1 0 220,11-5 0,-2 2 1,2-1 319,-13 7 0,4-1 0,13-8 0,0 0 0,-8 4 0,0 0 0</inkml:trace>
  <inkml:trace contextRef="#ctx0" brushRef="#br0" timeOffset="162772">3070 6379 6453,'-65'12'540,"13"-2"-495,17-3 0,1 1-2000,-16 4 2045,0 1-90,0 0 90,0 1 0,0 0-90,0 1 45,14-3 0,-1-1-45,-20 9 45,18-7 0,1 0-45,-17 7-1004,-3 3 1004,0 0 0,-2 2 90,1 2-90,0 2 0,1 3 90,1 2-445,29-16 1,0 1 354,1 0 0,-1 2 0,-11 11 0,-1 2 0,10-8 0,1 2 0,-10 9 0,0 0 0,12-7 0,2-1 0,-1 3 0,0 1 0,1 1 0,-1 3 0,3-1 0,0 4 0,0-1 0,-3 6 0,1 2 0,4-6 0,-1 2 0,2-2 0,0 6 0,1-1-1059,1 2 1,0 1 1058,1 1 0,1 1 0,1 2 0,0 0-118,1 2 1,1 0 117,0 3 0,2-1 0,-1 2 0,2-1 0,1 2 0,0 1 0,1-1 0,1 1 0,0-1 0,2 2 0,2-5 0,0 3 0,1-2 0,1-12 0,0-3 0,1 2-212,0 13 0,1 2 0,0-4 212,3 5 0,2-3 0,0 1 0,1 0-291,2 0 0,0-1 291,2 0 0,1 0 0,0-1 0,2 1 0,0-1 0,1-1 0,0 0 0,2 0 45,0-2 0,1 0-328,0 0 1,1-2 282,1 0 0,1 0 293,-1-3 1,2 2-294,-1-6 0,2 3 0,0-3 65,3 6 1,2-1-66,-5-8 0,1 2 0,3-2 30,1-3 0,3 0 0,-2-3 15,7 7 0,2 0-15,-5-8 0,2 2 0,0-3-30,5 2 0,-1-3 45,3 0 0,0 0-1,1-1 1,0-1-256,1 0 1,1-1 255,-1-1 0,2-1-33,0 0 1,0-1-13,2-1 0,0-1 45,1-2 0,1 0 398,1-1 1,0-2-399,3 0 0,0-2 268,2-2 0,1 0-268,2-2 0,0-1 0,3-2 0,0 0 0,1-3 0,2 0-45,-1-2 0,5-1 45,-21-4 0,5 0 0,0-2 0,-2 1-153,4-1 1,-1 0 0,2-1 129,-2 0 1,2-1-1,1-1 1,0 0-1,5-3 1,1 0-1,0-1 1,-3 0 7,6-1 0,-3 0 0,4 0-30,-5-1 0,3 1 0,2-2 0,-1 0-148,-12 2 0,2-1 1,-1 0-1,0-1 0,-3 2 148,2-2 0,-4 2 0,2-1 0,4-1-44,1-1 0,6 0 0,2-1 0,0-1 0,-2 1 0,-6 1 44,1 0 0,-4 0 0,-1 0 0,3-1 0,0 1 0,3-2 0,1 1 0,-1-1 0,-4 1 0,-3 0 0,-2 1 0,-1-1 0,0 0 0,2 0 0,-1 0 0,0-1 0,1 1 22,-1-1 1,0 0 0,0 0-1,0 0 2,0 0 0,-2 0 0,2 0 0,2-2-24,1 0 0,3-2 0,2 0 0,-2 0 0,-2 1 0,-1 0 0,-2 0 0,-1 0 0,3 0 0,-3 0 0,2-1 0,1 0 0,0-1 0,-1 0 22,9-4 1,-1-1-1,-1 0 1,-3 1-23,3-2 0,-2 1 0,2-2 0,-6 3 0,2-2 0,1 0 0,-2-2 0,-3 0 0,-1-1 0,-1-1 0,-2 2-30,2-3 0,-2 0 0,1-1 6,-4 2 0,2-2 0,0-1 0,-5 2 24,-2-1 0,-4 1 0,0-1 0,-1 0 0,0-1 0,-1 0 0,-2 0 0,0-1 0,-1 0 278,13-16 1,-1-4-279,-6 4 0,1-5 0,-3 3 0,-8 11 0,-2 1 0,1-4 22,2-8 1,2-5-1,-2-1 1,-3 5-23,-5 6 0,-3 4 0,-1-3 0,5-12 0,-1-2 0,-3-1-30,-5-1 0,-4-1 0,-1 2 30,-1 13 0,-2 2 0,-1-3 136,0-11 0,-2-3 1,-3 0-137,-6 0 0,-3 1 0,-1 2 0,1 12 0,0 2 0,-2-2 0,-4-11 0,-3-3 0,-3 1 0,1 14 0,-4 2 0,0 0 0,1 2 0,-4-3 0,0 1 0,-2 0-23,1 2 1,-3-2-1,-1 0 1,1 4 22,-2 0 0,0 4 0,-1 0-215,-2-1 0,-1 1 1,0 0 214,-1 0 0,0 1 0,-1 0 204,0 2 0,-1-1 0,-3 0-204,0 1 0,-5-2 0,0 1 0,2 2-32,-3-2 1,2 3-1,-5-2 32,3 4 0,-5-2 0,-3-1 0,2 2 0,4 4 0,-5-2 0,3 4 0,-2-1 0,2 2 0,-3-1 0,0 1 0,3 2 0,0 2 0,2 2 0,0 1 0,-1 1 0,0 0 0,-1 1 0,0 0 0,0 2 0,0 0-95,0 1 0,0 1 1,-4 1 71,0 1 1,-5 1-1,-1 0 1,4 1 22,-3 0 0,3 1 0,-8 2 0,17 2 0,-7 0 0,-4 1 0,-1 1 0,1 0 0,3 0 0,6 1-70,-5 0 0,7 2 0,0 0 0,-5 0 70,3 0 0,-5 1 0,-2 0 0,1 1 0,2 0 0,7 1 95,-16 3 1,6 1 0,1 1-126,-3 0 0,1 2 0,-1 0 30,1 1 0,0 1 0,0 1 0,1 1 0,0 1 0,1 0 61,-1 1 0,1 2 1,1 0-62,-1 1 0,1 0 0,1 2 0,-1 0 0,0 2 0,1 0 0,0 1 0,1 1 0,-1 0-133,1 2 1,0 0 0,0 1 132,1 1 0,-1 1 0,2 0-3,1 0 0,1 1 0,-3 2-51,14-7 0,-3 3 0,0 0 0,1 1 0,2-2 9,0 0 0,3-1 0,1 0 0,-2 1-110,-9 8 1,-1 2 0,0 0 0,2 2-26,4-2 0,1 2 0,2-1 0,2-2 72,-2 3 1,3-1 0,-1 1 107,3-3 0,-1 3 0,1-1 0,4-2 0,2-2 0,4-2 0,0 0 0,-11 17 0,1 1 0,2-1 0,0-1 0</inkml:trace>
  <inkml:trace contextRef="#ctx0" brushRef="#br0" timeOffset="165324">7765 5369 6903,'4'13'270,"-2"1"-270,-3-2 0,-2 3 0,-1 1 90,-1 3-90,-1 2 90,-5 12-90,1-6-359,-3 10 449,4-11-90,-1 2 90,0 0-90,-1 1-3183,-5 14 3183,4-9 0,-5 10-451,1-1 451,5-10 0,-4 9 0,2-5 0,3-10 224,-1 6-134,3-9 3071,3-7-3161,0 1 877,2-8-787,2-3-90,-1-1 180,4-5-90,0-2-90,2-3 90,5-4-90,-2 1 0,5-5 0,-2 1 0,7-5 0,-3 2 0,5-5 0,2-2 0,-4 5 0,5-6 0,2 1 0,-6 5 0,7-5 0,0 1 0,-5 5 0,7-4 0,-1 2 0,-5 4 0,6-3 0,-9 6 0,1 0 0,-1-1 0,-1 1 0,0 0 0,-1 0 0,-1 1 0,-2 0 0,0 1 0,1-3 0,-5 4 0,2-2 0,-4 2 0,-3 2 0,0 0 0,-3 0 0,-1 1 0,0-2 0,-4-1 0,0 2 0,-2-3 0,-2 1 0,1 1 0,-2-1 0,3 2 0,1 2 0,0 0 0,2 0 0,-1 1 0,-1 1 0,2 2 0,-2 0 0,0 6 0,0-1 0,-2 5 0,0 5 0,1-2 0,-1 5 0,3 4 0,2-6 0,1 7 0,2-6 0,0-1 0,2 1 0,-1 0 0,2 1-90,0-1 0,0 2-180,0-2-359,-1-1 629,2 5 0,-2-8 0,2 2 0</inkml:trace>
  <inkml:trace contextRef="#ctx0" brushRef="#br0" timeOffset="165491">8018 5550 6543,'5'1'-120,"0"1"0,0 0 0</inkml:trace>
  <inkml:trace contextRef="#ctx0" brushRef="#br0" timeOffset="165774">8326 5607 7353,'-5'0'360,"-2"1"-360,3 0 0,-1 1 0,2-1 0,1-1 0,0 1 0,7 0 0,2 2 0,3 0 90,1 0-90,3 1 0,-3 0 0,4 1-90,-4 0-720,4 3 90,-4-1 720,2 1 0,-6-2 0,0-1 0</inkml:trace>
  <inkml:trace contextRef="#ctx0" brushRef="#br0" timeOffset="206600">26047 3970 9691,'6'-6'900,"1"0"-630,1-1-90,2-3 90,3-1-1,4-3-89,2-1 0,5-3 90,2-2-90,4-1-1024,2-2 1024,4-2 0,1-1-3053,2-1 3053,1-1 90,1-1-237,0 0 147,-1-1-693,0 1 603,0-1-594,-13 9 0,1-1 684,14-10-136,-16 11 1,1 1 1731,21-17-1776,-14 10 90,9-6 0,-11 7-90,-11 9 136,3-3-136,-10 9 740,-6 3-740,0 1 3093,-5 4-3452,-2 3 358,-8 6-359,2 0-180,-5 4-269,3-2-1350,-3 2 630,3-1 0,-4 1 1529,4-4 0,2-1 0,0-2 0</inkml:trace>
  <inkml:trace contextRef="#ctx0" brushRef="#br0" timeOffset="207350">27564 2957 7263,'0'-14'2878,"-1"0"-2518,-1 4 0,-2 0-90,0-1 269,-4-3-269,0 3-90,-3-2-90,1 6 0,0 1 0,-2 2 0,-1 1 90,-2 2-90,-11 5-90,5 2 90,-8 4 0,-1 8-90,7-4 90,-5 7-90,4 0 90,9-5-90,-3 4 0,11-6 0,1-2 0,4 0 0,2-2 0,6 2 0,1-4 89,5 1-89,5-5 0,-4-2 0,6-3 0,-5-2 0,6-6 90,-5 1 0,13-14-90,-16 8 180,6-8 90,-10 6-90,-3 3 180,1-2 269,-3 2-359,-2 5 90,1-2 180,-3 3-270,0 3-180,0 0 0,0 3-1,1 1-89,0 6 0,1 0 0,0 7 0,1 0 0,2 3 0,1 1 90,1 1-90,3 2 0,1 1 0,2 1 0,1 0 0,1 1 0,0 0 0,7 10 0,-6-8 0,4 8 0,-3-2 0,-5-8 0,2 6 0,-6-4 0,-2-8 0,-2 4 0,-7-5 0,-1-5 0,-3 3 0,-2-7 0,-2 0 0,-1-2 0,-2-1 0,-2-1 90,-10 0-90,5-1 0,-6-1-3482,1 0 3482,9-1-90,-4-1-359,7 0 89,5 0-180,1 0-899,7-2 540,3 0-451,4-2 1684,7-3-1953,-2 1 1619,6-4 0,-2 2 0,1-1 0</inkml:trace>
  <inkml:trace contextRef="#ctx0" brushRef="#br0" timeOffset="208217">27783 2894 7353,'-5'-1'2159,"0"0"-1800,-1 0 1,2-1 0,-1 0-90,2 1 0,1 0 179,0-1-269,1 0-90,2-1 90,1 0-90,1-1-90,2 0 90,0-1-90,8-4 90,-1 2-90,5-3 0,-2 2 90,7-4-90,-4 4 0,5-3 90,-2 1 0,-6 2 0,4-1 0,-4 2-90,-5 2 90,2 0 0,-5 3-90,-1 0 0,-1 1 90,-1 3-90,-1 1 90,1 3-90,-1 1 89,-2 2-89,1 2 90,-1 3 0,0 9 0,-1-2-90,0 7 90,-1-6-90,0 0 0,0 1 90,0 1-90,0-1 0,1 1 0,0-1 0,1 0-90,1-2-270,3 8-89,-1-8-181,2 5-1709,0-6 900,-1-7-180,1 2 1619,-2-7 0,0-3 0,0-1 0</inkml:trace>
  <inkml:trace contextRef="#ctx0" brushRef="#br0" timeOffset="208401">28159 3113 9961,'2'-4'-629,"1"1"-1080,3 1 539,0 0 1170,2-2 0,-1 0 0,1-1 0</inkml:trace>
  <inkml:trace contextRef="#ctx0" brushRef="#br0" timeOffset="209500">28442 2714 11311,'-2'-3'1169,"4"1"-989,0 1-90,2 0 0,-1-1-90,0-1 90,1-1-90,1-1 0,1 1 0,1-2 0,1 0 90,2 0-90,0 0 0,1 0 0,1-1 0,0 1 0,1-1 0,0 0 0,1 0 90,-1 0-90,-1 1 0,5-2 89,-5 2-89,3-1 90,-3 2 0,-3 2-90,1-1 90,-4 2-90,-1 1 0,-1 0 0,-1 0 0,1 1 90,-2 1-90,1 1 0,-1 1 90,0 1-90,1 1 90,-1 1-90,0 0 90,0 3-90,0-3 90,0 3 0,0 0-90,-1-2 90,0 2 0,-1-2-90,0-1 180,0 0-180,0-1 180,0 3-180,-1-2 90,0 2 90,-2 1-91,0-2 1,-1 1 90,-1 0-90,2-2 90,-2 1 0,2-2-180,1-1 90,-1 0-90,0-2 90,1 1-90,-1-1 90,0 2-90,0 0 90,-3 2-90,2-1 90,-2 2-90,0-1 90,2-1-90,-1 0 0,1 0 0,2-2 0,-1 1 0,-1 2 0,1-2 90,-2 3-90,0 2 0,2-2 0,-2 3 0,3-2 90,-1 1-90,1-1 0,0 2 90,0-2-90,-1 1 0,1 0 0,0 0 0,0 0 0,0 3 0,0-2 0,0 1 0,0 1 0,2-3 0,-1 3 0,1-2 0,0-3 0,0 2 90,0-2-90,0-3 0,0 2 0,0-3 0,0 0 0,-1-1 0,1-1 0,0 0 0,0 1 90,0-1-90,-2 0 0,1 0 0,0-1 0,0 3 0,0-1 0,0 2 0,0 1 0,-1-1 0,1 3 89,0-3-89,0 1 0,0 0 0,0 0 0,0 0 0,0-1 0,0 0 0,1 0 0,0 1 0,0-1 0,0-1 0,0 1 0,0-1-89,1 0-91,0 1-270,-1-1-180,1 1-1798,-1-1 539,-1-1 0,-1 1 1889,-6-3 0,0-1 0,-3-1 0</inkml:trace>
  <inkml:trace contextRef="#ctx0" brushRef="#br0" timeOffset="210167">26290 4658 7982,'-9'-4'2969,"2"0"-2070,-1-1-539,3 2-90,0-1 360,2 2-451,3 0 1,0 0 180,6 1-270,1 1 0,5 0 90,12 2 0,-2 0-90,12 1 0,-4 0 0,18 1-90,-8 0 90,13 1-90,4 2-2320,-14-1 2320,15 2 0,-3 2-1235,-14-1 1145,12 2-469,-4 0 199,-13-2-453,11 2 273,-16-4-180,-2-1-269,-1 0-180,-3-1-180,-3-1 1349,3 2 0,-8-4 0,4 1 0</inkml:trace>
  <inkml:trace contextRef="#ctx0" brushRef="#br0" timeOffset="210787">27938 4262 7982,'-34'-15'3868,"11"7"-3328,-25 0-180,22 9-180,-7 3 359,0 7-359,9 0 0,-6 6 0,6 7-90,8-4 0,-1 7 0,8 1 0,6-6-90,2 7 0,9-2 0,1-8 90,6 6-90,0-11 0,3-2 0,1-2 0,2-2 0,0-3 0,10-3 0,-8-3 0,21-10 0,-24 2 0,10-7 90,-16 0-90,-5 4 0,0-6 270,-7 0-181,-1 6 91,-1-4 360,-4 3-360,1 5 90,-2-2-90,0 4 0,2 2-90,-1 1 0,1 1-90,1 2 89,-1 4-89,1 1 0,0 5 0,4 8 0,2-2 0,3 8 0,6 7 0,-1-4 0,5 9 0,2 7 90,-5-10-90,4 13 0,-3 2 0,-3-12-523,1 12 523,-6-18 0,-1 9 0,-2-12 0,-2 6 0,-6-8 0,0-7 0,-4 2 90,-6-4-90,3-6 0,-7 0 0,-3-5-90,4-4 90,-6-2-180,3-6 0,5-1-180,-1-3 164,5-7-343,6 4 89,1-7-270,5 6 1,2-2-181,2 0-89,1-1-271,1 1-1528,5-9 2788,-3 6 0,4-6 0,-3 7 0</inkml:trace>
  <inkml:trace contextRef="#ctx0" brushRef="#br0" timeOffset="211302">28289 4206 7353,'0'-9'4047,"0"2"-3687,0 4 0,-1 1 270,-1 7-270,0 1-1,-1 7 1,1 1 0,-2 3 90,0 3-91,0 2-89,0 3 90,0 1-90,-1 2 0,2 1 0,-1 1 89,0 15-269,2-10 0,0 11 90,3-2-180,2-11 0,1 9 90,7-5-90,-2-9 0,6 5 0,3-7 0,-3-9 0,5 3 0,3-9 0,-5-5 0,5-1 90,-8-6-90,-2-2 0,0-2 0,-1-3 0,-2 0 0,0-9 0,-4 3 0,-1-5 0,-6-3 0,-1 5 0,-3-5 0,-5 2 0,1 6 0,-4-3 0,3 7 0,-1 1-90,-1 2 90,1 1-90,1 1-90,1 2-90,1 1-89,1 1-181,2 0-180,0 1-179,3 0-1440,0 0-899,6 1 1619,0-1 1619,6 1 0,-1-2 0,2 0 0</inkml:trace>
  <inkml:trace contextRef="#ctx0" brushRef="#br0" timeOffset="211468">28634 4502 9152,'-6'-4'1889,"1"0"-1799,0 1-90,2 0-90,1 2-90,1-1-180,2 1-270,0 0-269,2 0-270,0-1-91,1 1 1260,1-2 0,1 0 0,1-1 0</inkml:trace>
  <inkml:trace contextRef="#ctx0" brushRef="#br0" timeOffset="211967">28982 4153 7803,'-1'-7'2968,"-1"0"-2518,-1 1-91,-1 1 1,0 0-90,-2 0 90,-1 2 269,-5 0-359,2 2 0,-4 1 360,-1 5-360,4 0-90,-3 5 89,6-1-89,0 1 90,2 2-180,2 1 180,3 9-180,2-3 0,4 6 0,8 5-90,0-7-2069,7 9 2069,-2-8 90,2 0-2767,1 1 2677,2 1 0,0 0-195,10 12 195,-9-8 0,7 9 0,-6-2 0,-8-9 0,1 8 85,-9-3-85,-6-8 0,-2 6 1456,-10-4-1456,0-7 90,-6 3 3120,2-10-3031,-6 1-89,4-7 809,-14-4-809,16-6 11,-5-8 169,14-11-270,4 1 90,2-9-90,9-11 90,1 7-90,5-13 0,-2 11 0,1 0 0,1 0-532,-1 1 442,0 1 90,-1 1 0,-2 2-90,-1 2-269,-1-9 89,-4 11-270,-2-6-719,-6 5 449,-2 8-179,-2-2-181,-3 9-359,-1 3-90,-2 1 0,-2 2 442,-1 1 1177,-2 1 0,0 1 0,-1 1 0</inkml:trace>
  <inkml:trace contextRef="#ctx0" brushRef="#br0" timeOffset="213250">28395 2337 8072,'18'-3'1979,"15"-3"-1799,-4 1 0,13-3-871,-7 1 781,3 0 90,3-1-724,3-1 634,2-1 90,2-1-90,1-1-1422,2 0 1511,1-2-89,1 0-2392,1 0 2392,-1-1 90,0 1-817,-16 4 0,1 0 727,20-5-20,-22 5 0,2 0 65,-2 0 0,0 1-135,17-5 45,-19 5 0,1 0 135,27-7-180,-16 5 89,10-3 181,-9 2-180,-14 4 0,6-1 90,-18 4-90,-2 0 90,-4 1 0,-2 1 964,-3 0-964,-2 1 2175,-1 0-2175,-2 0 3252,0 0-3072,-1 1 241,-2 1-511,1-1 180,-2 1-180,0 0 0,1 0 180,-2 5-180,2 0 0,-1 5 179,1 8 1,-1-2-90,0 8 0,0-3 0,0 2 0,1 2-90,0 3 180,0 1 89,2 19-179,-1-10-90,2 15-90,3 5-1186,-2-10 1366,4 17-45,-3-28 0,-1-1-45,6 22 0,-5-19 0,1 2-1,2 3 1,0-1-1515,-3-9 1,1 1 1469,3 10 0,-1 1-45,-2-13 0,0-1-94,0 1 0,0 0 94,0 0 0,0 0-447,0 0 1,0 1 446,-1-1 0,1 1 0,0-1 0,0 1-499,0-1 0,0 0 499,0 0 0,0-1 0,8 32 0,-5-20 0,0 1 0,-3-12 0,1 0-49,1 9 1,1 0 48,0-1 0,-1-2 0,6 21 0,-6-22 0,0 0 45,0-1-1,0-2-44,4 19 0,-4-20 0,-1 0 0,10 27 0,-6-17 0,5 12 0,-1-9 0,-5-13 0,4 7 672,-2-7-672,-4-10 0,3 6 0,-1-1 0,-5-11 2104,3 7-2104,-6-8 3148,-1-5-3148,-1 4 738,-3-1-738,-1-4 0,-3 3 0,-3-1 90,-1-2-90,-6 2 0,-13 1 0,2-4 90,-12 3-835,4-3 745,-3-1 0,-5 0 0,-3 1 90,-4 0-90,10-3 0,-2 0-645,8-2 1,0 1 644,-12 1 0,-1 0 45,-5 0 0,2-1-45,11 0 0,-1-1 0,-11 2 0,-1 1 0,4-1 0,1 1-45,12-2 0,0-1 45,-7 3 0,0-1 0,-22 7-2808,21-4 2808,-5 2-90,23-4 0,5-2 0,4-1-90,3 0-649,-1 3 469,6-4-2847,2 4 1048,6-6 3392,3 1-1233,3-5 0,-1-2 0,2-1 0</inkml:trace>
  <inkml:trace contextRef="#ctx0" brushRef="#br0" timeOffset="241135">31221 3349 7982,'-1'3'0,"1"0"0,0-1-90,0 0 1,1 0-271,1 1-270,0-1-179,1 0 809,0 0 0,1-1 0,0-1 0</inkml:trace>
  <inkml:trace contextRef="#ctx0" brushRef="#br0" timeOffset="249101">16491 12413 7353,'0'16'1529,"0"-7"-1439,0 6 90,0-9 90,0 1-180,0-3 89,0 1-89,0-3 720,0 1-360,0-2-360,-1-5 90,-3-8-180,1-1 0,-2-5 89,0-2-89,0 4 90,-1-7-90,1-3 90,0 4-90,-1-7 90,-2-3 0,1 6-90,-1-8 90,1 11 0,-2-11 0,2 8 0,-3-6 0,2 4 0,2 8-90,-1-4 90,1 5-90,1 5 90,0-1-90,2 2 90,0 6 0,1-3-90,1 4 90,0 2-90,1 0 0,0 1 0,1 2 90,0-1-90,0 1 0,0 0 0,1 0 0,0-1 0,2 1 90,3-1-90,1 1 0,4-1 0,6-1 0,-3 0 0,8-1 0,6-3 0,-4 1 0,10-4 0,-7 2 0,2-2 0,4 0-466,2-1 466,3-1 0,2 0 0,3-2-1357,1 0 1357,2-1 0,-11 3 0,0 0-1334,19-7 1334,-18 6 0,0 0 0,3-2 0,-2 1 0,22-9-204,-21 9 1,1-1 203,1 0 0,-2 1-2212,22-7 2212,-21 7 0,-2 1 0,14-5-997,-1 2 997,-3 0 364,0 2-364,-3 0 0,-3 2 0,-1 0 209,-3 2-209,12-3 1808,-14 4-1808,8-3 0,-17 5 2853,-3 1-2853,-3 0 0,-3 2 872,-3 0-872,1-1 498,-6 2-498,1 0 259,-7 2-259,1 0 90,-3 0 89,1 1 1081,-2 0-1260,-4 2 0,2-2 0,-4 6 0,6 0 0,0 5 180,1 38-90,0-18-491,2 31 581,1-13-1084,-1-10 993,1 14 1,2 1 0,-2-13 0,3 13 90,0-3-180,-2-14 0,3 10-6,0-7 6,-2-11 90,3 6-90,-3-9 0,-1-9 0,0 2 0,-2-9 0,-1-2 449,-1-1-449,0-2 932,0-1-932,-1 0 200,0-2-200,-1 1 90,0-2 719,0 0-449,-1 0-360,0-5 0,-2 1 0,2-4 0,-4-2 0,0 2 0,-2-2 0,-2 0 0,0 2 0,-2-2 90,-4-1-90,3 2 0,-5-3 0,3 4 0,0 0 0,-1 0 0,0-1 0,0 1 0,0 0-90,1-1 90,-1 0 0,-7-4 0,5 3 0,-5-4 0,6 4 90,-5-3-90,5 2 0,-3-1 0,5 2 0,6 3 0,-2-1 0,4 3 0,3 1 0,-1 1 0,3 0-90,0 1 90,6 3 0,0 0 0,5 3 0,-2-1 0,1 1 0,2 2 0,1 0 0,7 6 0,-4-3 0,7 5 90,0 1-90,-4-3 0,5 3 0,0 1 0,-6-5 0,6 3 90,-1-2-90,-5-4 0,3 2 90,-2-4 0,-5-2-90,2 0 180,-1-5-90,-5-1 0,3-2 0,-2-6-90,-2 0 90,3-12 0,-5 6-2936,1-16 2846,-3 10 0,0-7 0,-1 7 0,-1-1 0,0 1 0,0-10-90,0 8 90,-1-6 0,0 13 0,0 2 2846,0 2-2846,0 2-90,0 2-90,-1 2-270,-1 0 0,0 3-89,0 0-990,-2 4 539,0 3-179,-4 4-1889,-10 10 1438,1 0 91,-12 8 1217,3-3 1,-4 1 0,-1 1 0</inkml:trace>
  <inkml:trace contextRef="#ctx0" brushRef="#br0" timeOffset="249735">16107 12355 8972,'-4'4'1619,"1"3"-1529,0 0 90,2 3-90,-1 2 0,1 1 180,3 9-181,1-4 91,4 5 0,4 3 0,0-7-90,4 6 0,-2-9 90,7 6-90,-4-6-90,5 4 270,1-6-180,-5-4 0,6 1 90,-1-5-1,-5-3-89,4-1 90,1-5-90,-5-2 0,6-4 90,3-6 0,-6 0-90,7-6 180,3-7-180,-6 5 0,9-9 0,-9 6 90,13-16-91,-8 9-460,10-11 461,-3 0-1345,-8 11 1345,5-8-553,-6 8 463,-8 11 0,3-4 0,-7 10 0,-6 5 0,1-1 217,-6 7-397,0 1 1232,-2 1-1321,1 0-81,1 3-279,1 2-271,1 1-359,-1 1-1709,2 3 1438,-3-1 1530,3 0 0,-1-2 0,1-2 0</inkml:trace>
  <inkml:trace contextRef="#ctx0" brushRef="#br0" timeOffset="251390">25144 3762 7623,'-32'22'674,"1"-1"1,-17 14-2974,19-13 1,0 1 2388,-6 8 605,4 0-515,-5 12 771,12-10-772,-5 20-494,19-24 405,1 7 2497,12-3-2497,2-9 0,5 5 0,2-10-90,1-1 90,3 1 0,2-1 90,11 9-180,-6-6 439,9 7-349,-10-8-90,0 0 90,-1 1 0,-1 0-90,-2 0 90,-1-1 0,-3 1-90,-1 0 539,-2 0-359,-1 11-90,-5-8 0,0 9-3133,-10 2 3133,0-7 0,-6 8 179,-8 2-179,3-10-90,-7 9 90,-4-5-90,7-8-368,-8 5 368,10-11 0,0-2 0,3-3 0,2-2 0,2-2 90,2-2 3040,3-1-3130,1-1 229,3-2-229,4-2 563,4-1-563,4-5 0,4-2 0,4-2 0,3-2 0,2-2 0,2 0 0,1 0 0,-1 0 0,10-3 0,-10 5 0,6 0 0,-5 11 0,-8 2 0,3 7 0,-6 11 0,-4 0 0,0 8 90,-2 8 0,-4-7-363,2 10 273,-4-10 0,0 1 0,1 0 0,-1 1 0,0 2 0,2 15 0,0-11 0,1 12 0,6-1-890,-2-12 800,7 9-90,8-5 0,-3-11-90,10 6-449,10-8 179,-7-8-180,15 3-1528,10-12 899,-9-6 1349,-16-4 0,0-1 0,22-9 0,2-3 0</inkml:trace>
  <inkml:trace contextRef="#ctx0" brushRef="#br0" timeOffset="381719">6379 2118 7892,'-4'-14'3149,"1"2"-2250,-1-2-539,0 5 0,0-1 0,1 8-91,1 0 271,-3 5-270,2 0 0,-2 4 90,-1 6-270,2 1-1,-2 9-89,2-2 90,0 3-90,2 2 0,0 2 0,3 14 0,2-11 0,3 9 0,6-6 0,-1-10 0,5 4 90,5-8-90,-4-8 90,6 1-90,-6-8 180,8-5 0,-6-4-90,7-4 270,-1-11-180,-6 1 180,5-9 269,-4-8-3841,-6 6 3482,3-11 0,-8 12 90,-2-2-181,-1 3 181,-2 2-270,0 3-90,-2 3 180,-1 4 0,0 4 0,-1 1 0,0 3-180,0 2 180,0 3 3212,0 10-3302,0 5 0,-1 11 0,1 4-90,1 27 90,0-7-421,1-15 1,-1 3 330,1 8 0,1-1-1166,-1-6 0,0 0 1166,1 13 0,1 2 0,1 7 0,-1 0-1201,0-13 1,0 1 1200,2 13 0,-1 3 0,1-2 0,-1-3-848,0-13 1,-1-1 847,1 12 0,1 0 6,-2-6 0,1-3-6,-2-12 0,0-1-54,1 9 0,-1-3 54,1 8 0,-2-6 1406,-1-7-1406,-1-4 2255,0-7-2255,-4 0 442,-2-11-442,-4-2 2662,-11-17-2662,2-3 0,-9-11-90,-5-18 90,8 4-563,-8-15 473,11 10 90,1-1-90,3 0 90,1 2-90,1 0 0,1 2-3306,3 2 3216,1 2 0,1 2-1801,0-9 1351,4 11-269,0-5-1080,6 5 810,2 8-271,3-4-1255,4 5 986,0 5 1709,4-3 0,-2 6 0,1 0 0</inkml:trace>
  <inkml:trace contextRef="#ctx0" brushRef="#br0" timeOffset="381953">6887 2668 7982,'-4'-10'3688,"3"3"-3508,4-8-90,1 7-90,5-4 0,8-2 0,-3 2 0,9-3 0,5 0 0,-5 4-90,7-3-270,2 2 91,-8 4-271,8-1-270,-11 4-269,-3 2-180,-1 2-91,-4 1 1350,-2 3 0,-3 0 0,-1 2 0</inkml:trace>
  <inkml:trace contextRef="#ctx0" brushRef="#br0" timeOffset="382136">7022 2879 9422,'-3'4'1619,"0"-1"-1439,3-4-90,2-2-1,0-2-89,8-8 0,-1 2 0,7-6-89,-1 3-1,1-1-180,3-2-90,1 0-1169,10-7 359,-7 5-583,7-6 1753,-10 9 0,0-1 0,0 1 0</inkml:trace>
  <inkml:trace contextRef="#ctx0" brushRef="#br0" timeOffset="382754">7657 2308 7443,'3'-8'4047,"-2"3"-3687,1 0-90,-1 3 360,1 1-360,-1 3-1,1 2 1,0 4 0,1 1 90,0 3 0,0 2-1,1 2-89,-1 3-90,0 1 90,0 2 90,1 11-270,-1-8 0,0 8 90,-1-1-90,0-9-90,2 5 0,-1-6 0,-1-7 90,1 2 89,1-6-89,-2-5 180,1 0 0,0-5-90,-1-2 90,1-3 0,1-2 0,0-3-91,1-4-89,-1-3 90,2-3-90,0-3-90,3-15 0,-1 6 0,1-11 270,3-3-180,-3 10-90,3-9 90,0 6 0,-4 12-90,1-5 0,-1 13 90,-4 6-90,2 1 0,0 10 90,-1 3-90,1 6 90,-2 3-90,1 3 0,0 3 90,-1 1-90,0 2 0,1 9 0,-2-6 0,1 6 0,0-4 0,-1-8 0,0 3 0,0-7 0,-1-4 0,1 0 0,-2-5 0,0-1 0,1-3 0,0-7 0,0 0 90,0-6-180,1-6 90,-1 3 0,0-6 0,0 5 90,0-5-90,-1 5-90,2-3 90,-1 5 0,-1 6 0,1-1 0,1 7 0,1 2-90,1 2 90,6 8 0,-1 0 0,4 5 0,-2-1 0,0 1 0,0 1-90,2 0 90,0 1-180,1 0-90,2 0 0,-1 0-1079,9 6 450,-5-6-271,6 3-1708,1-6 1079,-8-5 0,5 0 0,-8-6 1799,-1-1 0,0-3 0,0-2 0</inkml:trace>
  <inkml:trace contextRef="#ctx0" brushRef="#br0" timeOffset="383287">8471 2404 8432,'-3'-5'4228,"1"0"-4048,2 5 629,0 5-629,1-1-90,1 5 270,2 4-180,0 0 0,0 6-90,0 4 0,-1-4-90,0 7 0,-1 2 0,0-6 0,0 5-90,1-2-90,1-7 0,1 4-180,-1-8-90,1-4-89,0-1-361,1-3-179,-1-1-1800,2-3 1350,-2-2 1529,1-2 0,-1-3 0,-1-1 0</inkml:trace>
  <inkml:trace contextRef="#ctx0" brushRef="#br0" timeOffset="383604">8741 2088 8702,'-3'-7'3148,"1"3"-2518,0-2-360,2 4 0,-1-1-1,2 3-179,1 1-90,2 1 90,1 3-90,1 0 0,2 1 0,1 2 0,3 1 0,9 9 0,-3-3 0,5 6 0,1 3 0,-6-4 0,4 6-180,-1 0-89,-7-7-1,3 4-180,-7-10-180,-1-1-269,-1-1-360,-2-1-91,-2-3-179,-1-1 1529,-1-2 0,-2-2 0,0-1 0</inkml:trace>
  <inkml:trace contextRef="#ctx0" brushRef="#br0" timeOffset="383838">8963 2009 9961,'-2'-4'1799,"-1"3"-1619,2 3 0,-2 10-90,1-1 90,-2 7 0,-2 10-90,1-3-90,-1 11 90,0 6-90,1-7 0,-1 11-90,0 3-90,2-13-362,0 11 272,3-18-180,1-2-269,2-2-361,0-3-269,1-3 1349,3 2 0,1-8 0,3 2 0</inkml:trace>
  <inkml:trace contextRef="#ctx0" brushRef="#br0" timeOffset="384070">9333 2288 11490,'3'9'450,"-1"1"-450,-2 0 90,0 3 0,1 1-90,0 1 90,0 2-90,2 9 0,0-6 0,2 7-90,1-2-90,-1-7-90,1 5-899,3-6 180,-3-6-271,1 2 1260,0-6 0,-2-3 0,2-2 0</inkml:trace>
  <inkml:trace contextRef="#ctx0" brushRef="#br0" timeOffset="384724">9738 1875 8522,'2'-10'3058,"0"1"-2338,1 0-450,-1 4 0,2 0 0,-1 5-1,1 2 1,2 2 90,1 3 450,5 8-451,-2 0 91,4 7 180,-1 7-360,-3-5-1,3 9-89,-6-8 0,1 0-90,-1 1 0,-1 0 0,1 8 0,-2-9-90,1 5 0,-1-8 0,-2-9 0,2 2 0,-1-8 0,0-4 0,0-2 0,0-6 180,2-10-90,-2 1 90,4-28-180,-5 17 90,0-18 180,-3 5-181,0 8 1,0-8 180,0 1-180,1 11-90,0-6 0,0 14 0,0 2 90,-1 3 0,0 3 0,0 1-90,1 3 90,-1 2-90,1 2 0,2 11 0,0 0 0,1 8 0,1 5 0,-1-5 0,2 7 0,-2-8 0,1-1 0,-1 0 0,2-2 0,3 3 0,-2-5 0,2 1-90,1-4 90,-3-5 0,3-1 0,-2-7 90,-1 1-90,1-5 0,-1-3 0,-3 0 0,2-4 0,-3 2 0,-1-2 0,0-1 0,1-1 0,1-5 0,-1 6 0,2-3 0,-3 10-90,0-1 90,0 6 0,0 0 0,2 8 0,-1 1 0,1 5 0,1 9 0,-2-3 0,2 8-90,1 2-90,-1-5 180,2 6-539,2 2-91,-1-8-180,4 7-179,-2-9-90,3-1-271,-1-2-359,2-1-90,0-1-1709,6 1 3508,-5-4 0,6 0 0,-5-4 0</inkml:trace>
  <inkml:trace contextRef="#ctx0" brushRef="#br0" timeOffset="427220">11695 3279 8702,'-14'-15'4857,"5"4"-4227,-3 0-180,6 6-1,0 2-89,2 1-90,1 2-90,-1 1 0,1 2 0,0 4 0,0 2-90,0 4-90,1 5 90,0 3-1,2 16-89,1-7 90,3 11-90,5 0 0,1-11 0,4 6 180,5-10-90,-4-10 90,6 1-90,-8-11 90,1-3 90,-1-4-90,1-3 0,-1-4 0,1-5 89,0-5-89,-1-3-90,-1-3 90,3-16 0,-6 8 90,-4-4 0,-1-1 0,-2-1-180,-3-21 179,-6 22-179,1 11 0,-2-4 180,-2 11-180,3 8-90,-2 1 180,0 13-180,3 5 0,0 9 90,2 24-90,3-1-1101,1 21 1101,3-5 0,2 9 0,-1-30 0,0 2-1255,0 2 1,0 2 1209,1 1 0,0 3 45,1 0 0,-1 4 0,1-1-1098,0 9 0,1 1 1068,-1-8 0,0 3 0,0 0 0,-1 3 0,1 0 0,0-2-750,0 11 1,0-1 749,-1-10 0,0 3 0,0-1-238,-2-3 1,1-1-1,-1-2 268,1 8 0,-1-2-30,-1-10 0,1 1 0,-1-1-15,0 12 0,-1-4-47,-1-15 1,1-2 91,-1 9 0,-1-4 0,-1 4 1069,0-8-979,-2-9-90,-1-8 1599,-3-7-1599,-3-7 0,-3-9 0,-3-7 0,-3-8 0,-12-25 1062,6 1-1107,8 12 0,1-3 45,-1-9 0,3-1-45,2 9 0,1-2 0,-3-10 0,1-2-45,3-2 0,1 2 45,3 10 0,1 1-90,-2-10 0,1 1-134,1-15-181,2 5 270,2 3-630,1 3-1168,4-14 808,2 18-269,2-11-270,1 22-90,2 2-90,1 0 180,2 3 1547,1 0 0,3 1 0,2 1 0</inkml:trace>
  <inkml:trace contextRef="#ctx0" brushRef="#br0" timeOffset="427456">12179 3621 9242,'-5'-6'3508,"0"0"-2879,1 0-179,1 0-90,1 0-90,1 0 0,1-1-180,2 0-1,2-2 1,3 0-90,2-2 0,3 0 0,3 0-90,1 0-359,11-3-1,-6 3 0,8-1-1169,-1 4 450,-8 4-360,5 1-1530,-9 8 3059,-6 0 0,0 5 0,-7 0 0</inkml:trace>
  <inkml:trace contextRef="#ctx0" brushRef="#br0" timeOffset="427653">12228 3853 8432,'-1'5'3328,"0"-2"-2248,2 0-810,1-3-1,1-1 181,4-4-360,0-1 0,5-4-90,1 1 0,3-2-90,2 0-90,3-1-90,1 1-449,10-8-1,-7 5 1,7-5-1530,-5 2 810,-8 5-1,3-2 1440,-10 5 0,-1 0 0,-1 0 0</inkml:trace>
  <inkml:trace contextRef="#ctx0" brushRef="#br0" timeOffset="428372">12789 3182 7533,'-3'-10'3598,"1"0"-1530,-1-6-1438,2 6 90,-1-3 449,2 7-719,0 3 0,1-1 179,1 5-449,2 1 180,2 3 0,5 6-180,-2 1 89,4 6 1,-1 6-270,-3-3 0,1 8 180,2 14-180,-6-16 90,4 15 0,-5-17-90,-1-8 0,0 2 90,-1-8 90,-1-4-90,1 0 90,1-8-90,-1-2 90,1-5-1,2-9-179,0 1 90,1-7 0,0-6 0,-2 6 0,0-9-90,-1 8 90,-1 1 0,0 0-90,0 2 90,0 0 90,0-3-90,-1 7 0,1-3 0,-2 7 0,0 4-90,-1 1 0,1 5 0,-1 2 0,5 10 0,-1 0 90,3 8-90,-1-3 0,-1 1 0,1 0 0,-1 1 0,6 9 0,-3-10 0,3 6 0,-3-10 0,-2-5 0,2-1 0,-1-7 0,0-3 0,2-3 0,0-9 0,-2 2 0,1-7 0,-2 3 0,-1 0 0,-1-2 0,0 1 90,-1-10-90,-1 8 0,0-5 0,-1 10 0,0 3 0,-1 1 0,0 3 0,0 2 0,1 1 0,0 4 0,0 1 0,3 10-90,0 1 90,2 7 0,3 8 0,-2-3 0,2 10-270,0 2 0,-2-6-90,2 9-179,-3-12-271,1 1 180,-1 0-3417,8 18 2248,-7-17-749,6 13 569,-8-21 1170,3 4 1,-2-7 0,4 3 0</inkml:trace>
  <inkml:trace contextRef="#ctx0" brushRef="#br0" timeOffset="428622">13472 3288 12750,'-4'2'1709,"1"0"-1349,2 2 359,3 6-449,-1-1-90,3 4 270,4 12-450,-1-9 0,3 11-360,-1-4 0,-2-5-1619,9 15 900,-8-17-270,5 7-1890,-7-11 1620,-3-4 1619,0 0 0,0-5 0,-1-1 0</inkml:trace>
  <inkml:trace contextRef="#ctx0" brushRef="#br0" timeOffset="429837">13635 2837 11041,'-3'-2'1169,"1"0"-90,1 2-899,4 3 0,0-1 0,3 4 270,5 2-270,-2 0 0,4 3 0,-2-2-91,0 1 1,2 2 0,0 0-90,1 1 90,0 0-90,-1 0 0,0 1-90,0-1 0,-1 0-179,-1-1-1,-1-1-270,-1-2-90,-1-1-179,-1-1-91,-2-1-1708,-2 0 1079,-2-3 0,-3 1 1529,-1-4 0,0-1 0,-1-1 0</inkml:trace>
  <inkml:trace contextRef="#ctx0" brushRef="#br0" timeOffset="430072">13795 2789 10591,'-2'-3'1169,"0"2"-629,0 5-360,0 2 90,0 4-90,-1 3 0,1 2-1,-2 3 91,-1 13-180,1-6 0,-1 10-90,1-9 90,-1 14-180,2-10 0,-1 10-539,2-3-1,1-11-180,2 5-1798,2-7 1079,-1-8 1529,3 1 0,-1-10 0,2-1 0</inkml:trace>
  <inkml:trace contextRef="#ctx0" brushRef="#br0" timeOffset="430290">14004 3002 11131,'4'9'1619,"-1"0"-1259,0 4-91,0-1 91,0 2-180,1 0 90,0 2 0,3 9-180,-1-5 0,1 6-180,1 0 0,-1-7-270,2 6 90,-3-10-899,5 3 89,-2-7-179,3 2-1889,0-7 3148,-1-4 0,4-3 0,-4-2 0</inkml:trace>
  <inkml:trace contextRef="#ctx0" brushRef="#br0" timeOffset="430524">14443 2712 7533,'-2'-9'3778,"0"0"-3239,0 4 1,0 0-180,1 3 0,-1 3-91,2 2 1,-1 3 270,1 8-270,1 0-90,0 8 0,1-4-91,3 13-89,0-7 90,2 9-359,2 2-1,-2-9-180,3 7-809,0-5 89,-4-8-269,1 4-1709,-4-5 3148,-3-6 0,-2 2 0,0-6 0</inkml:trace>
  <inkml:trace contextRef="#ctx0" brushRef="#br0" timeOffset="430704">14334 2960 8162,'4'-15'3508,"-1"6"-3328,5-6-180,-1 7 90,2 1-90,1-1 0,10-2-180,-3 2 0,6-3-809,2 2-647,-6 1 467,5-1 1169,-2 0 0,-6 2 0,6-3 0</inkml:trace>
  <inkml:trace contextRef="#ctx0" brushRef="#br0" timeOffset="431305">14815 2612 9152,'3'-6'4137,"0"1"-3687,-2 6 180,0 3 539,2 6-539,0 0-1,1 6 451,1 8-630,-1-4-91,2 8-179,0 4 0,-2-8-90,1 9 90,0-2-180,-1-8 90,1 4-90,-2-11 90,2 3-90,-2-7 0,2 1 0,-1-5 0,-1-4 0,6-5 0,-4-3 90,4-5-90,-2-7 0,-2 1 90,2-6-90,-2-6 90,-1 5-90,0-9 180,-1 9-90,1-1 0,-1 2-1,0 1 1,0 1 90,1-3-90,-1 7 0,-1-2 0,0 7-90,-1 4 90,1 1-90,0 6 0,0 3 0,0 4 0,1 6 0,0-2 0,0 5 0,0 2 0,-1-5 0,1 4 0,-1-7 0,0-2 0,1 0 0,-1-3 0,-1-1-90,1-1 90,0-2 0,0-2 0,0-5 0,0-1 0,3-16 0,-2 8 0,0-10 0,-1 0 0,-1 5 0,1-7 0,-1 9 0,-1 1 0,0 2 0,1 2 0,-1 2 0,1 3 0,-1 3-90,1 0 90,-1 1 0,4 3 0,-1 1 0,4 4-90,1 9 90,0-1 0,2 7-180,0 5-89,-1-4-181,1 8-180,-2-8 180,-1 0-629,0 0-90,1 0-1980,3 7 1261,-3-7-91,4 5 1979,0-3 0,-2-7 0,2 2 0</inkml:trace>
  <inkml:trace contextRef="#ctx0" brushRef="#br0" timeOffset="431624">15399 2747 8432,'19'-9'3508,"-7"4"-2788,10-1-270,-13 5-91,2 2 361,-4 3-270,-2 2-91,-1 2 91,-3 1-90,-1 1 0,-1 2 90,-2 2 449,-6 14-539,3-9-180,-4 11-3302,4-6 3301,2-5-89,0 4 0,4-2 0,1-6-90,10 12 0,-2-15 0,7 5 3392,2-8-3572,-4-3 0,5-1-719,0-4 269,-5-2-89,2-1-1080,0-6 540,-6 1-91,2-5-3327,-7-8 4677,-3 5 0,-2-8 0,-1 9 0</inkml:trace>
  <inkml:trace contextRef="#ctx0" brushRef="#br0" timeOffset="431922">15672 2387 8342,'1'-11'4498,"1"4"-3419,0-1-449,0 8-91,3 1 631,4 7-631,1 0 631,15 17-900,-10-9-180,9 11 89,-4-2-89,-4-6-90,4 6-90,2 0 0,-6-7-179,5 6-181,-7-9-90,-1-1-269,-1-1-181,-2-3-269,-1-1-180,-2-2-180,-3-2-180,-2-1 0,-1-2 1799,-1-1 0,-1 0 0</inkml:trace>
  <inkml:trace contextRef="#ctx0" brushRef="#br0" timeOffset="432139">15886 2306 9961,'-4'-2'1979,"1"3"-1619,0 4 0,-1 4-90,0 2-1,-1 3-89,2 3 90,-1 2-90,2 3 90,0 13-180,2-8 0,1 11-90,3 2-180,-1-9 0,3 9-629,3-5 89,-2-10-270,3 5-1798,0-6 1169,-3-7 1619,2 1 0,-3-9 0,1-1 0</inkml:trace>
  <inkml:trace contextRef="#ctx0" brushRef="#br0" timeOffset="432470">16133 2608 7713,'9'-7'2968,"1"0"-2428,-1 0-181,0 2-89,0 1 90,0 0-90,-1 1 90,-1 1-90,-1 2 269,4 2-179,-4 1 0,3 2 269,-3 3-269,-2 0 90,0 3 360,-3 4-451,-2-3 91,-2 3-90,0-3-90,-1 1 89,-1 0 91,-5 14-270,4-10 0,-2 9 0,6-14 0,2 4-90,1-4 0,3 2 90,4-3-90,0-4-90,5 1 90,6-5-90,-3-2-90,8-1-270,6-4 0,-6 0-90,8-3 0,-9 1-449,-1-1-180,-1-1-181,-1-1-269,-1-1-180,-4-1-180,-1-1-1709,-1-5 3598,-5 3 0,0-4 0,-4 5 0</inkml:trace>
  <inkml:trace contextRef="#ctx0" brushRef="#br0" timeOffset="432737">16627 2195 8522,'-1'-8'5037,"0"2"-3508,-1-2-809,2 5-90,-1-1 809,1 3-1079,4 6-1,4 5-179,1 3-180,3 3 90,-2-2-90,6 11 0,-4-6 0,5 8-270,-1 1-269,-3-6-91,2 6-1259,-2-3 360,-4-7-270,0 4-90,-4-10-180,-2-1 180,-1-2 1889,0-1 0,-2-1 0,0-2 0</inkml:trace>
  <inkml:trace contextRef="#ctx0" brushRef="#br0" timeOffset="432888">16629 2374 8612,'4'-7'1979,"1"0"-1799,2-1-90,3 0-90,8-4-90,-3 2-90,8-4-90,-2 5-270,2-2-179,4-1-271,4 0 990,19-9 0,-10 3 0,14-6 0</inkml:trace>
  <inkml:trace contextRef="#ctx0" brushRef="#br0" timeOffset="433120">17278 1960 7892,'-9'3'3329,"0"0"-2700,-2 3 181,0 2-181,-3 3 181,0 2 89,-2 2 1,0 3-1,-1 2 720,-3 12-2130,6-7 961,0 9-18,9 1-162,4-9-90,5 7-49,10-3-131,1-8 90,8 4-90,9-6 0,-6-6-90,10 1 423,-9-7-603,-1-2-359,-2-2-91,-2-1-57,-3-1-2821,0-3 1259,-10-1-37,-3-1 2376,-16-2 0,-2 2 0,-9-2 0</inkml:trace>
  <inkml:trace contextRef="#ctx0" brushRef="#br0" timeOffset="436020">16251 4768 9512,'-4'-3'2518,"0"0"-2248,2-2 0,0-1 0,-1-1-90,1-2 179,-2-5-179,1 2 0,-2-5 0,1 3-90,1 0 180,-2-2-90,0-1 0,-1-1 89,1-2-89,-2-1 0,-1-2 90,0-2-378,-1-1 287,0-3 1,-2 0-90,0-2 360,-7-18-270,4 11-515,-5-14 515,4 14 179,-8-17-179,4 13 0,-6-14 180,0 2-180,5 13 90,-5-10-90,1 5-1,6 12 1,-5-7 180,3 7-180,5 10 0,-3-5 0,7 13-90,2 1 273,1 3-273,2 2 530,1 2-620,0 1 90,2 3-90,1-1 90,0 3-90,1 0 0,-1 2 0,1 3 0,0 2 0,-1 11 0,1 0 0,-2 7 0,-2 9 0,2-5 90,-2 10-445,1-8 355,0 2 0,-1 1 0,0 2-59,-2 17 59,1-12 0,-1 11 0,2-5 0,0-14 0,1 6 0,1-17 90,1 0-90,1-8 90,0 1 0,2-6-90,0-5 90,1-1 259,6-11-349,-1-1 245,4-9-245,3-12 0,-3 5 0,4-12 0,-3-8-3392,-3 9 3392,2-13 0,-5 14 0,-1 0 0,0 0 0,-2 1 0,1 1 0,1-11 0,-2 12 0,1-7 0,-1 8 0,-2 11 0,2-4 3392,-2 9-3392,1 6 0,1 1 0,0 6 0,3 4-90,3 4 90,2 3 0,3 3 0,3 4 0,3 2 0,2 3 90,14 12-180,-6-7-731,10 9 821,-10-10-3300,15 9 3030,-9-8-179,12 6-1651,0-4 661,-10-7-540,9 4-2519,-6-5 1920,-14-4 419,6 0 2159,-16-6 0,-2-1 0,-2-1 0</inkml:trace>
  <inkml:trace contextRef="#ctx0" brushRef="#br0" timeOffset="440039">6243 13872 9062,'-8'-21'4677,"3"7"-4227,-2-3 0,3 8-91,1 3-89,-1 1 630,-3 7-540,2 4-91,-3 9 181,2 15-3662,1-2 3302,1 13 90,3-6-473,4 22 293,1-11 90,3 16-2202,5-2 2112,-1-14 90,5 9-349,5-11 259,-4-14 0,7 4 1979,4-15-1889,-7-8-90,7-5 437,0-16-437,-8-3 90,6-11 3045,-9 1-2865,2-22-2192,-7 8 2102,2-15-90,-10 11-90,-1-1 0,-3-1 180,-2-1-572,-3-16 661,1 16-179,-3-11 450,1 12-973,0 14 613,0-3 0,3 16-90,1 4 2137,0 3-2227,1 6 1056,4 10-1056,0 5 0,3 11 778,0 4-778,8 24 0,-2-4-172,-4-14 0,1 3 172,2 8 0,0 1-880,-3-9 1,1 1 879,2 13 0,2 3 0,0 5 0,-1 0 0,-2-13 0,0 1 0,3 13 0,0 2 0,-1-1 0,-1-1 0,-2-15 0,-1-1 0,3 12 0,-1 1 0,-2-8 0,-1-3-45,-2-11 0,0-1 45,1 7 0,-1-1 0,0 20-2695,-3-19 2695,-1 4 0,-3-22 0,-2-5 0,-3-5 0,-1-6 189,-3-6-189,-8-14 0,2-2 1217,-6-13-1217,-1-14 2630,6 6-2630,-4-17 0,6-6 0,5 13 0,0-15-1106,7 18 1106,2 2-90,1 0-90,3 2-269,3-15-91,1 15-90,4-9-1708,8-6 1168,-5 22-89,10-16-1979,-1 17 736,-5 8 793,6-5 1709,-6 10 0,0 0 0,0 1 0</inkml:trace>
  <inkml:trace contextRef="#ctx0" brushRef="#br0" timeOffset="440256">6875 14185 7623,'-12'1'4137,"3"0"-3777,0-1-90,4 0-180,3-1 0,1 0 0,6-3-90,1-1 0,5-2 0,2 0-270,9-6 90,-3 3-90,7-3-899,2 1 179,-8 4-269,6-1 1259,-7 8 0,-5 1 0,1 3 0</inkml:trace>
  <inkml:trace contextRef="#ctx0" brushRef="#br0" timeOffset="440437">6991 14432 9062,'-4'3'2069,"1"-1"-1889,3-3-1,0-1-89,3-3-180,2-2 0,2-2-359,9-9-1,0 2-180,6-8-1528,7-6 808,-6 5 954,8-10 0,-7 8 0,1-1 0</inkml:trace>
  <inkml:trace contextRef="#ctx0" brushRef="#br0" timeOffset="441054">7430 13668 8972,'-12'-11'4587,"5"5"-4137,-2-2 90,6 5-91,1 1 991,0 1-1081,6 3 91,1 2 270,11 12-360,-3-2-91,4 8 1,2 8-270,-4-6 0,5 11 0,-1 2 0,-5-8 0,4 7 0,-1-2 0,-5-11 0,3 5 0,-7-12 0,0-3 0,-1-4 0,-2 0 90,0-4 0,1-2 0,-3-4 0,1-4 90,-1-12-90,-1 1-90,-1-9 180,-2-9-180,0 7 90,-2-12-715,0 10 805,0 0-3275,0 0 3185,0 1-90,0 0 90,0 1 0,0 2 180,1-17-180,0 20-90,1-12 0,1 23 0,1 5 417,1 1-417,3 9 3392,0 2-3392,3 4 0,2 6 0,-2-3 0,3 4 0,-1 0 0,-1-5 0,1 2 0,-1-3 0,-3-5 0,1 2 0,0-8 0,-3-3 0,5-17 0,-5 5 0,2-11 0,-3 0 0,-1 4 0,0-7 90,-1-3-90,0 9 0,0-7 0,0 6 0,0 8 0,1-2 0,-2 10 0,1 2 0,1 2-90,3 9 90,1 2 0,3 8 0,-2 0 0,5 14 0,-2-6 0,3 11-90,1 2 0,-3-8-506,4 9 326,-3-11-270,0-1-90,1-1 181,1-1-541,0 0 1,0-1-360,2-1-91,-1-1-2068,7 6 1709,-6-8 0,3 3 1799,-6-10 0,0-2 0,1-2 0</inkml:trace>
  <inkml:trace contextRef="#ctx0" brushRef="#br0" timeOffset="441290">8223 13698 8612,'-5'-10'5577,"0"3"-4678,1 0-89,1 3 539,1-1-809,0 3 0,0 0-1,3 7-269,1 2 90,1 5 90,3 10-270,-1-3-1,2 9-89,3 5 0,-1-7-90,3 10 0,-4-11 0,1 0-90,0-1-90,1 0-539,3 7 89,-3-9 1,3 4-451,-5-13-1978,5-3 1079,-4-6-90,2-3-1709,0-11 3778,-3-1 0,3-6 0,-4 2 0</inkml:trace>
  <inkml:trace contextRef="#ctx0" brushRef="#br0" timeOffset="441553">8285 13354 7533,'-14'-16'5846,"4"4"-4946,-1-1 629,5 5-899,3 2-181,1 0 541,5 4-630,2 2-181,4 3 91,4 2-90,12 6-180,-2 0 0,10 5 180,8 4-180,-7-3 0,11 6-90,5 0-1033,-12-6 1123,11 5-900,-4-3 181,-13-5-271,8 2-1618,-10-6 809,-10-4-90,2 0 90,-14-4 90,-2-2 1709,-3-1 0,-2-2 0,0-1 0</inkml:trace>
  <inkml:trace contextRef="#ctx0" brushRef="#br0" timeOffset="441789">8575 13134 7533,'-14'-10'4497,"2"1"-3867,5 5-180,2 2-1,1 0 1,1 2 629,0 6-539,1 1-90,0 6 539,3 8-629,1-3 0,2 9 90,3 9-271,-1-7-89,3 13-666,-2-10 576,0 3 90,1 1 0,0 2-270,3 16 90,-3-12-180,3 11-1151,1-6 702,-3-12-181,5 6-269,-3-18-2069,5 3 1439,-3-11 90,5 0 1709,-4-11 0,2-3 0,0-3 0</inkml:trace>
  <inkml:trace contextRef="#ctx0" brushRef="#br0" timeOffset="443089">8954 13455 9242,'-5'-4'3688,"2"0"-3508,3 3 269,0 0-359,2 0 0,-1 1 90,2 0-90,-2 0 4497,1 0-4587,-6 0 90,3 0 0,-3 0 0,3 0 270,1 0-360,-2 2 0,1 0 0,0 1 1799,1-2-1799,3 1 90,-1 1 0,7 6-90,-3 1 90,4 5 0,2 3-90,-3-3 0,3 4 0,-3-5 0,3 9 0,-3-6 0,3 7 0,-5-7 0,0 1 90,0 0-90,-1-1-90,2 9 90,-3-7 0,2 5-270,-2-3 90,-1-6-180,0 2-629,-1-6 269,-1-4 91,1 0-271,-1-5-1259,2-3 990,-2-1 90,1-3-1800,0-5 1260,-2 1 90,0-3 1529,0 1 0,0 0 0,0-1 0</inkml:trace>
  <inkml:trace contextRef="#ctx0" brushRef="#br0" timeOffset="443422">9308 12995 8972,'0'-17'4767,"0"5"-3957,0-2-91,0 7 1,0 1-1,-1 1-89,0 2-90,0 0 179,1 1-449,4 6-270,3 6 180,2 3 90,12 21-270,-7-13 90,19 34-90,-16-30 0,8 16-180,-6-11-180,-4-8 360,3 6-539,-6-10-181,-2-3-90,-1-1-269,-1-2-90,-3-2-270,0-1-181,-4-3-89,-1 0 0,-2-2 1709,-2-2 0,0-1 0,0-2 0</inkml:trace>
  <inkml:trace contextRef="#ctx0" brushRef="#br0" timeOffset="443605">9400 13194 8702,'-6'-2'3418,"0"1"-2428,0-1-631,2 2-89,0 0 450,3 0-540,15-9-180,-4 3-90,14-8-540,5-1 90,-5 1-179,11-6-1800,2-3 990,-7 3-830,8-7 2359,-10 6 0,0-1 0,2-1 0</inkml:trace>
  <inkml:trace contextRef="#ctx0" brushRef="#br0" timeOffset="443840">10074 12446 8792,'-10'-3'3418,"0"2"-2698,-1 2-91,0 4 631,-5 9-541,3 1-89,-2 7 719,5 8-899,4-5-1,2 10 1,10 3-450,3-9 0,7 10 0,14-2 0,-4-10-168,14 8 78,11-5 90,-9-9-1046,17 5 1046,-14-12-360,1-2-270,0-2-89,-2-3-181,-1-3-4308,13-3 3588,-17-1-89,7-3-1927,-15-3 3636,-11 1 0,1-4 0,-11 3 0</inkml:trace>
  <inkml:trace contextRef="#ctx0" brushRef="#br0" timeOffset="445120">15388 1766 8342,'-33'0'2609,"-3"3"-2249,-3 4-2831,-3 10 1,-2 3 2650,-13 10-167,10-5 1,2 3 256,-5 11-866,2 4 686,24-20 0,1 1 0,1 1 0,1 2-515,-8 14 0,2 3 470,7-11 0,1 2 418,-5 10 0,1 3-373,4 3 0,2 0-90,6-11 0,0 1 0,-3 12 0,3 2 0,6 1 0,2-2 45,1-12 0,2-1-45,1 12 0,3 1 0,7-5 0,2-2 0,-2-11 0,2-1 68,5 10 0,3-3-68,17 12 0,-16-28 0,1-2 0,2 0 0,1-2 0,2-1 0,1-1 0,2-1 0,1-2 684,1 0 0,2-2-684,1-1 0,2-2-317,0-1 0,2-1 317,1-2 0,0-2 0,1-3 0,1-1 0,1-1 0,-1-3 0,0-1 0,2-2 27,16-7 0,1-2-27,-16 2 0,0-1 342,13-5 0,-2-3-297,-18 5 0,-2-1 45,-2-1 0,0-1-699,-2 0 0,0-2 744,-3 0 0,0-2-46,-3 1 1,1-2 305,6-13 0,-1-1-260,-10 8 0,0-1 121,4-8 1,-1-4-32,-6-3 0,-3 0-408,-5 10 1,-1 0 227,1-12 0,-1-1 0,-7 14 0,-1 0 452,-1 0 1,-2-1-453,-2 0 0,0 0-45,-3 0 0,-1-1 0,-9-15 0,-2-1-389,3 13 0,-3 1 389,-6-13 0,-3 2 0,5 16 0,-2 2 66,-2 0 0,-1 1-66,-1 1 0,-2 1 341,-1 1 1,-1 1-387,-1 2 0,-2 1 45,-1 1 0,-1 2 0,-2 1 0,0 2-502,-2 2 1,-2 2 456,-1 1 0,0 3 0,-3 1 0,-1 3 0,-1 2 0,-1 2-135,-2 2 0,0 3-428,-1 2 1,-1 3 337,0 2 0,1 2-294,-1 2 1,0 3 23,1 1 1,1 3-226,2 2 1,-2 3-376,7 1 1,-2 4 0,2 0 896,-6 6 1,1 2 242,7-5 0,0 2 0,3-1 0,-1 5 0,3 0 0,0 0 0,0 1 0</inkml:trace>
  <inkml:trace contextRef="#ctx0" brushRef="#br0" timeOffset="451187">5755 13404 9062,'-2'4'1079,"0"0"-1079,2-3 90,2 0-90,0-1 90,3 0 0,2-1 0,3 0 90,14-7-90,0 0-340,13-6 430,-2 0-1068,5-3 888,7-3 90,5-1-45,-10 3 0,1-1-1523,-9 4 0,1 0 1478,13-5 0,-1-1 0,-10 5 0,-2 0-231,3 0 0,0-1 276,2 0 0,1-1-547,1-1 1,1 0 501,1 0 0,3-2 0,-1 1 0,5-2 0,-3 0-514,11-3 1,0 0 513,-8 2 0,3 0 0,1 0 0,4-2 0,1 0 0,-2 1 0,-11 4 0,-2 1 0,3-1 0,-4 2 0,3-1 0,0-1 0,1 0 0,1 0 0,0 0 0,0 0 0,-2 1-289,4-2 0,-2 1 1,3-1 288,-4 1 0,2 0 0,1-1 0,0 1-98,0-1 1,1 0 0,-1 0 0,-2 0 97,3 0 0,-1 0 0,1-1 62,-3 2 0,1-1 0,1 0 0,0-1-62,-2 1 0,-1 0 0,0 0 0,-2 1 0,3-2 0,-2 2 0,2-2 0,-4 3 0,1-2 0,1 0 0,-1 0 0,13-6 0,0 1 0,-3 0 0,-11 6 0,-2 1 0,1-1 0,10-5 0,2 0 0,2-1 0,-8 3 0,3-2 0,-1 2 0,-5 1 0,-3 1 0,-4 3 0,2-2 82,4-1 1,3-2-1,-1 0 1,-3 2-83,-1 0 0,-3 1 0,-2 2 220,6-4 1,-1 1-176,11-6 0,1 1 0,-9 2 0,-2 2-1,-12 6 1,0-1 135,23-13 0,-2 2 809,-7 2-900,-13 7 1,-3 1 2410,-2 0-2320,-9 6 0,-1 0 777,-9 6-867,-4 1 0,0 1 0,-2 1 1823,0 1-1823,0-1 1543,-1 2-1633,0 0 0,0 1 0,0 1 0,1 1 0,1 4 0,0 0 0,2 3 0,0 6 90,-1-2-90,1 6 90,-1 6 0,-1-4 90,2 9-90,-2-6 0,1 3 90,1 3-90,0 4-690,2 4 690,0 3-3164,2 4 3164,0 3 0,2 5-1148,-4-12 0,1 2 1103,-3-9 0,0 1-464,2 12 1,1 1 418,-4-11 0,0-1-441,1 2 1,-1 1 440,1-1 0,0 3 30,3 7 0,0 6 0,0-4-30,-1-1 0,1 0 0,0 0 0,0 3 0,0-2 487,3 7 0,-1-4-487,-3-11 0,1-1 193,3 12 0,0 0-193,0-3 0,-1-2 0,-2-11 0,0 0 564,2 10 0,1-1-564,3 16 0,0-3 0,-2-2 0,-1-2 0,-4-18 0,-2 0 0,4 18 0,-4-21 0,-1 0 0,0 9 283,-2-3-193,-2-2-90,-1-4 619,-4 10-529,0-13-90,-4 6 0,0-14 995,-8 5-995,2-8 90,-8 4-90,-9-3 0,4-6 0,-11 5-190,-11 0 190,9-4-613,-16 7 613,11-7 0,-3 2-90,-4 0 90,-2 2 45,11-4 0,0 0-45,8-3 0,-1-1 0,-8 5 0,-5 1 0,4-1 0,-3 1 0,3-1-940,-1 0 0,0 0 940,-1 0 0,-4 2 0,1 0 0,6-3 0,1-1 0,1 0 0,-9 3 0,0 1 348,7-3 0,-2 1 0,0 0-348,-3 1 0,1 0 0,1 0 0,-9 4 0,-1-1-264,9-2 0,-2 0 0,-1 1 264,-1 1 0,-1 0 0,3-1-624,-11 4 0,0 1 624,10-4 0,-3 1 0,-1 1 0,-1 1 0,-1 0 0,3-1-48,10-4 0,1-1 1,-1 1 47,-13 5 0,-2 1 0,4 0-313,-6 2 1,2-1 312,-1 1 0,0 0-222,0 1 1,0 0 221,0 0 0,0 1 0,-1 0 0,1 1 0,20-10 0,-1 0 0,0 0 0,0 1 0,0 0 0,1-1 0,-2 1 0,1 0 0,0 1 228,0-2 0,0 1 1,-2 1-229,-15 9 0,-3 1 0,2-2 0,12-6 0,3-1 0,-3 1 0,-10 6 0,-3 1 0,1-1 0,1 0 0,1-1 0,3-2 0,11-5 0,2-1 0,-2 1 0,-9 4 0,-2 2 0,1-1 121,3-2 0,2 1 0,2-3-121,-7 5 0,1-1 0,9-5 0,-1 1 0,0-1 0,-14 8 0,3-2-388,13-6 0,1-1 388,-10 5 0,2-1 0,-11 5 1141,6-2-1141,6-3 0,6-4 0,6-3 0,6-4-197,5-2 197,5-3 1572,5-1-1482,-1-1-90,5-3 100,1 0-100,4-2 2446,2 0-2446,0-1 3218,2-3-3128,1 0-90,0-5 180,2-9-180,0-1 0,1-9 0,2-13-762,-2 6 762,1-15 0,-3-13-3140,0 10 3140,-1 15 0,-1-1 0,-2-22-492,-1-7 492,1 30 0,0-2-562,-1-2 0,0-1 562,-1-3 0,0-1 0,0-2 0,-1-1 0,0-3 0,-1 0-578,1-1 1,-1 0 577,0-1 0,0-2 0,1 4 0,-2-3 0,2 2 0,-3-8 0,1 1 0,1 9 0,-1-2 0,1 0 0,-2 2 0,1 0 0,-1 3 0,-1-8 0,0 0-5,1 9 1,0-1-1,0 0 5,-5-19 0,0 3-134,3 15 0,0 0 134,-2-11 0,-2-1 0,2 8 0,0 2 211,3 14 0,0 0-211,-2-8 0,1 1 705,1 9 0,2 2-705,-4-12 0,-2-7 452,5 17-452,3 12 0,0-2 0,5 9 0,2 7 1888,3 0-1978,9 8 90,0 1 1996,9 2-1996,14-2 0,-4-1 0,17-2 0,-14-3 0,0 0-1651,25-5 1651,-18 2 0,3-1 0,10-5 0,-1 0-1337,-10 1 0,1 0 1337,14-4 0,4-2 0,-19 5 0,0-1 0,-2 0-865,9-2 1,0-1 894,-6 3 0,1-1 0,-3 0-390,5-1 1,-3 0 359,1 0 0,0-1-170,-1 1 1,-1-1 169,0 1 0,-1 0 0,-2 1 0,1-1-135,13-5 0,0 0 45,-16 6 1,0 0 482,9-4 0,-1 1-843,-10 4 1,-2 1 838,13-5-1379,-12 5 1,-3 1 179,-7 4 1963,3-1-3941,-29 12 4686,-5 1-1898,-8 1 0,-4 1 0,-1-1 0</inkml:trace>
  <inkml:trace contextRef="#ctx0" brushRef="#br0" timeOffset="473070">8331 16312 7443,'-7'-19'3868,"3"7"-3509,-2-7 1,3 9 0,1 1 90,0 0 269,0-2-449,1 3 90,0 0 180,1 3-361,0 2 1,1 1 90,2 3 0,1 2-90,2 4 90,2 2 180,6 11-271,-3-2 1,4 8 0,-2 6-90,-3-7-90,2 9 0,-5-11 0,2 7 0,-2-9 90,1 5-90,-2-8 0,0-7 0,-1 2 90,-1-6 0,-1-4 0,0 0 180,0-8-180,0-1 0,0-7 180,-1-10-180,0 3-1,-2-10 91,-1-6 0,-1 6-180,-1-10-155,-1 11 155,1 1 0,0 1 0,0 3 180,0 2 90,0-3-90,1 8-90,-1 0-1,2 6 1,1 5-90,-1 1 246,3 6-246,-1 2 0,3 5 0,-1 3 0,1 1 0,1 1 0,1 1 0,3 6 0,-2-5 0,1 3 0,1-4-90,-4-4 90,2 0 0,-3-5 0,0-1 0,-1-3 0,0-2 0,0-7 0,-1-2 0,1-6 90,0-7-90,-2 5 0,1-7 0,-2 1 0,0 6 0,0-3 0,0 9 0,0 1 0,0 4 0,0 0 0,0 3 0,1 1 0,2 3 0,2 3 0,6 9 0,-1 0 0,5 8 0,4 7 0,-3-4 0,3 9-90,1 4 0,-4-8 0,5 8-728,-6-11 458,1 0 91,-1-1-451,0-1-1259,5 7 810,-5-9-91,3 4-269,-7-11-180,-2-2 0,-3-2 90,-1-2 1619,-2-1 0,0-3 0,1-1 0</inkml:trace>
  <inkml:trace contextRef="#ctx0" brushRef="#br0" timeOffset="473287">8901 16320 9691,'2'2'2519,"-1"0"-2429,5 6 90,0 5 0,-1-1-90,3 3-90,2 4 0,-2-5 0,3 5-360,2 3 180,-5-8-180,5 6-899,-7-10 180,-2-3-181,0 0 1260,-3-5 0,-1-2 0,0-2 0</inkml:trace>
  <inkml:trace contextRef="#ctx0" brushRef="#br0" timeOffset="473773">8641 15766 7803,'-35'-10'2068,"0"-1"1,-10 0-4450,1 5 1,-1 3 2830,2 8-90,-13 6 1785,-1 12-1605,15-3 42,-11 12-133,19-3 91,3 6-90,3 4-90,5 6-1,9-8 1,3 2-180,-3 25-90,6-21 0,3 3 0,4 4 0,3 1-1047,0-11 0,1 1 957,2 13 0,2 0 0,-1-16 0,2 1 452,6 15 0,2 0-452,-4-14 0,1 0 0,5 10 0,2 1 0,3-6 0,1-4 0,-5-10 0,0 0 0,7 6 0,2-1-227,2-6 0,1-4 227,19 12 0,-17-16 0,2-3 0,3-7 0,-1-3 0,21 1 0,-19-6 0,0-3 134,0-7 1,-1-3-135,20-8 0,-22 4 0,2-4 0,6-14 0,-3-4 489,-14 12 1,-1-2-490,13-14 0,-3-5 0,-12 3 0,-5-1 0,-5 9 0,0-2 0,2-10 0,-1-2 95,-6-4 1,-2 1-96,-3 11 0,-1 0 0,1-12 0,-3-1 0,-5 0 0,-2 1 0,0 13 0,0-1 0,-4-9 0,-2-1 0,-6 3 0,-3 3-666,5 10 1,-3 1 665,-6-9 0,-2 3 0,4 12 0,0 3 61,-1 0 1,-2 1-62,-1 2 0,-1 0 163,-1 2 0,0 1-163,-2 0 0,1 2 0,-1 1 0,0 0 0,-31-9 94,0 3-94,3 4-135,19 9 0,1 1-225,-18-2 0,23 5 0,0 0-1349,-13 4 360,17 1-450,1 3 166,21 6-256,6-1 1978,7 4 0,5-5 0,4 1 0</inkml:trace>
  <inkml:trace contextRef="#ctx0" brushRef="#br0" timeOffset="475089">7658 11939 7982,'-10'-13'2159,"-9"-11"-1889,7 9 0,-6-9 270,7 8-181,2 4-89,0-3 180,1 3-90,4 3-180,-1-1 90,3 4-181,1 0 91,1 1-90,1 0 90,2-1-90,1 2 0,1-1 0,2 1 0,1 1 180,7 2-90,-2 2-90,5 2 269,3 6-269,-3 0 90,5 6 90,4 5-180,-5-2 90,7 6-90,2 5 0,-8-6-341,7 8 251,-11-7 90,1-1-90,-2 2 90,0 0-90,-1 0 90,-2 1 0,-1-1 0,-2 0-90,-1 0 89,-2 0-89,-1-1 90,-2-1 252,-1-1-342,-2-1 0,0-3 0,0-1 89,-2-3-89,1-2 0,-1-1 0,-1-3 90,1-2-90,-1-1 90,0 0 0,0-2 90,0 0-90,-1-1 180,1-1 0,-3-2-90,-3-3-90,-2 0-90,-3-3 0,-5-1 0,2 1 0,-6-2 0,-3 0 0,4 2 0,-7-1 0,-2 1 0,6 3 0,-7-1 0,1 1 0,7 3 0,-6-2 0,10 2 0,-2 0 0,6-1 0,-1 1 0,6 0 0,3 1 0,1-1 0,3 1 180,10 2-180,-1 0 0,9 2 90,5 2-1,-3-1 1,7 2 0,-6-1 90,11 2-180,-6-2 90,7 2-90,3-2 0,-9-1 0,10 1 180,0-2-180,-9-3 90,9 0 0,-2-3-90,-8 0 0,6-2 90,-13 0 90,-1 0-180,-1-2 90,-3 1 90,2-6-180,-5 3 180,1-5 0,-7-4-180,-1 3 0,-2-7 89,-2 3-89,-4-12 90,-1 5-90,-2-9 0,-3-5 0,2 9 0,-2-10 0,0 2 0,4 10 0,-2-6 0,1 7 0,2 8 0,0-1-179,2 9-1,1 3-180,0 1-180,0 3 90,2 0-1618,1 3 808,1 2-359,2 3-2249,2 6 1890,0-3 179,1 5 1799,-1-3 0,-1-1 0,2 1 0</inkml:trace>
  <inkml:trace contextRef="#ctx0" brushRef="#br0" timeOffset="483687">11044 15580 7892,'-9'-19'2699,"3"8"-2429,-4-5 90,5 9-91,-1 1 1,0 1-90,0 1 90,-1 0-90,-1 3 180,-4 2-180,1 3-90,-3 4 89,2 4 1,-2 5 0,0 5 0,-2 4-779,-1 5 779,1 4-3134,0 4 3134,1 4-91,0 2-24,0 3 25,0 3-1060,1 2 1059,0 1 1,7-16 0,0-1-90,-1 18 45,3-21 0,2 0 155,5 20-200,1-16 0,5 5 2606,4-13-2606,-1-11 90,5 2 51,-3-13-51,1-3 1669,2-3-1669,-1-4 923,7-7-833,-5-1 359,13-22-269,-17 10-90,5-14 0,-13 13 0,-2-2 0,-3 0-90,-2 0 180,-6-11-180,1 9-90,-5-7 89,-4 4-89,2 9 0,-4-3 0,3 11 0,-5-1-89,5 6-1,-5 0-360,2 7 0,6 2-180,-3 3-809,6 4 540,4 0-271,2 3-1708,5 3 1259,1-3 0,2 5 1619,2-6 0,1 1 0,1-1 0</inkml:trace>
  <inkml:trace contextRef="#ctx0" brushRef="#br0" timeOffset="484271">11139 16097 8522,'-9'-4'2699,"-2"-2"-2430,2 2 1,-1-1 0,2 0-90,2 2-180,0-1 90,3 2-90,1 1 0,1-1 0,1 1-180,3 0-90,0 1-90,4 0-269,0-1-271,2 0-269,1-1-180,-1 0-90,1-2 1439,1 0 0,0-2 0,1 0 0</inkml:trace>
  <inkml:trace contextRef="#ctx0" brushRef="#br0" timeOffset="484537">11318 15595 7533,'-3'-6'3058,"0"0"-2338,0 1-451,1 2-89,0 0 90,1 4-90,-1 1-90,1 5 270,1 11-180,0-1-90,1 9 90,0-2-91,2 14-89,0-8 90,2 11-180,5 2 90,-2-10-179,6 9-451,5-3 180,-4-11-269,7 8-1620,2-7-2402,-6-9 3212,5 2 1480,-8-11 0,0-2 0,1-2 0</inkml:trace>
  <inkml:trace contextRef="#ctx0" brushRef="#br0" timeOffset="489541">13510 13120 7353,'-13'-17'2338,"1"0"-1618,-5-6-360,5 5 0,-3-5 1169,-5-10-1169,9 15 89,-6-11-89,10 20 0,2 1 90,1 3-181,0 1 361,-2 2-450,0 3-90,-3 4 90,-4 13-180,1 1 90,-5 11-525,3-1 435,0 4-3158,-1 5 3158,0 5 0,1 3-1041,5-9 0,0 2 1041,-4 20-104,6-20 0,0 2 149,2-2 0,1-1-45,0 18 0,1-21 0,2 0 0,4 25-90,1-17 275,4 7-185,5-11 0,-2-13 2161,5 2-2071,3-11-90,-4-8 0,6-3 3231,-6-8-3231,3-7 90,-6-2 396,3-6-396,-6-6-90,-3 3 90,-1-8-1,-6-1 1,-2 6 0,-2-6 90,-6 3-90,1 7 0,-4-4 0,-1 6-90,5 5 0,-3-1 0,6 8 0,1 0-90,2 1 0,1 2-180,0 1-449,2 1 179,2 4-180,1 0-1078,7 4 538,1-2-269,4 2-1619,4-1 3148,-4 0 0,6-1 0,-4-2 0</inkml:trace>
  <inkml:trace contextRef="#ctx0" brushRef="#br0" timeOffset="489705">13536 13549 8612,'-11'-9'2788,"-2"0"-2698,5 4 0,0-1-90,4 3-90,1 1 0,2 0-179,2 0-1,2 1-180,1 0-270,2 0-269,2 0-180,1-1 1169,8-3 0,-2-1 0,6-2 0</inkml:trace>
  <inkml:trace contextRef="#ctx0" brushRef="#br0" timeOffset="489921">13785 13148 7982,'-7'-5'3059,"1"1"-2610,0 0-89,2 2-180,0 0 180,0 1-270,1 0 0,1 2 0,2 2-90,1 1 0,1 3 0,2 1-180,-1 1 90,2 2-180,0-1-90,2 1-89,0-1-271,1 0-449,-1-1-91,0 0 1260,2 2 0,-1-4 0,1 2 0</inkml:trace>
  <inkml:trace contextRef="#ctx0" brushRef="#br0" timeOffset="490207">13982 12801 8072,'-9'-18'4678,"3"7"-4229,-2-3 181,4 9-270,1 2-90,0 2 269,1 10-359,0 1-90,1 8 270,1 13-3572,2-5 3302,0 11-90,1-9 0,2 3 0,-1 0 0,2 2-450,3 14 90,-2-11-557,3 9 378,-2-16-901,4 7 451,-3-11-90,3 4 1451,-2-9-1811,-3-8 1439,2 0 0,-2-9 0,0-3 0</inkml:trace>
  <inkml:trace contextRef="#ctx0" brushRef="#br0" timeOffset="490607">14352 12696 8072,'13'-32'2249,"-3"8"-1709,7-15-270,-7 17-1,3-5 1,-6 11 270,3-4-270,-3 6 90,-1-1 89,-3 6-179,-1 4-90,-2 0 270,-5 5-180,-1 3-180,-5 4 269,-6 8-269,2-1 0,-6 7 180,-1 5-90,5-5 0,-4 8-90,9-8 0,2-1 0,2 1 0,3-1 0,3-1-90,2 0 90,3-1-90,2 0 90,3-1 0,7 7-90,-1-6 0,6 5 90,3 0-90,-5-6 0,6 6 90,-2-1-1,-6-4 1,2 4 0,-7-6 0,-2 0 90,-1 0 0,-3 0 90,-1 7-180,-3-6 0,-3 5 90,-10 6-180,2-10-90,-8 10-540,-1-9-114,4-5 24,-3 3-1349,-1-5 630,6-5-180,-5 1-1889,1-5 3508,3-1 0,-3-1 0,5-2 0</inkml:trace>
  <inkml:trace contextRef="#ctx0" brushRef="#br0" timeOffset="491523">13887 12281 9512,'-5'-1'719,"-2"0"-539,-2 0 0,-2 1 0,-3 2-90,-3 0 90,-4 2 90,-16 7-91,5 0-89,-15 6 270,-10 11-2062,11-3 1792,15-7 0,-1 2 179,-2 5 1,2 1-180,7-4 0,-1 1 0,-6 7 0,-1 3 90,0 7 0,3 1-90,6-9 0,2 1 0,-7 11 0,0 3 0,5 2 0,2-1-1430,6-10 1,1 0 1429,-4 11 0,3 2-45,6 0 0,3-2-926,3-11 0,1 0 881,1 11 0,3-1-29,9 15 29,2-21 0,3-1 196,12 19-196,-8-24 0,4 0 0,4-5 0,3-4 0,19 12 0,-16-15 0,4-3 685,4-5 0,0-4-685,-9-4 0,1-1 678,11 1 0,0-3-678,20-6 0,0-6-1995,1-6 1995,-34 6 0,2-3 0,13-7 0,1-1-455,-11 2 1,0 0 454,10-7 0,0-1 30,-13 4 0,-2-1 15,15-12 0,-1-3-182,-10 8 1,-2-1 136,11-8 0,-1-4 45,-3-3 0,-3 0-45,-9 9 0,0 0 0,5-11 0,0-3 475,-5-2 1,-3 0-431,-6 12 0,-1-1 0,4-10 0,-3-3 180,-5 3 0,-3 1-135,-3 12 0,-2 0 0,0-10 0,-3 1 179,-7-12-68,-7 3-21,-6 4-90,-8 5 0,0 18 0,-2 2 89,-21-11 138,14 15 0,-3 3-317,-9 5 0,-1 5 0,9 2 0,0 1 26,-14 1 1,0 1-27,14 4 0,2 2-45,-1 0 0,0 2 0,0 1 0,1 0-45,2 2 0,-2 0-315,-11 6 1,0 1 179,13-3 0,0 1-180,-7 3 0,0 3-1439,-1 7 0,3 0 135,-8 9 809,12-8 1,3 1 899,6 2 0,1 0 0,3-1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49:05.33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2672 15161 11580,'-3'2'720,"1"-1"-630,6-5 0,-1 1-90,5-4 180,0 0-180,3-2 90,2-3 0,2-1-90,2-1 90,2-1-90,1 0 0,2-2 0,0 0-90,2-1-139,0 0 139,1 0 0,2-1-90,0-1 0,2-1-3586,15-11 3406,-10 7-435,13-9 435,-14 10-89,1 1 89,0-1-180,0 0 91,-1 2-181,0-1 90,-2 2-89,-2 0-1,-1 0 0,-2 2 630,-1 0 0,-2 0 0,0 1 0</inkml:trace>
  <inkml:trace contextRef="#ctx0" brushRef="#br0" timeOffset="215">3618 14439 8252,'2'-4'1529,"-2"0"-1259,0 2 0,-2 0-90,1 0 0,1 0 0,-1 0 0,1-1-90,0 0 0,1-1 0,-1 0-1,2-3-89,2 0 0,1-2 0,2 0 90,2-3-90,1-1 0,2-2 0,1 0 0,2-2-90,1 0 90,1-1 0,1-1-89,1 0-1,1-1-90,0-1-264,1 0 174,0 0-90,1-1 0,1 0-180,0 0-89,1 1-181,0 0-89,0 0-91,0-1 990,-1 0 0,1-1 0,-1 0 0</inkml:trace>
  <inkml:trace contextRef="#ctx0" brushRef="#br0" timeOffset="448">4483 13576 7083,'13'-17'2159,"1"1"-1799,-2 0-91,0 0 1,1 0-90,-1 0 0,0-1 0,1 0 0,1 0 0,0-1-90,2-1 0,0 1 0,1-1-1,2-1-89,2 0 90,0-1-492,2 0 402,0 0 0,2 0 0,0 0 0,0-1 0,1 0-90,1 0 90,0-1-179,0 1 89,0-1-90,1 0 0,-1 0-90,1 0 0,-1 0 99,1-1-99,-1 0-449,13-11 117,-10 9 152,8-9-179,-13 12-1,0-1-173,8-10 0,-8 8 0,7-9 1</inkml:trace>
  <inkml:trace contextRef="#ctx0" brushRef="#br0" timeOffset="1098">5786 12254 7353,'14'-20'3238,"-3"3"-2429,9-14-539,-8 12 0,5-8 0,-3 7-90,2 0 90,0-1-548,2 0 458,3-2-90,0-1 90,3 1-90,0-1 0,1 0 0,1 0 0,1 1-90,-1 0-624,1 1 714,-1 0-90,1 0 90,-1 1 0,-1 0 0,12-9 0,-9 7-90,9-8 90,-12 10-220,1-1 220,-1-1-90,1 1 90,-1-1 0,0 0 0,1 0-90,0-1 90,1 0 0,-1 0-90,1 0 90,-1 0-90,1 0 90,-1 1-90,1 0 90,-1 0 0,-1 0-90,0 1 90,0-1-90,-1 2 180,0-1-180,-1 0 90,-1 0-90,0 1 90,0 0 0,-1 0-90,0 1 89,0 1-89,1-1 90,0 0-90,0 0 0,0 0 90,2 0-90,0-2 0,1 0 90,14-11 0,-8 7 0,10-9 0,-11 10 0,2-1 0,14-11 0,-10 7-950,12-8 860,-15 11 90,0-1-90,1 0 90,1-1-90,-1-1 0,1 0 90,1-1-45,-10 7 0,1 1-45,14-14 45,-14 12 0,1 1-45,11-12 0,0 1-1190,-9 9 0,0-1 1190,16-13 45,-15 14 0,-1 0 415,13-10-460,1 0-1427,0 0 1427,2 0 0,0-1 31,1-1 59,0 1-90,1-1 1002,0-1-1002,2 0 0,-1-1 0,0 1 0,0 0 0,0-1 90,-1 0-90,0 0 0,-2 0 0,0 0-809,-1 1 854,-13 11 0,0 0-45,15-15 0,-16 16 0,-2-1 90,11-9-90,-2 1 444,-12 10 0,1-1-444,12-13 0,-14 15 0,-1-1 0,7-7 250,-1 1-340,-3 2 0,-2 3 0,-2 4 1102,-4 2-1372,-2 3 1,-4 4 980,-3 2-1340,-3 2 1147,-4 3-1507,-3 1 352,-5 3-803,-4 3-179,-6 2 90,-5 4 1619,-4 3 0,-5 2 0,-3 1 0</inkml:trace>
  <inkml:trace contextRef="#ctx0" brushRef="#br0" timeOffset="2937">5240 11981 9871,'-4'-1'2519,"1"1"-1799,1-1-361,1 1-89,-1 0 720,1 0-990,4 2 0,-1-1 0,4 2 0,-2-1 0,1 0 90,-1-1-90,2-1 89,1 0 1,0 0 0,0-2 0,2 0 0,0-2 90,1-1 0,2-2 0,-1 0-90,0-1 360,4-6-180,-4 3-91,3-3 271,-4-1-270,-3 3 90,0-3-90,-5 6 0,-2-2 90,-4-2-181,-1 3 1,-3-2 0,1 5-90,0 1 90,-2 2 0,0 1-90,-1 2 0,0 0 90,0 3-90,-1 0 0,0 2 0,0 2 0,0 0 0,-5 5 0,5-3 0,-3 5 0,4 0 0,2-2 0,0 3 0,4-4 0,2 1 0,1 2 0,2-3 0,1 2 0,2-4 0,1-1 0,1-1 0,0-1 0,2 0 0,1-2 0,1-1 0,7-2 0,-4-1 0,5-2 0,-6-2 0,0-1 0,0-1 0,-1 0 0,-2-1 0,-1 0 180,-1-1-180,-2 1 90,-1 0 0,-3-1-90,0 1 90,-2 0 0,-2 0 0,0 2-90,-1-1 90,-1 2-90,-2 1 0,0 1 0,0 1 90,-1 1-90,-1 1 0,-3 2 0,2 1 0,-2 2 0,1 4 0,3-1 0,-1 3 0,4-2 0,1 1 0,1-1 0,1 1-90,3 2 180,2-3-180,1 2 90,2-5 0,0-1 90,2-1-90,0 0 0,0-3 0,1 0 0,-1-2 0,1 0 0,-1-3 0,0 0 0,0-1 0,-1-1 0,0-1 90,1-5-90,-3 3 0,0-2 180,-2 3-90,-2 2-90,0-1 90,-1 2-1,-1 1-89,0 1 90,0 1 0,0 1 0,1 0-90,3 2 0,-1 1 0,4 3 0,-2 0 90,4 2-90,-1 0 90,2 4 0,-1-2 0,0 1 0,2 2 0,0 1 0,1 2 0,0 0 90,0 1-90,1 0 0,-1 2 0,1 0-90,-1 1 90,1 0 0,0 0-90,0 0 89,1 0-89,-1-1 90,0-1-90,0 0 90,0-1-90,-1-1 90,-1-1-90,0-2 0,-2-1 90,2 2-90,-3-4 0,1 1 90,-4-5-90,-1-1 0,0-1 0,-2 0 90,1-2-90,-1 1 450,-1-1-360,-2-6-90,1 2 0,-2-5 0,1 3 0,-1 0 0,1 0 0,0-1 0,0 1 0,0 1-90,0-1 0,0 1 0,0 0-90,0 0-90,-1 0-90,2 1-89,-1 1-181,1-1-269,1 1-181,-1 0 181,2-1-540,-1 1-270,2-1-270,-1-1-180,0 1 90,0 0 90,0 0 1979,2 0 0,0-1 0,1 0 0</inkml:trace>
  <inkml:trace contextRef="#ctx0" brushRef="#br0" timeOffset="3932">6205 11180 8612,'-16'-9'3418,"5"3"-2968,-5-2 90,6 5 539,-3-1-449,3 2-91,-1 0 451,2 2-541,4-1-179,0 0 270,2-1-360,1 1 90,1 0-180,0 1 0,-1 4 0,1 0 0,-2 4-90,1 1 89,0 1 91,0 0-180,0 0 90,1 0 0,1-2-90,0 0 0,1 0 0,1-2 0,0 0 0,0-1 90,0-1-90,1-1 0,-1 0 0,1-1 0,1-1 0,0 0 0,2-2 0,2-1 0,1-2 180,6-8-90,-2 2 0,3-7-90,-6 4 90,0-2 90,-2-1-180,0 0 90,-2 0-90,-1 0 90,-3 0 0,-1 0-90,-1 1 180,-2 0-90,1 2 0,-1 1-1,0 3 1,-1 0 0,0 2 0,-1 1 0,0 2-90,-1 1 90,0 0-90,-1 2 0,-1 1 90,0 2-90,-1 2 0,0 1 0,0 2 0,0 3 0,0 1 0,2 1 0,0 1 0,1-1 0,1 1 0,0-1 0,2 1 90,0-1-90,1-1 0,1-1 0,1 0 0,1-1 0,1-1 0,1 0 0,1-2 0,1-1 0,1-1 0,2-1 0,0-1 0,1-2 90,6-4-90,-3-1 0,4-2 0,-6-1 90,-1 0-90,0-2 0,-2-1 0,-1 1 90,-1-2-90,-2 0 0,0 0 90,-3 1-90,0-1 0,-2 1 90,-1 2-90,0 0 0,-1 2 90,1 0-90,-1 2 0,1 1 90,0 1-90,0 1 0,0 1 0,-2 1 0,0 2 0,-1 2 0,-2 3 90,1 0-90,-1 3 0,0 0-90,1 0 90,2 0 0,0 0 0,2 0 0,1-1 0,1-1 0,1 0 0,1-2-90,2-1 90,0-1 0,1-1 90,1-1-90,0-2 0,1 0 0,-1-1 0,1-4 0,-1 0 0,0-3 0,-3 0 90,-1 1-90,0-2 0,-1 0 0,0 0 0,-1 1 0,-1 0 0,1 2 0,-1 0 0,-1 1 0,1 1 0,1 1 0,-1 1-1170,1 0-179,3 8 719,-1-2-449,3 7-1260,1 2 900,-1-3-270,1 5-90,-1-3 90,-1 0 0,1 0 1709,0 0 0,0 0 0,1 0 0</inkml:trace>
  <inkml:trace contextRef="#ctx0" brushRef="#br0" timeOffset="4323">6382 11208 10861,'-4'0'1439,"2"-1"-809,1 1-91,0 1-269,1 1 90,-1 1 90,3 2-91,-1 1 1,2 2 90,-1 1 0,0 2 0,0 1-91,1 0 91,1 1-90,0 1-180,0 0 90,1 1-91,0-1 1,1 1 0,-1-1-90,0 0-90,0-1 0,1 0 90,0-1 0,0-1 180,2 3-90,-2-4-90,1 1 0,-2-2 0,-2-4 0,1 0 90,-2-2-90,0-1-90,0-1 809,-1 0-809,-3-5 0,1 2 0,-1-3-90,1 3 90,1 0-180,0 0 0,-1 0-90,1 0-269,0 0-91,0-1 0,0 0-359,-1-1-270,2-1-90,-1 0-271,1-1-268,1 0-1,0 0 0,0-1 1889,1 0 0,0-3 0,2 0 0</inkml:trace>
  <inkml:trace contextRef="#ctx0" brushRef="#br0" timeOffset="5370">7097 10418 8252,'-5'-9'2969,"1"2"-2610,1 4-89,0 1 0,0 0 0,0 1 0,0 1-90,0 1 90,0 1-91,0 0 1,1 1 0,0 1-90,0 0 90,-1 1 0,1 1 0,0 0 0,0 2 180,0 3-271,1-2 91,0 3 90,2 0-180,0-3 0,2 2 0,0-5 0,1 1 0,1-1-90,0-1 90,1-1 0,1-1-90,0-1 90,2-1 0,0-1-90,1-2 90,1-1 0,0-1 0,0-1 0,0-1 0,-1-1-1,0 0 91,0-1 0,-1-1 0,-2 0 90,3-5 0,-5 3-90,2-2 0,-4 3 0,-1 1-1,-1 0-89,0 0 90,-2 2-90,1 1-90,-2 1 0,0 1 90,0 0 0,-1 1 0,0 1 0,-1 2-90,-1 0 0,-1 3 0,-2 0 0,0 3 0,0 1 90,-4 6-90,3-1 0,-1 3 0,3-4 0,1 1 0,2-1 0,0 0 0,2 0 0,1-2 0,1 0 0,1 0 0,2-2 0,1-1 0,1-1 0,2-1 90,1-1-90,1-1 0,1-1 0,0-3 0,1 0 90,-1-2-90,0 0 0,0-2 0,-2 0 0,0 0 0,-2-1 90,1-3-90,-3 2 90,1-2-90,-3 3 90,-1 2 90,0-1-90,-1 1 0,0 1-1,0 1 1,1 0-90,-1 1 90,1 0 0,-1 1-180,1 0 90,0 2 0,1 0 0,0 3 0,0 1 0,3 4 0,-2-1 0,3 2 0,-1-3 90,1 0-90,0 0 0,0 1 0,0-1 0,1 0 0,0 0 0,-1 0 0,1-1 90,-1 0-90,1-1 0,-1 0 0,0 0 90,-1-2-90,0 1 0,-1-1 90,-1-1-90,0 0 0,0-1 0,-2 0 90,1 0 0,-1 0-90,-1 0 0,2 1 0,-1-1 0,0 0 0,1 1 0,-1-1 0,2 0 0,0 1 0,0 0 0,0 0 0,1 0-90,0 0 0,0 0-539,2 1 89,-3-1-180,2 1-1079,-2-2 450,0 1-360,-3 0-270,-2 0-90,-3 2 90,-4 1 91,-2 2 1888,-3 2 0,-3 3 0,-2 1 0</inkml:trace>
  <inkml:trace contextRef="#ctx0" brushRef="#br0" timeOffset="6700">5156 12988 7173,'6'-2'2878,"-1"0"-2518,-3 1 0,1-2 0,-1 1-1,0 0 1,0 0 0,0 0 90,-1 0-90,0 0 809,-1 1-180,1 0-449,1 1-90,1 1 89,1 1 1,-1 2 0,2-1-90,0 3-91,0 0-89,0 1-270,1 1 180,0 1 90,0 2-90,1 3 90,2 5-90,-1-4-90,2 4-90,-2-5 90,-1-1-90,1 0 0,-1-1 89,0 0-89,1 0 0,-1-2 0,0-1 0,-2 0 0,1-2 0,-2-1 0,0-2 0,-2 0 0,1-1 0,-1-1 0,0-1 90,-1 0-90,0 0 540,0 0-450,-4-1-90,1 0 90,-2-2 0,3 1 0,0 1-90,-1-1 90,1 1 0,-1 0-90,2 2 0,0 0 0,0 2 0,2 3 0,-1-1 0,1 4 0,-1-2 0,1 1 0,0 1 90,1 1-90,-1 0 0,2 1 0,0 0 0,0 0 0,2 1 0,0-1 90,0 1-90,0-1 0,1 0 0,-1-2 0,0 0 0,0-2 0,0-1 0,-1 0 0,-1-2 90,1 0-90,-3-1 0,2 0 90,-3-3-90,0 1 179,0-2-179,0-2 90,0-1-90,-1-4 90,0 3-90,-1-1 0,0 1 90,0 0-90,0 0 90,0 0-90,-1 0 0,1 0 0,-1 1 90,-1-1-90,0 0 0,0 0 0,1 1 90,0 1-90,1 0 0,0 0 0,0 1 90,0 1-90,-1-1 0,1 2 0,0 0-90,-1 1 90,1 3 0,0-1 0,0 2 0,0 1 0,1-1 0,-1 1 0,2-1 0,0 0 0,2 3 0,0-3 0,2 2 90,3-3-90,-1-3 0,3 0 0,-2-3 0,1 0 0,1-2 0,-1-1 0,0-2 0,0 0 0,-1-1 0,-2 0 0,0-1 90,-1 0-90,-2 0 0,-1 0 0,0 0 0,-2 0 0,-1 2 90,-1-1-90,0 2 0,-2 1 0,-1 1 0,-2 1 0,-1 1 0,-2 1 0,0 1-90,-1 1 90,0 2 0,0 0 0,0 0-90,2 0 90,1 0-90,1-1-90,2 0-90,0-1 1,2 0-181,1 0-1979,2-2 1440,4-4-450,1-1-270,6-5-180,-2-1-270,3-2-1799,9-10 3696,-1 2 1,10-9 0,-4 4 0</inkml:trace>
  <inkml:trace contextRef="#ctx0" brushRef="#br0" timeOffset="7938">6865 11342 7803,'-11'-15'3148,"0"3"-2699,5 4 451,-1-1-270,2 3-91,0-2 721,2 3-631,0 0 91,0 1-91,2 1-89,-1 0 450,1 1 359,1 1-1259,2 6 180,2-1-90,2 7-1,1-1 1,0 2 0,1 2 0,1 2-90,0 1 90,1 2-90,0 1 0,-1 1 0,2 0 0,-1 1 0,0-1 90,6 9-180,-5-8 90,5 5-90,-6-9 89,1-1-89,-1-2 0,0-1 0,-1-1 0,-1-2 90,-1-3-90,-1 0 0,0-2 0,-2 0 0,-1-2 90,0-1-90,-1-1 0,0 0 90,-2-1 450,1 0-540,-4-4 0,1 2 0,-2-5 0,2 3 90,0 0-180,0 0 90,-1-1 0,1 0 90,-1 0-90,-1 1 0,1 0 0,0 0 0,0 1 0,0 0 0,1 1 0,-1 0 0,1 1 0,0 0 0,-1 1 0,-1 0 0,0 1-90,-1 2 90,0 0 0,0 2 0,0 0 0,-2 6 0,3-2 0,-2 4 0,3-2 0,0 1 0,2 0 0,-1 1 0,2-1 0,2 1 0,0-1 0,1-1 0,2 0 0,0-2 0,2-1 0,4 2 0,-2-4 0,5 0 0,0-5 0,-1-1 0,3-3 90,-1-4-90,-3 0 0,3-3 0,-7 1 0,0 0 0,-1 0 90,-2-2-90,-1 0 0,-1 0 0,0 0 0,-3 0 0,0 1 0,-2 0 0,0 0 0,-1 2 0,-1-1 0,0 1 0,-1 1 0,0 1 0,-1 0 0,1 1 0,0 1 0,-1 1 0,0 1 0,-3 2 0,2 1 0,-2 2 0,-1 4 0,2 0-90,-2 4 90,4-2 0,0 0 0,1 0 0,0 0 0,2 0 0,1 0 0,1-1 0,1 0 0,1 0 0,1-2 0,1 0 0,2-1 0,1 0 0,1-2 0,1-1 90,1-2-90,0 0 0,1-2 0,0-1 0,1-2 0,-2 0 0,0-2 0,-1 1 0,-1-2 90,-1 0-90,-1 0 0,-1 1 0,-1-1 0,-1 1 0,-1 0 0,-1 0 90,-1-1-90,-1 2 0,1-1 0,-1 1-90,0 1 90,0 1 0,0 0-90,1 1-90,1 0-450,-1 2-899,-4 0 270,1 0 180,-5 2-990,0 0-270,-1 1-90,-2 0 1,-4 2 89,-1 2 2339,-4 2 0,-2 2 0,-3 1 0</inkml:trace>
  <inkml:trace contextRef="#ctx0" brushRef="#br0" timeOffset="9187">3945 13258 12480,'3'-2'1619,"0"1"-899,-3 2-361,1 0 91,1 1-90,1 2 180,0 0-181,1 3 91,1 1 90,2 2-180,0 1-1,0 2-89,2 1-270,0 1 180,1 1 0,1 0-90,0 1 90,-1 2-180,1-1 90,-1 2 0,1-1 0,0 0-90,-1 1 90,0-2 0,-1-1 0,1 0-90,-1-3 90,1-1-1,3 1 1,-3-5-90,2 1 90,-5-6 0,-1 0 0,0-2 0,-1-1-90,-1-2 90,0 0 0,0-3 0,-2-1-90,1-1 90,-2-1-90,-1-2 90,0 1-90,-1-2 90,-1 1-90,1 0 90,-2-1-90,1 1 90,-2 1 0,1 0-90,0 0 90,0 2-90,0 0 90,-1 1-90,2 0 90,-1 2-90,1-1 0,0 1 90,0 1-90,1 0 0,0 0 89,0 1-89,0 0 90,-1 1-90,1 1 0,0 0 0,0 1 0,0 0-90,0 2 90,-1 1 0,0 2 0,-1 2 0,1 0 90,-1 3-90,0 0 0,0 1 0,1 0 0,0 0 0,1 1 0,0-1 0,1 0 0,1 0 0,1-2 0,0 0-90,0-2 90,0-1 0,-1-1 0,2-1 0,0-1 0,0-2 0,1-1 0,1 0 90,0-1-90,1-1 0,0-1 0,1-1 0,-1-1 0,2-1 0,-2 0 0,1-1 0,-3 1 0,0-1 0,-1-1 0,0 0 90,-1 0-90,0 0 0,-1 0 0,-1 0 0,0 1 0,-1 0 90,0 1-90,0 0 0,0 1 90,-1 1-90,0 0 0,0 2 0,0 0 0,-3 2 0,2 1 0,-4 2 0,3 0 0,-2 2 0,1 1 0,0 0 0,1 0 0,0-1-90,2 1 90,-1-2 0,2 1 0,1-2 0,1-1 0,2 0 0,0-1 0,1-1 0,1-1 90,1-1-90,-1-1 0,5-4 0,-3 1 0,1-3 0,-1-3 90,-3 3-90,0-4 0,-2 4-90,-2 0 90,1 0 0,-2 0-90,0 1-90,0 1-89,-2 1-91,0 1-180,-2 2-90,-1 2-359,-1 1 359,-2 4-539,-1 2-1439,-7 9 1168,5-2-89,-6 7-1889,-1 6 1709,5-5 1709,-4 9 0,6-8 0,2 1 0</inkml:trace>
  <inkml:trace contextRef="#ctx0" brushRef="#br0" timeOffset="10357">4002 15180 7443,'3'-4'809,"1"-1"-629,-1 2-90,0-2 0,-1 1 0,2 0-90,-1 0 90,0 0-90,0 0 90,1 0-90,0 0 0,0-1 0,1 0 90,4-3-90,-1 2 0,3-3-90,1 0 0,-2 2-90,3-2-360,1 0 91,-3 3-181,4-3-269,-6 2 899,0 1 0,0-1 0,0 0 0</inkml:trace>
  <inkml:trace contextRef="#ctx0" brushRef="#br0" timeOffset="10587">4389 14802 7083,'7'-9'1529,"1"0"-1349,-2 2-90,2-1-90,0 0 0,1-1 90,0 0-90,2 0 0,-1 0 0,1 0-90,0 0 90,0 1-90,1-1-270,5-4 0,-4 3-89,5-4-181,-6 4-90,0-1 720,0-1 0,1 0 0,1 0 0</inkml:trace>
  <inkml:trace contextRef="#ctx0" brushRef="#br0" timeOffset="10814">5023 14238 6723,'11'-13'1619,"-1"0"-1529,-2 4 0,0-1 0,1 0-90,0 0 0,1-1 0,2 0-90,-1-1 0,1 1 0,0 0-90,1-1-90,-1 1-719,4-5 359,-4 4 630,3-4 0,-6 6 0,1-1 0</inkml:trace>
  <inkml:trace contextRef="#ctx0" brushRef="#br0" timeOffset="11033">5472 13807 7083,'7'-7'1529,"0"0"-1259,0 0 0,0-1-90,0 1-90,-1 0 90,1 0-91,0-1 1,0 1-90,1-1 90,1-1-90,0 0 0,1 0 0,0-1 0,0 2 0,0-1-90,0 1 0,1-1-269,4-4 179,-3 3-180,3-4 0,-4 5-90,-1-2 1,1 1-181,-1 0-90,0 1 720,0-1 0,-1 0 0,1 0 0</inkml:trace>
  <inkml:trace contextRef="#ctx0" brushRef="#br0" timeOffset="11270">6055 13258 7173,'17'-18'1889,"-6"6"-1799,7-5 0,-9 7 0,2 1 0,-1-1 0,1 0-90,0 0 90,1 0-90,4-6 0,-4 4 0,4-5 0,-6 7-90,2 1 90,-1 2-90,1 0 0,-1 0 0,1-1-90,0 0 0,-1-1-90,1-1-90,1 0 0,-1-1-179,1 0-91,0 0-89,0-1 719,0-1 0,1 0 0,1-1 0</inkml:trace>
  <inkml:trace contextRef="#ctx0" brushRef="#br0" timeOffset="11540">7003 12487 7263,'19'-18'1709,"-9"7"-1619,10-8 0,-7 6 0,-2 3 0,3-3-90,-4 4 0,0 0 0,1-1 0,0 0 0,1 0 0,1-1 0,0 0 0,1 0 0,1-1 0,0 1 0,-1-1 0,1 1 0,0 0-90,0-1-90,1 1 0,0-1-90,-1 1-90,1-1-179,-1 0-91,0 0-90,-1-1 720,0 0 0,-1-1 0,1 1 0</inkml:trace>
  <inkml:trace contextRef="#ctx0" brushRef="#br0" timeOffset="12592">3007 13929 7443,'8'-7'1439,"0"-1"-1349,1 0 0,0-2-90,1 0 0,0 0 0,1-1 0,0 0-90,2-1 90,1 0-90,0-2 0,1 0 0,1-1-90,1-1 0,1 0-90,0-1 1,1 0-271,1-1-90,0 0 413,0-2 1,-1-1-1,1-1 1</inkml:trace>
  <inkml:trace contextRef="#ctx0" brushRef="#br0" timeOffset="12831">3822 13133 7353,'12'-13'2069,"0"0"-1800,1 0-89,1 0-90,0 0 0,2-1 90,9-8-90,-5 5-90,8-6 90,-8 6-90,0 1 0,2-1 0,-1 0 0,0 1 0,0-1 0,0 1-90,0-1 0,-1 0 0,0 1-180,0 0 1,-2 1-1,0 0-180,-2 0 0,-1 1-179,0 1-1,-3 0-180,0 1 810,-1-1 0,0 1 0,-1-1 0</inkml:trace>
  <inkml:trace contextRef="#ctx0" brushRef="#br0" timeOffset="13003">4718 12351 7353,'37'-30'2069,"4"-5"-4720,-20 17 2741,6-6 90,-7 6-90,-1-1 0,2 0 754,-1 0-934,2-1-90,-2 2-270,0-1-180,-1 1-269,-1 0-180,0 0 1079,-1 0 0,1 1 0,0 0 0</inkml:trace>
  <inkml:trace contextRef="#ctx0" brushRef="#br0" timeOffset="13576">5739 11279 8252,'9'-29'2339,"-4"13"-2249,6-12-90,1 11 90,-2 3-90,5-4 0,3 0 0,-2 5 0,6-5 0,-6 5 0,1 1 0,1-1-90,0 1 90,0-1-90,0 1 0,0-1-90,0 1 0,0-1 0,-1 0 0,0 0-89,0-1-1,-1 0-90,0 0 90,-1 0 0,0-1-90,-1-1-359,6-7 359,-5 5 0,5-7 180,-7 7 0,2-1 91,-1 0 178,1-1 1,0 1 180,0 0 0,0 1 90,0 0-90,-1 0 90,-1 1-91,0 1 1,-1 0 90,5-5-270,-4 5 90,4-5-90,-6 8 0,0 0 0,1 0 0,-1 0 0,1 1 0,0 0 0,2 1-1,-1-1-89,1-1 90,0 1-90,1-1 90,0 0 0,2 0-90,0-1 90,2 0-90,0-1 90,3-1 90,11-8-180,-7 5 90,10-7-90,-10 8-374,0 0 464,1 0-3358,0 0 3268,0 0 0,-1 1-409,-1 0 409,0 1-220,-1 0 220,0 0 0,-2 1 0,1 0-90,-2 0 90,0 1 0,0 1 0,-2 0 180,0 1-180,7-5-90,-7 4 90,4-3-90,-8 5 2955,-1 0-3044,-2 1 606,0 1-967,4-5 452,-5 4-452,3-3-89,-5 6-14,-2-1 643,-1 1 0,0-1 0,-1 1 0</inkml:trace>
  <inkml:trace contextRef="#ctx0" brushRef="#br0" timeOffset="17681">11293 12718 9332,'5'-1'90,"0"2"-90,-2 0 0,1 0 90,0 0-90,-1 0 0,1 0 0,3 1 0,-1-2 0,3 1 0,2-1 0,-1 0 0,5-1-90,-2 0 90,1 0-90,2-1-90,2 0 0,1 0-90,0 0-180,0 0-89,0 0-91,0 0-180,0-1 810,0 0 0,0-1 0,0 0 0</inkml:trace>
  <inkml:trace contextRef="#ctx0" brushRef="#br0" timeOffset="17932">11944 12661 7083,'10'0'2339,"0"0"-2159,-5-1-1,0 1 1,1-1-90,1 0 90,0-1-90,1 1-90,0-1 90,1 0 0,1-1-90,7 0 0,-4 1 0,5-2 0,3 2 0,-4 0 0,6 0 0,-6 1 0,1 0-90,1 1 90,0 0-180,0 0 90,1 0-180,0 0 90,0 0-179,2 0-1,0 0-90,0 0-90,1 0-89,-1 0-181,1-1 810,-1 1 0,0-2 0,0 1 0</inkml:trace>
  <inkml:trace contextRef="#ctx0" brushRef="#br0" timeOffset="18165">13029 12547 6993,'18'-7'2249,"-9"2"-2069,8-2-90,-10 4 0,0 0-90,1 1 89,0 0 1,0 0-90,2 0 0,0 0 90,2 1-90,1-1 0,0 1 0,2 0 0,1 0 0,1 0-90,2 0 90,1 0-90,1-1-89,2 0-181,14-1 90,-7 0-90,10-2-809,5-1-528,-10 1 1697,11-2 0,-14 1 0,-1 0 0</inkml:trace>
  <inkml:trace contextRef="#ctx0" brushRef="#br0" timeOffset="19106">11710 14802 7982,'-6'2'2249,"0"-2"-1889,1 1 0,1-1-90,1-1-91,0 1 91,2-2-90,0 0-90,2-1 90,0-1-90,3-2 90,0-1-90,3-2 90,1-1-90,2-2-90,1-1 90,2-1 0,2-2-90,2-3 90,3 0-90,2-3 0,3-1-542,2-3 542,4 0 0,2-3 0,4-2-1002,1-3 1002,3-2-90,1-2 0,1-1-1207,2-3 1027,0-1-90,0-3 1,1 0-361,-14 13 1,2-1 224,-9 9 0,0 0-135,9-8 1,-2 1-720,13-11 1349,0 2 0,0 1 0,1 0 0</inkml:trace>
  <inkml:trace contextRef="#ctx0" brushRef="#br0" timeOffset="19588">13285 13288 7623,'15'-23'3058,"-5"7"-2788,4-7-90,-5 10 179,6-6-179,-2 3-90,5-5 90,-3 6-90,1-1 0,10-10-1267,-3 6 1177,6-7 90,-6 6-200,0 0 110,1 0 0,0-1-325,0-1 325,0-1-2858,1 0 2858,-1 0-90,1 0 839,1-2-749,0 1-180,14-14 30,-9 10 60,11-10-254,-11 11 164,0-1-179,17-13 179,-11 10 0,11-10 90,-14 13-90,0 0 90,0 0 0,0 1 0,-1 0 0,0 1 90,14-11 0,-12 9 0,10-7 0,-16 12 90,-1 1-90,-3 1 90,0 0 0,-2 1 0,-1 0 3019,-1 1-3019,0 1 90,-2 0-90,0 0 90,0 1-90,-1-1 90,1 0-90,1 1 90,-1-1-90,2 1 0,0 0 0,0 0-90,0 1 89,0 1-89,0-1 90,0 1-90,1-1 0,-1 0 0,1 1 90,-1-1-90,0 0 0,1 1-3085,0-1 3085,0 0-90,1-1-169,0-1 169,1 0 0,1-1-90,0 0 0,1-2-89,2 0-1,1-2-90,0 0-90,1 0 0,2-1-89,-1 0-91,1 1-89,-1-1-91,0 2-179,0-1 989,-1 0 0,1 0 0,-1 0 0</inkml:trace>
  <inkml:trace contextRef="#ctx0" brushRef="#br0" timeOffset="19798">16144 10778 7263,'34'-38'2608,"-12"13"-2338,11-12 0,-16 18 0,-1 0-90,0 0 0,1 0-90,-1 1 0,1-1 0,0 1-1,1 1-89,0-1 0,0 0 0,2 1 0,-1-1 0,2 1 0,0-1 0,0 0-89,0 1-1,0 0-90,0 0-90,1 0-90,0 0-90,-1 0-269,1 0-271,-1 0 990,8-8 0,-7 6 0,8-6 0</inkml:trace>
  <inkml:trace contextRef="#ctx0" brushRef="#br0" timeOffset="20031">17502 9568 7353,'13'-11'1799,"1"1"-1529,0-1-180,2 0 0,1 0-1,0-1-89,0 1 0,0-1 0,-1 1-89,0 0-91,-2 2-90,-1 0-180,-1 1-90,-3 1-269,-1 1-181,-3 1 990,-1 1 0,-2 1 0,-1 2 0</inkml:trace>
  <inkml:trace contextRef="#ctx0" brushRef="#br0" timeOffset="22138">14228 12133 9152,'-3'-5'1889,"0"0"-1530,1 2 1,0 0 90,1 0 0,0 0 0,-1 0-91,2 0 91,-1 0 90,1 1-180,-1 0 629,1 0-539,0 1-270,-2 4-180,1 0 90,-2 4 0,1 0-90,0 1 89,0 0-89,0 1 0,1-1 0,1 0 90,1-1-90,2 0 0,2-2 0,1-1 0,3-1 0,1-1 90,1-1-90,3-2 0,0-1 0,2-2 0,0-2 0,1-2 0,0-1 0,-1-1 90,-2-1-90,0 0 0,-1-1 0,-2 0 0,0-7 0,-4 4 90,1-4-90,-5 4 90,-1 0-90,-2-1 90,-2 1-90,-1 0 90,-1 2 0,-1 1 0,1 1 90,-2 2-90,0 0 0,-1 3-90,0 0 90,-2 2-90,0 1 90,-1 1-90,0 1 0,-2 1 0,0 2 0,0 1 0,-1 1 0,1 2 180,-7 6-180,6-3 0,-5 5 0,8-3 0,0 1 90,2 0-90,0 1 0,3-1 0,0 0 0,2 0 0,1-1 89,2-1-89,1 0 0,1-1 0,2-1 0,2-1 0,2-2 90,2-1-90,2-3 0,2 0 90,2-3-90,0 0 0,9-5 0,-7 2 0,7-4 0,-10 3 0,-1-1 0,-1 0 90,-2-1 0,-1 1-90,-2 0 90,-1 0-90,-3 0 0,0 2 90,-2-1 90,-1 1-90,0 0 180,-1 1-180,-1 0 0,1 0 0,-4 1 90,1 0-180,-4 1 90,0 2-90,-1 1 0,-2 2 0,0 0 0,-1 2 0,0 1-90,-6 5 90,5-2 0,-5 3 0,7-3 0,1 0 0,1 1 0,1-1 0,2-1 0,1-1 0,1-1 0,3 0-90,0-1 90,3-1 90,1-1-90,2-1 0,2-1 0,1-1 0,1-2 90,7-4-90,-4 0 0,3-2 0,-5 1 0,-1 0 0,2-5 0,-4 2 90,1-2-90,-5 3 0,-1 1 0,-1 2 0,-1-1 0,-1 2 89,-1 1-89,-1 0 0,-2 1-89,-1 1 89,-1 1 0,-1 1 0,0 0 0,-1 1 0,0 1 0,0-1-90,-2 2 90,3 0 0,0 0 0,3-1 0,0 0 0,2 0 0,0-1-90,1 0 0,0 0 0,1 1 90,1 0 0,0 1 0,1-1 0,0 2 0,2-1 0,-1-1 0,2 1 0,-1-1-90,1 0 90,0-1 0,1 0 0,-1 0 0,0-1 0,-1 0 0,0 0 0,-2 0 0,1 0 0,-1 0 270,-1 0-270,-4-2 0,1-1 90,-4-1-90,2-1 0,0 0 0,-1-1 0,-1 0 0,0-2 0,0 0 0,-1 0 0,0-2 90,-1 0-90,-1-1 0,0-2 0,-1 0 89,-1-1-89,-1-1 0,0-2 0,-2-1 0,-1-1 0,0-2 90,-2-1-90,0-1 0,-1-2 0,0-1-365,-2-1 365,0-1-3271,0-1 3271,-2-1 0,1-2-435,-1-1 435,1-1 0,0-1 90,-1 1-90,1-1 0,0 1 0,0 0 0,0 2 0,1 0 0,0 2 0,1 0 0,0 2 90,1 0-90,0 1 0,0 0 0,0 2 90,1 0-90,0 0 0,0 1-463,0 0 553,0 0-90,0 0 2826,0 1-2736,-1 0-1,-2 0 603,0 0-602,-2 2 0,-1 0 0,-1 2 0,1 2 0,-1 1 0,2 2 0,-1 2 0,1 2 1017,1 1-1017,2 2-90,1 1 0,1 0 90,1 1-90,2 1 89,1 0-89,1 0 90,2 0 0,2 0-90,0 1 90,1 0 0,0 0-90,1 0 90,1 1-90,0 0 0,2 0 90,-1 1-90,1 0 0,1 1 0,0 0 0,1 0-90,0 0 90,0 2 0,0 1 0,2 1 0,0 1 0,0 2 0,0 0 0,0 0 0,1 0 0,0 0 0,1 1 0,-1-1 0,1 0 0,1 1 0,-1 0 0,1 0 0,3 4 0,-2-3 0,2 3 0,-2-3 0,1-1 0,-1 2 0,1-2 0,0 1 0,0 0 0,1-1 0,0 1 0,0-1 0,1-1 0,-1 1 0,0-1 0,1 0 0,-1-1 0,0-1 0,0 1 0,-1-2 0,0 1 0,-2-2 0,2 1 0,-2-2 0,1 0 0,-3-1-90,-1 0 0,1 1-180,-2-1 1,1 0-91,-1 0-720,0 1 361,2-1-1,0 0-269,2 1-270,1 1-91,2 1-179,1 0-2249,7 5 1889,-3-2 90,6 4 1799,-3-1 0,3 1 0,1 1 0</inkml:trace>
  <inkml:trace contextRef="#ctx0" brushRef="#br0" timeOffset="23724">15464 11230 13919,'2'-4'630,"0"-1"-450,-1 2-1,-1-2 1,1 1 0,-1-1 180,1-3-180,-1 2 0,0-3 0,0 2 90,-1-1-180,1 0 89,-1-1 1,0 0-90,-1-1 180,1 0-180,0 0 90,0 0 0,0 2 0,-1-1-90,0 1 180,0 1-180,0 0 89,0 0-89,-1 0 90,0 1-180,0-1 90,-1 0-90,-3-3 0,2 2 0,-2-1 180,-1 0-90,1 2 0,-1-1-90,2 4 90,0 0 90,1 1-180,0 0 90,0 1 0,1 0-90,0 1 90,1-1 0,0 1 0,0 0 0,1 0-90,0 1 90,1 0-1,0 0-89,-1 0 0,2 2 0,-1 0 0,1 2 0,0-1 0,0 2 0,1 0 0,0 0 0,0 0 90,0 0-90,0 1 0,1-1 0,0-1 0,0 1 0,0-2 0,1 0 0,0 0 0,0 0 0,0 0 0,1-1 0,0 1 0,1-2 0,1 0 0,-1-1 0,2-1 90,3-2-90,-2 0 0,2-1 0,-3 0 0,0-1 0,-1-1 0,0 1 0,0-2 0,-1 0 0,-1-1 0,0 1 90,-1-2-90,-1 0 0,-1 0 0,-1-1 90,-1 1-90,-1 1 0,-2 0 90,0 0-90,-1 1 0,0 1 90,-2 0-90,1 0 0,-2 2 0,1-1 0,-1 2 0,-1 1 0,0 1 0,-1 1 0,0 1 0,0 0 0,0 1 0,0 1 0,1 1 0,1 1 0,0 0 0,1 1 0,1 1 0,1 0 0,1 0 0,-1 1 0,2 0 0,0 0-90,0 3 90,2-4 0,1 3 0,1-4 0,0-1 0,1 0 0,0-1 0,0-1 0,1 0 90,1 0-90,0-1 0,1 0 0,-1-1 0,1-2 0,0 0 0,0-1 0,1 0 0,-2-1 0,1-1 0,-1-1 90,1 0-90,-2-1 0,1 0 0,-1-1 0,-1 0 0,-1-1 0,0 1 90,-1-4-90,-1 3 0,0-2 0,-1 3 0,0 2 90,-1 0-90,0 0 0,-1 2 0,0 0 0,0 1 0,-1 0 0,-1 2 0,0 2 0,-1 0 0,0 1 0,0 0 0,1 2-90,0-1 90,1 0 0,1 0 0,1 0 0,1 0-90,0-1 90,2 1 0,0-1 0,0 0 0,2-1 0,0 0 0,0-1 0,0 0 0,1 0 0,2-1 0,0-2 0,0 1 0,2-2 0,0 0 0,-1 0 0,1-2 0,-1 1 0,-1-1 90,0-1-90,-1 1 0,-1-2 0,0 1 0,-2 0 90,0 0-90,0 0 0,-2 0 0,1 2 0,-1-1 90,0 1-90,0 1 0,0 1 0,0 0 0,-1 1-90,1 1 90,-1 0-180,0 1 0,-1 2-90,-1 0-359,-1 1-91,1 1 1,-1 0-631,1 1-2338,-2 2 1440,0-1 89,-1 3 0,0-1 2159,-2 2 0,-2 0 0,-1 1 0</inkml:trace>
  <inkml:trace contextRef="#ctx0" brushRef="#br0" timeOffset="25238">13550 13115 9062,'1'-4'989,"-1"1"-809,0 1 270,-1 1-270,1-1 180,0 1-181,-1-1 1,1 1-90,0 0 0,-1-1 90,1 1-90,-1-1 90,1-1-90,-1 1 0,0 0 180,-1-1-180,1 0 90,-1-2 0,0 1-1,0-2 1,-1-1 0,1 0 0,-1-1 90,-1-1 0,0 0 0,0-1-90,-1-1 89,-1-1-89,0 0 90,-1-3-90,0-2 0,-2-1 180,-4-13-180,2 5 0,-3-8-1,3 9 1,0 1 90,1 0-90,0 0 0,0 2 90,0 0-180,1 2 90,-1 0-90,1 2 0,0-1-1,0 1 1,0 0 0,1-1-90,-1 1 90,1-1 0,0 1-90,1 0 90,0 2-90,1 1 0,0 2 0,1 1 180,0 2-90,1 1 0,0 1 90,1 2-90,1 1 0,0 1-90,1 1 90,-1 0-90,1 1 0,0 1-90,1 0 90,-1 7 0,1-2 0,0 7 0,0-4 0,0 2 0,0 0 0,0 1 90,1 1-90,-1 0 0,2 1 0,0 0 0,1 5 0,0-4 0,1 4 0,0-6 0,0 0-90,0-1 90,0-1 0,0-1 0,-1-2 0,1-1 0,-1-1 0,0-1 0,1-1 0,-1-2 90,2-1-90,0-1 0,0-1 0,0-2 0,2-5 0,-3 1 0,1-3 0,-3 1 0,-1 0 0,0-1 0,-1-1 0,-1 0 0,-1-1 0,-1 0 90,0-1-90,-2 0 0,0 0 0,-1 0 0,0 1 0,-1 0 0,-2-3 0,2 5 0,-1-3 0,0 4 0,3 4 0,-2 0 0,3 4 0,1 0 0,-1 2 0,1 1 0,-1 1 0,-2 2 0,-2 7 0,0-2 0,-1 6 0,3-3 0,1 2 0,0 0 0,1 0-90,0 0 90,2-1 0,1-1 0,1 0 0,1-2 0,1 1 0,2-3 0,-1 0 0,2-2 0,0-1 0,1-1 0,1-1 0,-1-2 0,1-1 0,0-2 90,0-2-90,1 0 0,-2-3 0,1 0 0,-1-1 0,-1-1 0,-1-1 0,-1 0 0,-1 0 90,-1-1 0,-1 1-90,-1 0 0,-1 2 90,-1-1-90,0 1 0,0 1 0,-1 1 0,0 2-90,0 2-90,-2 0 0,0 4-540,-5 5 450,1 0-449,-3 5-271,3-1 1,0 2-90,0 0-181,1 2-179,-1 1-90,1 1-90,-1 1 0,0 2 1619,0 2 0,0 1 0,0 1 0</inkml:trace>
  <inkml:trace contextRef="#ctx0" brushRef="#br0" timeOffset="27456">15016 11805 7892,'-2'-6'2879,"0"0"-2339,0 1-181,2 1 1,-1-1 0,1 2 90,0 0-180,0 0 89,0 1-89,0 0 810,0 0-901,3 5 1,0 0 0,2 5 90,0 0 0,0 2-90,1 2 180,1 1-91,0 1-89,1 2 90,1 2-90,0 0 0,1 2 90,1 0-90,1 2 90,2-1-180,1 2 179,10 11-755,-4-8 486,8 9 90,-7-11-90,1 1 0,1-1 0,0 1 0,0-1 0,1-1 0,0 0 0,0 0 0,-1-1 0,1 0 0,-1-1 0,-1 0 0,0-1 0,0 0-398,-1-1 398,0 0 0,0-2 0,-2 0 0,1-1-63,-2 0 63,0-2 627,-1 0-537,-1-1-90,-1-1 0,-1-1 0,-1 0 419,-1-2-419,-2-1 171,0 0-171,-1-1 0,-1 0 0,-1-1 90,0 0-90,0 0 0,-1 1 90,0 0-90,1 0 0,0 1 90,1 0 0,0 1-90,0 2 90,1 0 0,0 1-90,1-1 0,0 2 90,1-1-90,0 1 90,1 0-90,0 0 0,1-1 90,-1 0 0,1 0-90,0 0 90,0-1-90,1 0 0,-1 1 90,0 0-90,0 1 0,1-1 89,0 1-89,0 0 0,1 0 90,0 0-90,1-1 0,0 1 0,1-1 90,0 0-90,10 5 0,-6-4-3302,8 3 3302,-10-5 0,1 0 0,0 0 0,-1-1 0,-1 0 90,0 0-90,0-1 0,-2 0 0,0 0 0,-1 0 3392,0-1-3392,-2 1 0,0-1 0,0 0 0,0 0 0,-1 0 0,2-1 0,5 4 0,-4-3 0,11 6 0,-12-5 0,5 3 0,-7-4 0,4 4 0,-4-2 0,3 2 0,-6-3 0,1-1 0,-1 0 0,-1 0 0,1 0 0,-1 0 0,1 0 0,-1-1 0,0 0 0,-2 0 90,0 1-90,0-1 0,-1 0 0,0-1 0,0 1 0,-1-2 0,0 1 0,0-1 0,-2 0 0,2 0 0,-2-1 0,0 0 0,0-1 0,-1-1 0,-1 0 0,1 0 0,-1-1 0,0 0 0,0 0 0,1 0 0,-1-1-90,-5-2 90,2 0 0,-4-2 0,2 1 0,1 0 0,-1 0 0,0 0 0,-1-1 0,1 2 0,-1-1 0,-1 2 0,-1 0 0,-6 1 0,2 1 0,-3 1 0,2 1 0,1 2 0,-1 1 0,1 0 0,-1 1 0,1 1 0,1 0 0,0 0 0,1 1 0,1 0 0,1 0 0,1-1 0,1 0 0,2 0 0,1-1 0,2 0 0,2 0 0,2-1 0,2-1-90,8 0 90,0-3 0,6 0-90,5-4 90,-5-1-90,7-2 90,-8 1-90,0-2 90,-1 1-89,-1-2 89,-1 0 0,-2-1 0,-1 1 0,-2-2 0,-1 0 0,-2-1 0,-1 0 0,-2 0 0,-1-1 0,-3 1 0,0 0 0,-3-1 0,-1 1 0,-5-2 0,0 3 0,-3-1 89,1 4-89,-1 2 0,-2 1 0,-2 1 0,0 1 0,-2 2 0,0 1 90,0 1-90,0 1 0,1 2 0,-1 2 90,2-1-90,0 2 0,2 0 0,1 2 90,1 0-90,2 1 0,1 1 0,3 0 0,1 0 0,2 0 0,2 0 0,2-1 0,3-1 0,2 0 0,2 0 0,2-2 0,2-1 0,2-1 0,1-3 0,2-1 0,1-1 0,1-3 0,0 0 0,0-3 0,0 0 0,1-3 0,-1 0 0,-2-1 0,-1-2 0,-2 0 0,-2-1 0,-2-2 0,-2 0 90,-1-1-90,-1 0 0,-4-8 0,-2 6 0,-4-5 0,-7 5 90,0 4-90,-6-1 0,1 7 0,-3 2 0,-2 1 0,-2 2 0,-1 2 0,-1 2 0,0 2 0,1 1 0,1 2 0,2 1 0,2 1 0,4-1 0,2 0 0,4 1 0,3-1 0,4 0 0,3 0 0,4-1 0,2 0 0,3-3 0,4 0 0,1-2 0,3-2 0,2-2 0,1-2 0,0-3 0,1 0 0,-3-2 0,-1-1 0,-2 0 0,-2-1-90,-3-1 90,-3 0-90,-2 0 0,-3-1-179,-3 0-181,-1 0 0,-2 0 0,-2 0-449,-1 1-181,-2 0-179,0 0-360,-2 0-270,0 1-2069,-6-3 2159,3 5 1799,-3-3 0,6 6 0,0-1 0</inkml:trace>
  <inkml:trace contextRef="#ctx0" brushRef="#br0" timeOffset="32106">24906 3495 7623,'1'-38'2698,"0"20"-2608,-1-10-90,0 25 90,-2 2-90,0 4 0,0 3 180,-8 26-90,4-6 0,-6 22 0,4-11-710,1-4 1,0 1 709,-4 21-45,3-16 0,-1 3 45,-1 8 0,0 0-45,2-9 0,-1 1 0,-2 14 0,-2 4-15,4-15 0,0 1 0,1-1 15,-3 9 0,0 1-45,2-7 0,-1 2 0,1 1-945,-1 2 1,0 1 0,1-2 944,-3 9 0,1 0 0,2-8 0,-1 2 0,1-3-833,-1 3 0,1-2 833,0 0 0,1-1-552,0-1 1,0 0 551,1-1 0,0-1-164,1-2 0,-1 0 164,2-2 0,-1-1 0,1-1 0,0-1 457,1-2 0,-1-1-457,1-1 0,0 0 0,0-2 0,0-1 293,1-2 0,-1 0-383,-3 29 0,0-4-89,0-5 89,-1-4 1249,0-4-1428,-1-4-91,0-3-90,-1-5 1457,0-3-2086,0-5-90,-2-5 1169,-1-4 0,-1-5 0,-1-3 0</inkml:trace>
  <inkml:trace contextRef="#ctx0" brushRef="#br0" timeOffset="32487">23115 6037 8252,'-31'2'1439,"1"-1"-1169,6 0-180,4 0 90,4 0-90,3 0 0,3 0 0,6-1 0,5-1-90,8 0 90,10-3 0,10-3-45,5 0 0,4-2-1002,-5 1 0,3 0 957,17-5 0,2 0-1078,-5 2 0,0 0 1078,5-2 0,2 0 45,5-1 0,2 0-707,-19 3 1,0 1 0,1-1 691,3 0 0,0 0 0,1-1-443,2 0 1,1 0 0,1-1 412,2 0 0,0 0 0,2 0-121,1-1 1,2 1-1,0-1 151,2 0 0,1-1 0,0 1-53,-14 3 1,0 0 0,0 0 0,1 0 44,1 0 1,0 0-1,1-1 1,0 1-1,1 0 1,0-1-1,1 1 1,-1 0-23,2 0 0,0-1 0,0 1 0,1 0 22,0 0 0,0-1 1,1 1-1,-1 1 0,1-1 1,0 0 0,0 0-1,0 1 0,0-1 1,0 1 0,0 0-1,1 0 0,-2 0 1,1 0 0,0 0-1,0 0-8,-1 0 1,1 1 0,-1 0 0,0-1-15,0 1 0,-1 0 0,0 1 0,1-1 22,-2 0 1,0 1 0,0-1-1,0 1-22,-1 0 0,0 1 0,-1-1 0,0 1 0,-1-1 0,-1 1 0,1 0 0,-1 0 0,14-2 0,0 1 0,0 0 30,-3 0 0,-1 0 0,-1 1-30,-2 0 0,-1 0 0,-1 1-20,-3 0 1,0 1-1,-2-1 20,-2 2 0,-1-1 0,0 1-45,18-1 0,-2 1 45,-4 1 0,-2 0 58,-5 1 0,-2 1-148,-5 1 0,-1 0 0,-5 1 1,-2 1-181,28 3 0,-11 2 937,-12 2-1117,-9 2-1169,-9 8 449,-14-4 507,-8 7 663,-14-7 0,-8 0 0,-3 1 0</inkml:trace>
  <inkml:trace contextRef="#ctx0" brushRef="#br0" timeOffset="33537">16742 15626 6993,'-10'-35'1529,"-1"2"-1259,0 3 0,-1 3-90,1 2 0,-1 3 0,1 2 89,0 2-89,1 1 90,0 1-90,1 2 90,0 1 0,2 3-90,0 1 179,1 0-179,1 3-90,1 1 0,1 2 0,1 3-90,0 2 90,0 4 0,-1 6 0,0 7 0,-1 9 0,-1 7 180,0 8-1184,-1 8 1094,1 6 90,-1 7-180,3-29 0,0 1 0,0 2 0,0 2-1083,1 1 1,0 1 1082,0 2 0,1 1 0,0 1 0,0 1 0,0 1 0,1 1-45,0-1 0,0 4-776,1-3 0,0 3 0,0-1 776,0 8 0,1 0-45,0-8 0,0 2 0,1-3 0,-1 5 0,1-4-571,1 1 1,-1 0 570,1-1 0,0 0 0,0-1 0,0 0 0,1-2 0,-1 0-45,1-2 0,0 0 45,-1-2 0,1 0-45,0-2 0,0 0-45,0-2 0,-1-1-150,1-2 0,0 0 105,-1-2 0,1 0-225,4 29 0,-1-6-179,-1-5-457,-1-5 276,-2-6-269,-3-5 1034,-4-6-1394,-3-5 0,-5-5 1349,-2-6 0,-5-4 0,-1-3 0</inkml:trace>
  <inkml:trace contextRef="#ctx0" brushRef="#br0" timeOffset="33887">15795 17818 8252,'-16'-20'3059,"10"10"-2970,-2-6-89,12 11 0,4 1 90,6-2-90,4 0 90,5-2-90,6-1-1028,6-2 1118,8-1 0,7-3 0,8-2-782,-27 8 1,3-1 736,21-8 0,3-1-1312,-11 4 0,1-1 1297,-5 1 0,3-1 0,-2 1-30,10-5 0,-2 1-570,5-3 1,0 0 614,2-1 0,2-2-45,-19 8 0,0 0 0,0-1 30,1 0 0,1 0 0,0-1-349,1 0 0,0-1 0,0 0 319,2 0 0,0-1 0,0 1 29,1-2 1,0 1 0,1 0-30,0-1 0,1 1 0,0-1-204,1 0 1,0 0-1,0 0 204,1 0 0,0 0 0,0 0 30,0 1 0,0-1 0,1 1-30,-1 1 0,1-1 0,-1 1-26,0 1 1,0-1 0,0 2 54,0-1 1,-1 2 0,0-1-39,0 1 1,-1 1-1,0 0 9,-1 1 0,0 0 0,0 1 126,-2 0 0,1 1 1,-1 0-127,-2 1 0,0 0 0,0 1 50,20-5 0,-1 1-95,-4 1 0,0 1 0,-4 2 0,-1-1-45,-4 2 0,-2 0-45,-3 2 0,-1 0 0,-5 1 0,0 0 390,-4 1 0,-1 1-705,28-4 1028,-9 3-1028,-8 1-90,-8 1 1201,-6 1-1200,-6 1-91,-6 1 2188,-5 0-2368,-5 1 852,-5 0 0,-5-1 1,-2-1-1</inkml:trace>
  <inkml:trace contextRef="#ctx0" brushRef="#br0" timeOffset="35681">16726 16807 8342,'-9'-23'1529,"1"4"-1439,7 11 180,0-7-180,1 6 0,0-5 0,0 8 0,0-1 0,1 2-90,0 0 0,0 2 0,0 1 90,1 0-90,-1 0 0,2 1 0,0 0 0,0 1-90,0 1 90,1 0 0,-1 1 0,2 1-90,0 2 0,1 0 0,1 2-180,0 1 0,1 2-179,1 0-271,0 3-1439,3 8 2159,-4-4 0,3 6 0,-3-6 0</inkml:trace>
  <inkml:trace contextRef="#ctx0" brushRef="#br0" timeOffset="35899">17038 17004 7263,'-17'-2'2518,"2"0"-2428,7 2 0,0 0-90,3 0 0,-1 0 0,4 0-180,1 0 1,4 2-1,1-1-90,3 2 0,-1-1-270,2 0-179,-1 1-181,1-1 900,-1 0 0,1 0 0,-1 1 0</inkml:trace>
  <inkml:trace contextRef="#ctx0" brushRef="#br0" timeOffset="36088">17226 16960 8432,'-1'-6'810,"0"0"-900,2 4 90,2-2-180,1 1 90,2-1-180,0 1-90,2-2-179,0 1-181,1 0-179,-1 0 899,1 0 0,0 0 0,0 0 0</inkml:trace>
  <inkml:trace contextRef="#ctx0" brushRef="#br0" timeOffset="36266">17585 16796 8072,'9'-13'810,"0"2"-810,-5 8-90,1 0 0,0 1-90,1 0 0,1 1-270,1 0-179,0 0-181,0 0 810,1-1 0,-1-1 0,2-1 0</inkml:trace>
  <inkml:trace contextRef="#ctx0" brushRef="#br0" timeOffset="36466">17855 16642 7713,'-6'-9'1709,"2"0"-1619,2 6-180,1 0 90,0 1 0,2 0-90,0 1 0,2-1 0,1 1 0,1 0-90,1-1-90,0 1 0,1-1-90,1 0-89,-1 0-91,0-1-90,-1 1 630,0-1 0,-1 0 0,1 0 0</inkml:trace>
  <inkml:trace contextRef="#ctx0" brushRef="#br0" timeOffset="36616">17774 16623 6543,'-20'7'810,"0"-1"-720,0 1 0,0-1-90,0 1-180,-9 2 0,7-1-90,-7 1-90,9-3-179,1 0 539,0-1 0,1-1 0,0-1 0</inkml:trace>
  <inkml:trace contextRef="#ctx0" brushRef="#br0" timeOffset="36898">17032 16656 6903,'-18'-9'2159,"7"3"-1979,-5-3-90,9 4 180,0-3-181,2 2 1,0-2 0,3 0 0,1 1-90,0 0 0,1 3 0,1 0-90,0 1 0,0-1-89,1 1-1,1 1-90,0-1-180,0 2-90,1-1-179,-1 1-271,0 0 990,-1-1 0,0 0 0,-1 0 0</inkml:trace>
  <inkml:trace contextRef="#ctx0" brushRef="#br0" timeOffset="37100">16983 16390 7713,'-6'0'1529,"1"0"-1349,1 0-180,0 1 0,2-1 0,2 0-90,3 1-180,5-1 0,1 1 0,4-1-180,-2-1-269,1 0 719,6-3 0,-3 0 0,4-1 0</inkml:trace>
  <inkml:trace contextRef="#ctx0" brushRef="#br0" timeOffset="37318">17438 16112 7892,'1'-11'1350,"0"4"-1260,0-3-90,0 5 0,0 0 90,1 1-90,0 1-90,0 0 90,1 2 0,1-1 0,1 1-90,0 1-180,3 0 90,-1 0-90,3 1-90,-2 0-89,-1 0-991,4 1 1440,-3-2 0,2 0 0,-3-1 0</inkml:trace>
  <inkml:trace contextRef="#ctx0" brushRef="#br0" timeOffset="37557">17312 16455 6723,'-13'20'1349,"2"-2"-1259,8-12-90,0 1 0,1-1 0,0 0 0,2 0 0,-1-1-90,2-1 90,-1 0-90,2-1-89,0 0-1,0 0-180,1-1-90,0 0-90,0 0 540,-1-1 0,0 1 0,1-1 0</inkml:trace>
  <inkml:trace contextRef="#ctx0" brushRef="#br0" timeOffset="37771">17460 16618 7623,'7'-13'1709,"-2"2"-1529,1-4-90,0 4 89,2-6-89,-1 5 0,2-5-90,-3 7 0,0 0 0,-1 2 0,1 1-180,3 0 1,-2 2-91,2 0-900,-1 3 271,-2 2-181,0-1 1080,-2 2 0,0-1 0,0 0 0</inkml:trace>
  <inkml:trace contextRef="#ctx0" brushRef="#br0" timeOffset="37956">17822 16400 7892,'1'-9'1710,"-1"4"-1621,0-2-89,0 4-89,0 1-1,0 1-270,0-1-360,5 3 91,-2-1-91,4 2-269,-3-1 989,1-1 0,0-1 0,1-1 0</inkml:trace>
  <inkml:trace contextRef="#ctx0" brushRef="#br0" timeOffset="38149">18031 16240 7623,'-9'-5'1979,"3"2"-1979,-2 0 0,5 2-90,0 0 0,2 0-270,0 0 90,1 0-90,1-1-180,1 0-269,1 0-91,-1-1 900,1 0 0,0-1 0,1-1 0</inkml:trace>
  <inkml:trace contextRef="#ctx0" brushRef="#br0" timeOffset="38348">17820 15980 7982,'-10'-3'1350,"0"1"-1260,0 1-90,2 1 0,1 0-90,0 1 0,3 1-90,-1 1-180,2 0-90,0 0-269,0 1-181,1-1 900,-1 0 0,0 0 0,1-1 0</inkml:trace>
  <inkml:trace contextRef="#ctx0" brushRef="#br0" timeOffset="38548">17610 15941 7892,'-6'-6'1080,"1"0"-1080,4 4 0,2-1-90,1 0 0,1 0 0,1 0 0,1 0-90,2 0-719,4-3 179,-2 2 720,4-2 0,-3 0 0,0 1 0</inkml:trace>
  <inkml:trace contextRef="#ctx0" brushRef="#br0" timeOffset="38742">17938 15645 7892,'-1'-9'1170,"2"1"-1170,3 4 0,1-1 0,3-1-90,2 0 0,2-1-90,1 1 0,1 0-270,1 1-269,0 2-181,-2 0 900,0 2 0,-1 1 0,0 2 0</inkml:trace>
  <inkml:trace contextRef="#ctx0" brushRef="#br0" timeOffset="38981">18092 16255 7083,'10'-4'899,"-2"0"-809,4-3-90,-1 1 0,1 0 0,1 0 0,1 0-90,1 0-89,1 1-91,-2 1-180,-1-1-180,-1 2 630,-1 1 0,-2 1 0,0 0 0</inkml:trace>
  <inkml:trace contextRef="#ctx0" brushRef="#br0" timeOffset="39181">18382 16214 7713,'-4'-6'1709,"0"0"-1350,-1-4-269,2 2 0,0-4-90,4 0 0,1 2 0,3-3-180,6-1-89,-1 4-1,3-3-270,-2 5-270,0 0-179,-1 1 989,1-1 0,1 0 0,0-1 0</inkml:trace>
  <inkml:trace contextRef="#ctx0" brushRef="#br0" timeOffset="39376">18672 15837 7982,'-4'-8'1799,"1"2"-1709,0-1-90,0 2-90,2 2 0,0-1-89,2 2-91,0 1-90,1 0-180,0 0-179,0 1-181,1-1 900,1 0 0,0-1 0,1-1 0</inkml:trace>
  <inkml:trace contextRef="#ctx0" brushRef="#br0" timeOffset="39556">18812 15557 7353,'-10'-10'2249,"0"-1"-2160,4 6-178,0 0-1,2 2-180,1 0 0,1 1-180,-1 1-269,1-1-91,0 1-269,1 0 1079,0-1 0,1-1 0,0 0 0</inkml:trace>
  <inkml:trace contextRef="#ctx0" brushRef="#br0" timeOffset="39903">18282 15507 7713,'-8'-4'1169,"1"1"-1079,4 2 0,1 0 0,0 0 0,1 0-180,1 0 0,4 1-180,-1 2-90,3 1-180,-2 1-269,-1 1-180,0 0 989,-1 0 0,0 1 0,1-1 0</inkml:trace>
  <inkml:trace contextRef="#ctx0" brushRef="#br0" timeOffset="40088">18328 15845 8072,'0'5'900,"-1"-1"-810,2-2 0,0-2 0,0 1-90,1-2 0,1 1-90,-1 0 0,1 0 0,1 0-180,0 0-90,0 1-179,0 0-361,-2 1-89,1 0 989,-1 0 0,1 0 0,-1 0 0</inkml:trace>
  <inkml:trace contextRef="#ctx0" brushRef="#br0" timeOffset="40272">18506 15845 7263,'-2'-17'1979,"1"1"-1979,2 7 0,3 0-90,0 0-90,2 0 0,2-1-180,1 1-180,2 0-179,0-1-271,1 1 990,1-2 0,0 0 0,2 0 0</inkml:trace>
  <inkml:trace contextRef="#ctx0" brushRef="#br0" timeOffset="40466">18897 15475 7713,'-4'-10'1978,"2"5"-1978,0-4 90,3 6-90,-1 0-90,2 0 1,0 1-1,2-1 0,1 1-180,2 0 0,1-1-180,1 1-269,-1 1-181,1-1 900,0 1 0,0-1 0,0 0 0</inkml:trace>
  <inkml:trace contextRef="#ctx0" brushRef="#br0" timeOffset="40638">19121 15398 8252,'-5'-6'1080,"0"0"-900,3 1-90,-1 1-1,1 0-89,1 0 0,0 1-89,0 0-91,1 1 0,0 0-90,1 0-270,0-1-269,0 1-91,-1 0 900,-1 0 0,0 0 0,1-1 0</inkml:trace>
  <inkml:trace contextRef="#ctx0" brushRef="#br0" timeOffset="40856">18874 15138 7533,'-9'-3'1619,"1"0"-1619,3 3-90,1-1 0,1 1-90,0 1 0,-1 0-629,0 2 269,0 0-270,-1 1 810,2-2 0,-1 1 0,1 0 0</inkml:trace>
  <inkml:trace contextRef="#ctx0" brushRef="#br0" timeOffset="41090">18397 15337 7623,'-6'-1'1529,"1"0"-1349,1 0 0,1-1-90,1 1-90,1-1 0,1-1 0,0 1-90,0 0 0,1 0-90,0 0 0,0 0-90,1-1-180,0 0-179,0 1-181,-1-1 810,-1 0 0,1-1 0,-1-1 0</inkml:trace>
  <inkml:trace contextRef="#ctx0" brushRef="#br0" timeOffset="41294">18505 15084 7713,'-2'-9'1889,"2"3"-1889,-1-1 0,1 4 0,1 1 0,0-1-90,1 0 0,2 0-90,0 0-90,2 0 0,1 0-270,0-1-179,0 0-91,0-1 810,1 0 0,0 0 0,0-1 0</inkml:trace>
  <inkml:trace contextRef="#ctx0" brushRef="#br0" timeOffset="41498">18798 14824 7443,'0'-8'1619,"0"0"-1349,1-3-180,0 3-90,0-1 0,1 4 0,-1 0 0,2 2-90,0-1 90,1 1-180,1 0 0,1 0-180,0-1-90,1 0-359,1 0-91,-1 0 900,1-2 0,1 1 0,1-1 0</inkml:trace>
  <inkml:trace contextRef="#ctx0" brushRef="#br0" timeOffset="41682">19057 14577 8252,'-2'3'270,"2"-1"-450,3 2-90,1-1-89,1 0-181,2 0-90,0 0 630,0-1 0,1-1 0,1 0 0</inkml:trace>
  <inkml:trace contextRef="#ctx0" brushRef="#br0" timeOffset="41881">19279 14779 7892,'-3'5'1530,"1"-2"-1440,1-1-90,1-1 0,-1 1 0,2 0-90,-1 1-90,2 1 0,0 2-90,1 0-180,1 0-179,0 0-181,-1 1-179,0-1 989,0 0 0,0 0 0,0 0 0</inkml:trace>
  <inkml:trace contextRef="#ctx0" brushRef="#br0" timeOffset="42055">19198 15177 6993,'-9'5'630,"-1"-1"-810,0 2-90,-2 0 0,1 1-180,0 1 91,-1 0 359,1 0 0,0 1 0,0 1 0</inkml:trace>
  <inkml:trace contextRef="#ctx0" brushRef="#br0" timeOffset="42271">19037 15434 7713,'6'-1'899,"0"-1"-809,-3 1-90,0 0 0,0 1 0,0 0 0,0 0 0,-1 2-90,1-1 0,0 2 0,0-1-90,1 2-180,-1-1-899,0 1 1259,0-2 0,1 1 0,-2-3 0</inkml:trace>
  <inkml:trace contextRef="#ctx0" brushRef="#br0" timeOffset="42467">19290 15312 7173,'-1'-9'2339,"0"2"-2249,0 3-1,1-1-89,1 2-89,0 0-271,4 0 90,0 0-180,4 0-269,-2 1-181,0 0 900,0 0 0,2-1 0,-1 0 0</inkml:trace>
  <inkml:trace contextRef="#ctx0" brushRef="#br0" timeOffset="42657">19509 15060 7443,'-11'-7'989,"2"0"-1079,7 4-180,0-1-179,3 0-91,1-1-180,1 0 720,1-1 0,2-2 0,1 0 0</inkml:trace>
  <inkml:trace contextRef="#ctx0" brushRef="#br0" timeOffset="42849">19557 14795 7713,'-14'-2'1349,"0"0"-1169,1 0-180,0 1 90,1 0-90,1 0-90,1 0 0,1 1-180,2-1-90,0-1-1259,0-2 630,2-1 989,0-1 0,4 0 0,1 0 0</inkml:trace>
  <inkml:trace contextRef="#ctx0" brushRef="#br0" timeOffset="43015">19252 14449 6993,'-18'3'-135,"3"1"0,9-2 0,1 0 0</inkml:trace>
  <inkml:trace contextRef="#ctx0" brushRef="#br0" timeOffset="43207">19144 14647 6903,'-12'5'90,"5"-2"0,-3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49:58.74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4601 11149 7443,'26'-45'3058,"-13"25"-2788,18-28 90,-15 27-180,-2 4-91,3-4 1,-4 6 0,0 1 90,6-6-90,-3 4 0,4-3 0,-6 6 0,2-1-90,-1 1 90,2 0-90,9-7 90,-6 4-90,8-6 0,-6 5 90,0 0-576,1-3 576,1 1-90,0 0 180,1-1-90,0 1-90,-1-1 90,0 2 0,-2 1-90,0 1-17,-2 2 17,0 2 90,-1 1-90,6-4 0,-5 4 90,4-2-90,-8 3 570,0 1-570,-1-1 202,0 0-202,-1-1 90,0-1 0,-1 0 0,1-1 0,-2-1 0,0 1 0,-1-1 0,-1 1 270,3-6-270,-4 5 0,3-4 0,-6 7 90,3-4-91,-3 5 1,2-4 0,-2 5 0,0-1 0,1 1 0,0 0 90,5-5-90,-3 4 0,4-3 0,-4 4 0,1 1-90,1 0 90,-1 2 0,6-4-90,-3 4 0,5-3 90,-5 4-90,0 0 0,1 0 90,1 0 0,9-5-90,-5 1 90,7-4-90,-7 3 0,1-1 90,1-1-90,1 0 0,1 0 0,0 0 90,0-1-90,0 1 0,0-1 0,0-1 0,0 0 89,0 0-89,-1-2 0,11-8 90,-8 5-90,7-8 90,0-1 0,-8 7 180,15-16-180,-17 16-389,5-5 389,-10 8 6,-1 1-6,-1 2 0,0 0 0,-2 1-90,0 1 90,-1-1-90,0 0 0,0 0 475,0-1-385,1 0-2,-1-2-88,1-1 0,1-1 90,7-11-90,-5 6 0,5-9 89,1 0-89,-5 9 90,5-8 0,-7 13-90,-2 1 0,1 2 90,-2 1 0,4-4-90,-5 6 0,3-3 0,-5 6 0,0 1 0,0 0 0,1-1 0,0 1 0,1-1 0,1 0 0,0-1 0,1 0 90,1-1-90,0-1 0,2 0 0,-1-2 0,9-8 0,-6 4 0,7-6 0,-8 6 0,8-9 0,-6 6 0,5-5-507,-7 9 507,-1 2 0,-1 0 0,0 2 0,-1 0 0,0 1 0,7-4 0,-4 4 90,5-3-90,-5 5 90,10-6-90,-5 3 507,7-4-507,-6 6 0,0 0 0,1 0 0,0 1 0,1 0 0,-1 0 90,0 1-90,-1 0 90,0 0-90,0 1 0,-1-1 0,-1 1 90,0-1 0,0 0 0,-1 0-90,-1-1 90,1 1-90,-1 0 90,8-5 0,-7 3-90,6-3 0,-9 4 180,0-1-180,1 0 90,8-6-90,-6 4 0,6-5 90,-8 4-90,8-7 0,-6 3 0,6-5 89,-8 6-89,1 0 0,0-1 90,0 0-90,0 0 0,0 0 90,0 0-90,-1 1 90,0-1-90,0 0 0,0 1 90,0-1-90,7-9 90,-6 6-90,6-6 0,-7 8 0,0 1 0,0-1 90,0 0-90,0 1 90,14-14-90,-12 13-357,11-10 357,-16 16 0,0 1 0,-1 1 0,0 0 0,-1 0 0,2 1 0,-1 0 0,2-1 0,0 0 0,1 0 357,2 0-357,1-1 0,10-7 0,-7 4 0,8-5 0,0-1 0,-8 5 0,8-4 0,-3 3-436,-7 4 436,5-3 0,-9 6 0,0 0-55,0 0 55,0 0 0,1 0 0,0-1 0,1 0 0,1-1 0,1-2 0,0-1 90,3 0-90,-1-2 0,2 0 0,11-12 0,-8 7 0,9-8-969,0 0 969,-10 5 0,9-7-181,-3 0 181,-9 9 0,7-6 0,-12 11 89,-1 2-141,-2 0 52,0 1 0,-2 2 0,0 0 90,-1 1-90,-1 0 934,0 1-934,-1-1 730,1 1-730,0-1 120,-1 0-30,1 1-90,-1-1 0,1 0 0,-1 1 0,0 1 0,0-1 0,0 1 0,0 1 0,0 0 0,6-3 0,-4 3 0,5-2 0,-5 3 0,1 1 0,1-1 0,0-1 0,0 1 0,1-1 0,0 0 0,0 0 0,-1 1 0,0-1 0,-1 1 0,0 1 0,-1-1 0,0 2 0,-1-1 0,1 1 0,0-1 0,1 0 0,1 0 0,2-1 0,1 0 90,11-6-90,-6 3 0,9-5 0,-9 5 0,0-1 0,1-1 0,-1-1-233,0 0 233,0-1 0,0-1 0,-1 0 0,8-9 0,-7 5 0,6-5 0,-3-2 0,-8 6 0,5-6 0,-3 0 0,-6 7 0,4-7 0,-2 0 0,-4 8 0,2-7 0,-4 9 0,0 1 0,-1 1 0,0 1 0,0 1 0,1 0 0,0 0 233,0 1-233,0-1 0,1 1 0,0 0 0,1 1 0,0-1 0,2 1 0,-1 1 0,0 0 0,-1 1 0,0 1 0,0-1 0,0 1 0,-1 0 0,1 0 0,1 0 0,0 0 0,1-1 0,9-3 0,-4 3 0,7-3 0,1-1 0,-5 4 0,5-3 0,3-2 0,-7 4 0,8-4 0,-10 4 0,1 0 0,0 0 0,0-1 0,1 1 0,-1 0 0,0-1 0,0 1 0,1-1 0,9-4 0,-8 5 0,8-4 0,-1 2 0,-8 3 0,6-2 0,-1 0 0,-8 3 0,13-4 0,-15 6 0,4-2 0,-8 4 0,3-3 0,-5 3 0,3-2 0,-6 3 0,5-3 0,-3 1 0,4-1 0,0-3 0,-1 2 0,4-5 0,5-4 0,-3 2 0,9-7 0,3-4 0,-6 5 0,7-7-775,-9 7 775,-1 0 0,1-1-354,8-9 354,-9 7 0,7-6 0,-10 8 0,-2 0 90,0 1-90,-1 0-32,0 0 32,-1 0 0,0 0 0,1 0 0,0-1 0,2 0-90,0 0 180,1 1-90,0 0 0,-1 0 0,0 2 0,6-6 0,-7 6 0,4-2 0,-9 8-90,-2 1 833,0 1-743,-1 1 381,0 0-381,0 1 0,-1 0 0,1 1 37,1 0-37,-1-1 0,1 1 0,0 0 0,1-1 0,-1 2 0,0-1 0,0 1 0,6-4 0,-3 3 0,5-2 0,5-2 0,-3 3 0,11-4 0,8-3 0,-6 3 0,11-5-1234,-12 5 1234,-1 0 0,-1 0-72,0 1 72,-1-1 0,-1 1 0,-1 0 0,-2 2 0,-2-1 0,-2 2 0,-3 2 0,-3 0 0,-2 2 0,-2 0 1223,-2 1-1223,-2 1 83,-2 0-83,0 2 0,-2-1 0,0 1 0,-1 1 0,0 1 0,1 1 0,-1 0 0,2 2 0,-1 0 0,1 1 0,0 0 0,1 2 0,2 3 0,-1 0 0,2 3 0,-2-3 0,0 2 0,1 0 0,-1 1 0,1 1 90,1 8-90,-3-4 0,2 6 0,-3-5 0,-2 1 0,1 0 0,-1 2 0,-1 1 0,0 0 0,1 1 0,-1 0 0,0 2 0,0-1 0,0 1 0,-1 0 0,0 0 0,0 0 0,-1 0 0,0 0 0,-1 0 0,-1-1 0,-2 0 0,0 0 0,-1 0 0,0 0 0,-2-1 0,0-1 0,-1 0 0,0-1 0,0-1 90,-1 0-90,0-1 0,-1-1-90,1 0 90,-1 0 0,0-1 0,-1 0 0,-1-1 0,-1 0 0,0 0 0,-3 0 0,0-1 0,-3 1 0,-1 0 0,-3 1-468,-2 0 468,-3 0 0,-2 1 0,-1 0 0,-3-1 0,-2 1 0,-2 0 0,-2-1 0,9-4 0,-1 0 0,-17 7 0,17-7 0,-2 1 0,0 0 0,0 0-1630,-18 9 1630,18-8 0,2 0 0,-11 6 0,4 0 0,2 1-371,5-2 371,3 1 0,4 0 0,4 0 0,3 1 0,3 0 0,-1 9 0,4-6 0,-1 16 0,7-17 372,1 7-372,3-10 0,0 1 0,1 0 1631,1-1-1631,1 11 0,0-8 220,0 6-220,-1-8 0,0-1 0,0 1 0,-1 0 0,-1-1 0,-1 0 0,-3 10 0,1-7 0,-5 8 0,1-10 0,-2-1 0,-2 1 0,-1 1 0,-3-1-310,-2 1 310,-2 0 0,-1 0 0,-3 0 0,-1 0 90,-1 1-90,-2 0 0,0-3 0,-1 1 0,-10 6-635,8-6 1,1-2 634,-5 2 90,1-1-439,-1-1 349,0 1 0,2-2 0,0 0 0,1 0 0,2 0 0,1 0 90,1 0-90,0 3 0,0 0 0,-11 11 0,10-7 0,-7 8 0,1 1 0,9-8 0,-8 10 0,11-11 0,-1 1 0,-1 0-2672,0 0 2672,-1 1 0,0-1 173,-2-1-173,0 1 0,-16 9-396,11-8 396,-12 6 90,14-12-112,-1 0 22,-1 0 0,0-1 0,-2 0 0,-1-1 0,-2 2 0,0-1 0,-1 1 0,10-7 0,0 1 0,-16 8 0,16-9 0,-1 1 0,-26 14 0,15-7 0,-10 6 1709,19-10-1709,3-2 0,2 0-6,2-1 6,2 0 0,-8 6 0,9-7 0,-6 4 1659,9-7-1659,1 0 0,0-1 0,0 0 0,0 1 473,-1-1-473,-1 1 0,-1 0 0,0 0 0,-2 1 0,-2 0 0,-1 1 0,-1 0 914,-3 1-914,-1 0 0,-2 2 0,-2 0-733,-1 0 733,-1 1 0,0-1 0,-1 1 0,-1 0 0,-1 0 0,-1 2 0,-2-1 0,-1 2-1239,-2 0 1239,0 0 0,-1 2 0,13-8 0,1 2 0,-17 8 0,19-9 0,0 1-840,-23 16 840,16-8 0,-7 7 0,8-1 174,11-9-264,-5 7 118,15-12-28,1-1 1141,4-2-1141,1-1 0,2-1 997,1-1-997,1-1 0,2 0 0,0-1 724,0 1-724,1-1 0,0 1 0,-1 0 0,1 2 0,-1 0 0,-1 2 0,-3 7 0,2-4 0,-3 6 0,3-7 0,-1 1 0,-1 1 0,0 1 0,-1 1 0,-8 12-770,2-5 770,-7 9 0,5-9 0,-11 13 90,5-9-90,-9 11 0,8-13 0,-1 0-3137,-2 1 3137,0-1 0,-2 1-528,0 0 528,-1-1 0,-1 0 0,0 0 0,1 1 0,-1 0 0,0-1 0,-14 13-761,12-10 851,-11 8-90,15-14 0,1-1 0,0 0-86,1-2 86,-12 7 0,10-8 0,-9 5 0,12-11 0,1 0 2545,1-2-2545,-1 0 0,1 0 524,1-2-524,0 1 0,1 0 0,-1 0 0,0 1 0,-2 1 0,0 1 0,-2 1 0,0 2-90,-1 0 90,0 1 0,-1 0 201,0 0-201,-1 1 0,-1 0 0,0-1 0,0 2 0,-1-1 439,-1 1-529,0 1 90,-1 1-471,0 1 471,1 1 90,-15 12-90,11-8 0,-10 9 0,2 0 0,11-10-734,-9 8 644,14-12 90,1-1 177,2-2-177,1 0 211,1-3-211,2 0 0,1-3 451,1-1-451,1-3 0,2-1 0,2-2 1013,0-1-1013,2-2 0,0 0 0,1-1 746,-5 1-746,5-1 0,-4 1 0,5-2 0,-1 1 0,0 0 0,0 1 0,0 0 0,0 2 0,-5 4 0,4-3 0,-4 4 0,6-5 0,0 1 0,1 0 0,1-1 0,-1 0 0,1 0 0,-1-1 0,0 0 0,1-1 0,-1 1 0,-6 1 0,4-1 0,-5 1 0,4-3 0,0 0 0,-1 1 0,-1 1 90,-1 0-90,-1 2 0,0 0 0,-1 1 0,-1 2 0,-12 7 0,7-3 0,-9 5 0,-2 0 0,7-5-90,-7 5 90,-2-1 0,10-6 0,-10 5 0,2-4-693,8-3 693,-8 2 0,12-4 0,-11 5 0,8-4-426,-8 4 426,10-4 0,1 0 0,0 1-156,-1-1 156,1 1 0,-1 0 0,0 1 0,0 1 0,-1 0 0,0 0 0,-1 1 0,-1 0 0,-14 9 0,9-7 0,-9 7-68,12-9 68,1 0 0,0-1 0,1-1 0,1-1 0,1-2 0,1-2 0,2-1-129,1-3 129,0-2 409,1-2-409,1-2 160,1-2-160,1-2 754,0-3-754,1-1 149,1-2-149,-6-12-90,7 4 90,-4-9 0,4-7 0,6 7 0,-3-13 0,7-5-532,2 10 532,1-14 0,4 15 0,2-1 0,2 0 0,2-1 0,2-1 0,3-1 0,1 0-90,13-17-1500,-5 12 1590,10-12 0,-6 18 0,2 0 0,1-1 0,2 1 0,2 0 0,0 0 0,-9 12 0,1-1 0,13-13-326,-15 16 0,1-2 326,4-3 0,-2 3 0,6-7 0,14-15 0,-28 28 0,-1 2 0,-3 1 0,0 2 499,-2 0-499,-1 1 1543,1 1-1543,-1-1 822,0-1-822,1 0-90,0 0 90,0-1 0,1 0 0,0-1 0,-1 1 0,2-1 0,-1 1 0,1 0 0,0 0 0,1 1 0,0-1-90,0 2 0,1 0 0,-1 2-90,-1 1-90,0 0-90,-1 1-89,1 2-91,-2 0 90,0 2-359,0 0-181,0 1-89,0 0-270,2 0-360,-1 0-180,0-1 0,-1 0 1889,5-3 0,-2 1 0,4-2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50:13.06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17976 11498 8072,'0'-22'3868,"0"10"-3238,4-18-360,-1 20 179,7-11-269,-3 12 90,5-3 360,19-1-450,-7 6 179,34-4-269,-22 9 90,-1 1 0,2 3-980,9 2 890,17 5 90,-16 1-90,0 3 0,1 2 0,1 2-90,1 1-1275,2 2 1365,0 0 0,2 1 0,1-1-90,2 0 45,-17-7 0,2-1 45,21 7-1353,-22-8 1,-1 0 1262,16 2 90,-2-2-134,1-3 134,-1 0-926,-1-4 926,0-1 0,-16-2 0,0-1-90,18-1 45,-10-1 0,-1-1 631,5-2-676,13-3 90,-6-3 0,-15 1-45,-7 1 0,0-2 45,4-2 0,11-6 0,-16 3 2380,0 0-2290,12-8-1,-11 6-179,9-6-428,-13 9 518,-3 1 0,0 0 0,-2 2-90,-1 2 2244,-1 1-2154,-3 2 229,-1 2-319,-1 1 0,-1 1 0,-1 1 876,0 1-876,1 1 42,-1 1-42,2 2 0,0 0 0,1 1 0,1 1 0,1 2 0,1 1 90,1 1 0,1 0 0,0 1 0,2 0-181,2 1 181,2-1 0,1-1 0,4-1-90,2 0-527,5-2 706,1-1-3276,3-1 3187,1-2-90,0-2-670,2-2 670,1-2 0,-1-2 0,1 0 0,-1-3 0,0-1 0,-1-1-41,-2-1 86,-13 3 0,-1 0-45,17-6 0,13-4 0,-21 4 0,-1 1 0,-1-1 90,-2 1-48,-2 1-42,-1 1 0,-2 1 0,-1 0 0,-1 1 90,-2 1-90,0-1 0,-1 2 0,1 1 0,-1 1 2439,0 0-2349,14 2-90,-10 2 1097,10 2-1097,-12 3 90,11 4-90,-9-1 90,8 5-359,-12-2 269,0 1 90,1 0-90,13 5 90,-9-4-90,10 4 0,-10-5 90,15 3-90,-8-4 0,12 1 0,-14-5 0,2 0 0,1-3 0,1 0 90,0-2-90,1-1 0,-1-1 0,1-1 0,-1-1 0,-1-1 0,0 0 0,-1-1 0,0-1 0,-1-2 0,1 0 0,-1-1 0,2-2 0,-1 0 0,1-1 507,1-1-507,-1 0-201,1 0 201,15-4 0,-14 5-823,10-3 823,-19 7 0,-3 0-2391,0 2 2391,-3 0-254,8 1 254,-9 1 273,6 1-273,-4 3 525,-7 0-525,5 1 0,-9 1 3214,0 1-3214,1 0 434,1 1-434,13 1 0,-7 0 0,11 0 0,-8-2 0,1 0 0,16-1 0,-10-1-324,11 0 324,-14-2 0,13-2 0,-11 1 0,9-3 0,-13 1 0,0 0 0,-1-1 0,0-2 0,0-1 0,0 0 90,1 0-90,0-2-90,2 0 90,-1 0 90,2 0-180,-1 0 90,1 0 0,13-3 0,-11 4 0,9-2 0,-15 6 0,-1-1 0,-2 2 0,0 0 0,-2 0 0,-1 2 0,0-1 0,-2 2 0,9-1 0,-6 1 0,7 1 0,-8 1 0,0 1 0,13 2 210,-7 0-300,10 0 0,-11 1-90,1 0-180,0 0-270,0-1-89,0 1-1,-1-1-539,-2 0-360,0-1-270,-3 0-4587,11-1 6476,-14-1 0,7-1 0,-16-1 0</inkml:trace>
  <inkml:trace contextRef="#ctx0" brushRef="#br0" timeOffset="4744">3997 11671 8342,'4'0'2339,"1"-1"-2249,-3-1 0,2 0 0,0 0-90,0-1 90,1-2 0,7-9 0,-4 5 0,9-11-90,-7 10 179,8-9-179,-6 8 90,3-4-90,-2 3 90,0-1 0,1-1-90,1-1 90,9-9 0,-5 5 0,7-7-90,-8 8 90,9-8 0,-6 7-90,15-13 90,-14 14-90,5-5-1191,-7 7 1191,-1 0 0,1 1-172,-1-1 262,10-6-90,-6 4 270,15-12-270,-15 11 90,7-5 0,-9 8 0,0-1 89,7-7-179,-6 6 90,5-5-90,-9 8 1437,6-6-1437,-6 5 90,4-3-90,-7 7 90,0 0-90,0 1 0,-1-1 286,0 1-286,0 0 90,0-1-90,0 0 0,-1-1 90,2 1-90,-1-1 90,1 0-90,0 0 180,6-6-180,-5 4 180,6-4-180,-7 6 90,0 0 0,-1-1 90,14-11-90,-10 8-90,10-8 89,-13 11 1,0 1 0,0-1 90,6-6-90,-4 5 0,4-5 0,-7 7 0,1-1 0,-2 1-90,1-1 90,0 1-90,6-5 0,-5 4 90,4-4-90,-6 6 0,-1 0 0,0 1 0,0-1 90,4-4-90,-3 3 90,3-3-90,-5 4 90,-1 0 0,1 0 180,4-7-180,-3 5-1,4-6 1,-6 7-90,2-1 90,-1-1-90,1 0 90,0 0-90,6-8 0,-3 6 0,5-6 0,-6 7 0,1-1 0,0 1 0,1-1 0,8-8 0,-5 6 0,6-5 0,0 0 0,0 1 0,1-1 0,-1 2 0,-4 4 0,5-5 0,-8 8 0,8-5 90,-6 5-90,5-5 0,-7 7 0,0-1 0,0 1 0,-1-1 0,0 1 0,0-1 0,0 1 90,0-1-90,0 1 0,0-1 0,0 0 0,0 0 0,0 0 0,1-1 0,-1 1 0,1-1 0,-1 1 0,0-1 0,0 1 0,1-1 0,0 1 0,0-1 0,9-6 0,-6 5 0,7-5 0,-9 6 0,1 1 0,0-1 0,0 0 0,10-7 0,-7 5-323,8-4 323,-10 6 0,0 1 0,0-1 0,-1 0 0,0-1 0,1 2 0,-1-2-70,-1 1 70,1 0 0,7-6 0,-7 5 0,5-5 0,-8 8 0,-2 0 0,0 0 0,6-4 0,-5 3 0,4-3 0,1-1 0,-3 2 0,5-5 0,-6 5 90,1-1-90,0 0-90,0-1 90,0 0 0,0 1 0,0 0 0,0 1 0,1-2 0,0 1 0,1 0 90,9-9-90,-7 7 321,7-6-411,-8 8 90,-1 0 0,-1 0 90,1 1-180,-2-1 162,1 1-72,7-8 0,-7 6 0,7-5 0,-9 8 0,7-9 0,-5 6 0,5-6 0,-7 7 0,1 0 0,-1-1 0,1 1 0,0-1 0,0 0 0,0 1 0,-1 0 0,0-1 0,0 1 0,-1 0 0,0 1 0,-1-1 0,0 0 0,0 0 0,6-9 0,-5 7 0,4-7 90,-4 8-90,7-10 0,-5 6 0,6-7 0,10-9 0,-12 13-492,12-13 492,-16 18 0,7-8 0,-6 7 0,13-14 0,-14 15 0,6-5-188,-8 8 188,0 0 0,-1 0-90,7-7 90,-5 5 0,4-5 90,-6 8-90,-1-1 0,0 0-90,0 0 90,1-1 0,0 1 0,1-1 0,1 0 0,0 0 0,1-1 483,0 0-483,10-9 0,-6 5-81,7-6 81,-7 7 0,9-8 0,-6 7 0,7-7 0,-10 9 0,11-10 0,-7 6 0,8-7 0,-11 10 0,1 0 0,-1 0 0,0 1 0,0-2 0,10-8-206,-8 6 206,7-6 0,-10 9 0,11-11 0,-8 9-215,9-9 215,-11 9 0,2 1 0,0 0 0,0-1 0,0 1 0,1 0 0,0 0 0,-2 0 90,0 1-90,-2 0 0,-1 1 0,0-1 0,-2 0 0,0 1 0,-1 0 0,0 0 0,0 0 0,0 0 0,-1 0 0,7-10 0,-4 7 0,5-8 0,-6 9 0,11-11 0,-5 7-1197,9-10 1197,-8 11 0,2-2 0,2 0 0,0 0 0,2 0 61,-1 0-61,0 0 0,-1 0 0,12-11 0,-11 10 0,10-9 0,-14 14 0,0-1 0,0 1 0,-1 0 0,-1 1 90,12-12-90,-10 9 0,8-9 0,-11 11 0,0-1 0,0 0-236,2-1 236,13-13 0,-8 9 0,10-10 441,-11 12-441,-2 1 0,0 0-251,-2 1 251,-2 1 0,-1 0 0,-3 1 0,-2 1 0,-1 1 452,-3 0-452,4-9 0,-6 7 0,8-17 0,-9 17 0,4-9-272,-3 9 272,1-1 0,2 0 772,2-1-772,12-12 0,-5 8 0,10-8-101,-6 11 101,19-13 0,-7 9-982,-12 11 1,0 0 981,16-7 0,3 0-577,3-1 577,2 1 0,0-1 0,1 0 0,0 0 0,0 0-45,-16 7 0,0 1 45,20-12 0,-21 12 0,0-1 0,14-8 90,1-1-90,0-1 0,-14 9 0,1-1 0,-10 6 0,1-1 0,8-5 0,-1 1 0,15-11-932,-1 1 932,1-1 90,-1 0-90,-1 0 0,-1-1 0,-16 11 0,1-1 0,16-12 0,-18 12 0,-1 1 0,9-8 0,-2 1 237,-2 0-237,8-10 0,-12 10 475,-5 3 1,-1 1-476,-2 1-90,8-11 0,-19 21-180,-2 3-89,-1 1 883,-1 2-1064,-1 2 1166,1 2-1526,-1 1-1888,2 4 1169,-3 1-894,-3 9 2513,-8-2 0,-6 6 0,-4-4 0</inkml:trace>
  <inkml:trace contextRef="#ctx0" brushRef="#br0" timeOffset="6430">4383 11981 11670,'5'-4'180,"1"0"-90,0-2-90,3 0 0,1-1 90,3-1 0,9-5 0,-4 2 0,8-4 0,-6 4 0,2-1 90,0 0 0,2-2 0,12-5-1,-6 3-928,9-4 839,-12 4 0,1 0 89,-1-1-89,1-1 90,12-7-90,-9 5 90,9-5-250,-13 7 250,12-7-91,-10 6 1,9-6 90,-1 1-90,-9 5 0,9-5 0,-12 8 0,1-1 0,0 0 180,15-7-180,-10 4 0,12-5 0,-12 7 0,2 0-421,0 0 421,1-1 90,1 0-90,1-1 6,0 0-6,1 0-1,1 0 1,0-1 0,1 0 0,0 0 0,2-1 0,0 0 0,1-1-90,1-1 90,-11 6 0,0 0 0,18-10-617,-17 9 0,-1 0 527,14-7 90,-1-1-267,0 0 222,-13 7 0,-1 1 45,17-11-335,-17 10 1,0 1 244,10-7 179,0 0-179,-2 1 0,0 0 0,0 1 627,-1 1-537,15-11-90,-13 9 0,12-8 0,-17 10-197,0 0 197,0 0 0,0 0-350,1 0 350,1-2 0,19-11 0,-12 8 0,-14 9 0,-1 1 0,13-9 0,1 0 0,0 1 0,-12 7 0,0 0 0,16-10 0,-16 11 0,-1 0 0,10-7 0,-1 0 0,-1 0 0,-1 1 0,0 0 0,-2 0 0,0 0 0,0 0 0,16-11 0,-12 9 0,-5 3 0,0 1-255,7-4 255,12-9 0,-15 12-304,1-2 304,0 1 0,0-1 524,0 0-524,0 0 0,-11 7 0,1 0 0,14-9 0,13-9-1766,-17 11 1766,-1 0 0,17-10 0,-12 8 0,12-8 876,-15 11-831,-11 7 0,0-1-343,16-8 298,-15 8 0,-1 0 0,13-6 0,0 0 0,0 0-90,1 1 90,1 0 0,0-1 0,-11 7 0,1 0 0,19-10 0,-18 9 0,0 0 0,15-8 0,3-2 0,0-1 0,3-1 0,0-1-347,3-1 347,-30 17 0,1-1 0,0 0 0,2-1 0,14-7 0,1 1 0,-10 4 0,0 0 372,12-5 0,0 0-372,-14 6 0,-1 1 0,1 1 0,0-1 0,0 0 0,-1 0 0,1 0 0,0 0-234,-1 0 0,1 0 234,15-9 0,1 1 0,-12 5 0,1 0-118,11-7 1,1 1 117,-16 7 0,1 0 45,16-9 0,2 0-45,-12 6 0,0 0-126,14-7 0,0 0 126,-15 9 0,0-1 0,-1 2 0,3-2 0,-2 1 0,7-4 0,1 1-117,-6 2 0,1 0 1,-3 0 116,6-2 0,-3 1-45,1-1 0,0-1-382,-1 1 0,2-2 427,-4 1 0,4-3 0,-3 2 0,8-4 0,0-2 0,-7 5 0,3-2 0,-4 2-399,6-4 1,-2 1 398,2-1 0,1 0 0,1-1 0,0 0 25,2 0 0,0-1-25,2 0 0,1 0-116,0-1 1,1 0 115,-19 10 0,0 1 0,1 0 0,-1 0 0,0 0 0,3-1-78,1 0 0,2-2 0,1 1 0,-3 1 78,4-1 0,-3 1 0,2-1 26,-1 2 1,1-2 0,0 1-1,-2 2-26,-1 0 0,-3 2 0,4 0-120,0-1 1,4-1 0,1 1 0,-4 0 119,4 0 0,-2 0 0,2 0 0,-4 1 0,4-1 0,-1 1 0,-3 1 0,0 1 0,-3 1 0,0 0 0,1 0 0,0 0 0,-1 0 182,0 1 1,0 0-1,2-1-182,15-4 0,4-2 0,-3 1-54,-13 5 0,-2 1 0,2-1 54,13-3 0,1-2 0,-3 3 0,4-2 0,-3 2-45,0 0 0,-1 1 0,-2 0 0,-1 1 90,-3 0 1,0 1-226,-4 0 1,-1 1 505,-5 0 1,1 1-957,9-3 1,-3-1 179,-14 6 1,-1 0-91,5-3 0,-3 1-899,0-2 497,-12 2-767,-12 3 2291,-22 1 1,-8 5 0,-16 0 0</inkml:trace>
  <inkml:trace contextRef="#ctx0" brushRef="#br0" timeOffset="7514">5028 10844 8432,'-1'9'450,"-1"6"-450,1-5 90,0 13-90,2-11-90,0 5 0,1-5 90,1-3-180,0 1 0,0-4 0,0-2-180,-1 0-89,1 0-900,-2-2 1349,0-1 0,-1 0 0</inkml:trace>
  <inkml:trace contextRef="#ctx0" brushRef="#br0" timeOffset="8342">6015 9865 8432,'-4'-3'1349,"1"0"-1079,2 2 270,-1-2-450,1 2 0,0-2 0,1 2-90,1 0 90,0 0-90,1-1-90,3-2 90,-1 1-90,3-2 0,-1 1 0,1 1-90,0 0-360,4-1 181,-3 0-91,3-1-180,-4 1-1259,2-3 1889,-2 1 0,3-1 0,-3 1 0</inkml:trace>
  <inkml:trace contextRef="#ctx0" brushRef="#br0" timeOffset="9892">10945 6770 7713,'14'-29'2248,"-5"14"-1978,13-22-90,-11 21 0,5-5-90,-3 4 90,9-9-90,-3 4 90,18-18-90,-12 14-90,9-9 90,-6 9-90,2-2 44,-5 7 1,1-1-3752,16-15 3752,-12 13 0,0-1-45,17-13 586,4-1-541,-25 19 0,1 0-376,1 0 0,0-2 376,14-8 0,1-1-45,-9 7 0,0 0-712,10-7 1,0 0 756,-11 8 0,-2 2-45,1-1 0,0 0 45,1 1 0,-1-1-45,1 1 0,0-2 45,14-8 0,1-1-45,-12 8 0,1 0 45,11-8 0,-1 1-45,-13 9 0,-2 1 0,2 0 0,-1-1 45,-1 2 0,2-1 288,13-7 0,-1 0-288,-10 7 0,-1 1-45,9-6 0,0 1 0,14-7-365,-20 11 1,1 0 364,18-10 0,-21 12 0,-1 0 0,9-4 0,-2 1 358,-4 1-358,-2 2 0,-2 2 0,-4 1 0,-3 2 1482,-3 1-1662,3-3 90,-10 6-90,2-1 1376,-11 6-1556,-2 0 1477,-2 2-1746,-3 0 36,-3 1-577,-4 1 1170,-10 2 0,0 1 0,-6 1 0</inkml:trace>
  <inkml:trace contextRef="#ctx0" brushRef="#br0" timeOffset="10870">11593 4961 7083,'-12'-53'929,"-1"-1"1,2 5-1,0 7-479,-2 10-988,0 3 987,1 4 202,0 4-112,-1-2-120,4 8-240,1-1 91,3 6-180,3 5 729,1 1-639,3 13 90,2 3 270,4 22-180,-3-4-90,2 16-1,-3-5-834,-1-7 0,-1 2 745,1 21-90,-2-17 0,0-1 0,-1 19 90,0 0-1368,-1 2 1278,-1-1 0,1 1-90,-2-2 0,1 0 90,1-1-90,-1-3 0,1-4-202,0-2 202,1-3 0,0-4 0,0-3 0,1-5 0,0-3 0,1 6 0,-1-13 1453,1 8-1363,-1-18 1409,1 0-1499,-2-8 287,1-1-287,-1-2 0,0-1 0,0-5 0,0-5 0,0-1 0,0-4 0,0 3-90,1-2 90,0-1-179,0-11-1,0 4-90,1-8 0,-1 6 0,0-2-180,1-2-269,1-14 269,-2 8-270,1-24-170,-3 22 711,0-9-91,0 13 90,0 2 90,-1 1-90,-2-10 90,1 10 0,-3-7 90,2 11-90,0 2-12,0 0 102,-1 0 0,1 1 0,-3-8 0,3 7 0,-2-6 0,2 11 0,-2-4 90,3 6 613,-3-5-613,4 10 109,-1-1-19,0 4-90,2 3 0,-2 0-90,2 5 180,-2 3-180,0 2 90,-1 2 0,-1 3-90,0 2 180,-2 9-90,2-3-90,-2 5 89,3-6 1,-1 7 0,1-6-90,-1 4 90,3-8 0,-1 2-90,1-5 90,0 1 90,1-5-90,1-4 90,0 1 180,4-9-270,0-1-90,3-6 90,-1-1-90,1-2 0,0-3 0,0-1 0,5-11 0,-4 5 0,4-8 0,-3 7 0,0-1 0,1-1 0,2 0 0,0 0 0,1 0 0,-1 1 0,0 0 0,5-6 0,-5 9-90,3-3 90,-6 12-90,0 4-360,3 3 180,-4 5-449,6 11 179,-7 2 0,2 10-179,-5-1-271,-2 4-179,0 3-180,-4 3-514,0 4 1863,-3 2 0,-1 2 0,-1 2 0</inkml:trace>
  <inkml:trace contextRef="#ctx0" brushRef="#br0" timeOffset="11799">13063 3758 8882,'-8'5'2249,"-4"8"-1890,8-2 181,-5 17-180,6-9 270,0 21-451,2-13 91,0 13 0,1-7-90,0 3 90,1 24-1004,-1-11 779,1-16 0,0 1-1043,0 16 1088,0 3 0,-1 1-90,1 1 0,0 0 0,0 0 0,1-2-555,-1-3 555,1-16 0,0 0-90,1 16 0,1 10-90,-1-22-90,0-4 0,0-3-90,0-3-89,0-3-91,-1-3 0,0-3-89,-1-3-1,-1-3 574,-1-2-934,-2-2 934,0-2-1203,-2-3 1431,0-2 1,0-2 0,0-1-1</inkml:trace>
  <inkml:trace contextRef="#ctx0" brushRef="#br0" timeOffset="12251">12874 3931 7533,'-22'-9'2788,"2"3"-2518,9 9-90,-1 2 270,-6 10-181,4-1-89,-5 8 0,7-2-90,0 1 90,1 2-90,0 0 180,-1 12-180,4-9 0,-2 6 0,7-12 0,0-2-90,2-2 180,2 2-180,1-6 90,1 1-1,2-8 1,6-3 0,-1-3-90,6-5 90,-3-3-90,2-4 0,1-2 90,1-3-90,1-1 0,0-3 0,0-1 90,8-15-90,-7 9 0,6-11 90,-9 11-857,6-15 767,-5 10 0,5-10 0,-8 15 0,0 2 0,-2 1 0,4-5 0,-4 11 0,1-4 0,-4 13 0,-1 3 0,1 2 0,5 5 767,-3 3-947,11 10 90,-9 0-90,5 8 1,-4-2-91,0 3-180,0 1-629,8 13 359,-6-6-269,4 9-181,-8-10-461,-1 1 1631,-1 1 0,-2 0 0,0 1 0</inkml:trace>
  <inkml:trace contextRef="#ctx0" brushRef="#br0" timeOffset="12706">12817 4969 7892,'-6'-6'2879,"2"1"-2160,-2-1-359,3 3 0,0 0-90,2 1 899,0 1-809,5 3 90,-1 1-90,4 3 629,1 6-359,0 1-181,1 5 1,-2-2 0,-1 2 0,0 2 179,2 11-629,-2-7 90,2 8 90,-2-10-90,0 0 90,1-2-90,-1-1 0,1-2-90,1-1 90,0-3 0,0-1-90,1-3 180,1-2-90,1-2 0,0-2-1,3-2-89,0-4 90,2-2-90,1-3 90,2-3-90,-1-3 0,2-1-245,-1-2 245,1-1 0,-1-2 0,0-1 0,0-1 0,0 0 0,-1-2 0,0-1 0,-1 0 0,0 0 0,-2 2-90,4-9-90,-5 10 0,2-4-179,-8 12-181,0 3 180,-3 1-629,1 3-1105,-1 0 475,-2 3-360,0 1-3687,-2 2 5666,-4 6 0,0-2 0,-2 5 0</inkml:trace>
  <inkml:trace contextRef="#ctx0" brushRef="#br0" timeOffset="25185">19083 12389 7173,'38'-10'674,"0"0"1,19-5-585,-21 5 0,0 1-1273,10-4 1273,-2 0 0,-1 1 0,14-5-90,-15 5 0,11-3 0,-20 5-134,9 0-586,-13 3 720,7-1 0,-23 5 0,0-1 0</inkml:trace>
  <inkml:trace contextRef="#ctx0" brushRef="#br0" timeOffset="26752">14270 6481 7443,'5'-7'1169,"3"-1"-1169,-4 4 0,2-1 0,-3 2 0,1 1 0,0 0 0,1 0 0,0 0 0,4 0 0,-2 1 0,7-2 0,-4 0 0,10-2 0,-6 1 0,5 0-90,-4 0 90,2-1-90,1 0 0,0-1-90,1 0 0,1-1-449,9-3 89,-8 1-179,7-2 719,-10 2 0,-1 1 0,-1-1 0</inkml:trace>
  <inkml:trace contextRef="#ctx0" brushRef="#br0" timeOffset="26977">15110 6202 6813,'17'-7'900,"-6"3"-810,5-3-90,-7 4 0,-1 0 0,1-1 89,0 1-89,6-2 0,-2 2 0,4-1 0,-3 1 0,1 1 0,2 1 0,2-1 0,2 1 0,2 0-89,2 0-91,2 0-90,2-1-510,1 0 60,2-1 720,1-1 0,0-2 0,1-1 0</inkml:trace>
  <inkml:trace contextRef="#ctx0" brushRef="#br0" timeOffset="27176">16379 5923 6903,'23'-8'900,"-1"0"-811,-1 1-89,0 0 90,9-3 0,-7 3-90,7-2 0,-8 3 0,0-1 0,1 1 0,1 0 0,13-2 0,-8 3 0,9-2 0,-9 3-90,1 0-89,1 0-541,15-2-1247,-11 2 1967,11-3 0,-14 2 0,-1-2 0</inkml:trace>
  <inkml:trace contextRef="#ctx0" brushRef="#br0" timeOffset="27429">17918 5531 6723,'49'-22'1349,"-20"10"-1259,21-9 0,-6 6-90,-14 5-494,17-3 494,-20 6 0,1 1 0,0 0 0,2 0 0,15-1 0,-10 1 0,10-1-90,-13 2 90,0 1-90,1 0 0,0-1 0,0 0-90,0-1-90,2 0 0,-1 0-89,1 0-541,17-4 900,-12 2 0,13-2 0,-16 3 0</inkml:trace>
  <inkml:trace contextRef="#ctx0" brushRef="#br0" timeOffset="27587">19533 5176 6723,'64'-16'1169,"-6"3"-1079,-27 5-90,13-2 90,-11 2-90,11-2-454,-14 5 454,0 0 0,0 0 0,0 1-90,1 1 0,0 0-180,-1 0-269,1 1-271,0 0 810,0-1 0,0-1 0,0 0 0</inkml:trace>
  <inkml:trace contextRef="#ctx0" brushRef="#br0" timeOffset="27825">21437 4953 6004,'56'-8'539,"-18"4"-6109,21-3 5570,-25 4-180,1 0-19,16-2 1,-11 0 0,11-1 0</inkml:trace>
  <inkml:trace contextRef="#ctx0" brushRef="#br0" timeOffset="30662">10307 5774 6363,'-30'-4'1350,"14"2"-1171,-17-4-89,22 4 0,-4 0 0,3-1-90,2 1 90,-3-1 0,2 1-90,3 0 90,-5 0-90,7 1 90,-3-1-90,5 1 0,0-1 0,1 1 0,2 1 0,-1-2 0,1 1 0,0-1-90,1-1-90,1-1 0,0 1-539,1-3 89,-1 2 630,1-1 0,-1 0 0,0 0 0</inkml:trace>
  <inkml:trace contextRef="#ctx0" brushRef="#br0" timeOffset="30979">10392 5437 6633,'6'-6'1170,"-1"2"-1081,1-3-89,-2 2 90,4-2-90,-1 0 0,3-3 0,-2 2 90,12-12-90,-7 7 0,8-9 0,-10 9 90,1 0-90,0 0 0,0 0 0,0 1 0,0 0 0,0 0 0,0 0 0,0 0 0,0 1 0,1-1 0,0 1 0,7-7 0,-4 3 0,5-4-90,-6 5 90,8-7 0,-6 4-90,6-5 0,-8 7-89,5-8-1,-4 6 0,3-6-180,-7 7 0,-1 0-269,0 1 629,-2-1 0,0 0 0,-1-1 0</inkml:trace>
  <inkml:trace contextRef="#ctx0" brushRef="#br0" timeOffset="31211">11370 4418 6723,'8'-9'990,"1"0"-811,3-5-89,-3 4-90,3-4 0,-3 5-179,6-6-1,-4 3 0,5-3-180,-4 4-719,6-7 1079,-5 4 0,6-5 0,-6 6 0</inkml:trace>
  <inkml:trace contextRef="#ctx0" brushRef="#br0" timeOffset="31434">11966 3877 6723,'4'-9'1080,"1"0"-991,4-6 1,-1 3-90,7-10 0,-5 9 0,5-5 0,-4 6 0,14-13 0,-9 9-90,12-9-383,-11 12 113,0-1-90,2 0-359,-1 0 809,1-2 0,0 0 0,0-1 0</inkml:trace>
  <inkml:trace contextRef="#ctx0" brushRef="#br0" timeOffset="31695">12797 3073 7263,'14'-31'1349,"-7"13"-1259,9-15 90,3 4-90,-5 9-90,9-10-372,-8 13 372,1 0 114,0 0-114,9-7 0,-5 6 0,6-5-90,-8 7 0,-1 2-90,1 0 0,-2 1-90,1 0-90,-2 1 79,0-1-349,-1 1-218,-1-1 0,1-1 0,-2-1 0</inkml:trace>
  <inkml:trace contextRef="#ctx0" brushRef="#br0" timeOffset="31945">13414 2303 7263,'2'-14'989,"0"0"-719,2-7-270,-1 5 90,3-5-90,-1 6 90,2 0-90,7-9 0,-3 6 90,12-14-90,-8 13 0,7-6 0,-5 8 0,1-1 0,1 0 0,8-7 0,-5 6 0,6-6 0,-9 8 0,1 1-90,-1 0 90,-1 1-90,0 0-90,7-6 0,-7 5 0,5-5-179,-7 6-1,-2 0-180,0 1-179,-2-1 719,0 1 0,-1 0 0,-1 0 0</inkml:trace>
  <inkml:trace contextRef="#ctx0" brushRef="#br0" timeOffset="32217">14334 1309 7173,'16'-22'1169,"-4"5"-1079,5-6 0,-6 7 0,1-1 0,6-9 0,-4 6-90,5-7 90,-5 8 0,8-10-90,-5 6-3392,7-7 3392,-7 9 90,-1-1-90,1 2 0,-2 0-90,1 2 90,-1 1-180,4-4 0,-6 7-180,3-2-89,-6 7-1081,1 1 1530,-3 3 0,1 0 0,-4 3 0</inkml:trace>
  <inkml:trace contextRef="#ctx0" brushRef="#br0" timeOffset="32875">14328 6389 7533,'10'-10'1439,"-1"2"-1349,3-4 0,-3 3 90,8-7-90,-3 3 0,13-11-90,-8 9 90,8-6-90,-7 6 0,13-7 0,-6 5-692,21-11 602,-19 13 0,11-5 0,-12 8-90,1 0-180,0 1-90,0-1-179,0 1-181,1 0 810,0 0 0,0-1 0,0 0 0</inkml:trace>
  <inkml:trace contextRef="#ctx0" brushRef="#br0" timeOffset="33107">15909 5627 7353,'29'-18'1079,"-6"4"-899,18-10-180,-14 10 90,21-11-90,-17 9-1166,12-4 1166,-9 6 0,1-1 0,2 1 0,2-1-90,1 1 0,1-1 0,1 1-1001,1 0 821,0 0-179,0 0-91,0 1-180,0-1 720,0 0 0,0 0 0,1 0 0</inkml:trace>
  <inkml:trace contextRef="#ctx0" brushRef="#br0" timeOffset="33363">18058 4710 7533,'17'-15'1529,"-1"0"-1259,-2 1-90,1 0-90,-2 0-1,1 1 1,-1 0-90,0 0 90,0 0 0,2 1-90,1 0 0,0-1 90,3 0-90,1 1 0,12-7 0,-6 4 0,11-4 0,-10 6-447,2 0 357,1-1-3274,0 1 3274,1-1-90,2 0-648,0-1 558,0 0-179,2-2-91,0 0-90,1-2-2183,2-1 2813,0-1 0,4 0 0,0-2 0</inkml:trace>
  <inkml:trace contextRef="#ctx0" brushRef="#br0" timeOffset="33561">20126 3779 6903,'40'-16'764,"1"-1"1,5-1-675,6-3 0,-1 0-2855,-7 3 2855,16-6-90,-16 7 0,0-1 0,2-1-1445,-13 6 0,1-1 1175,18-6-360,-8 2 1,0 0 391,6-2 238,-18 6 0,-1 1 0,10-6 0,-1 1 0</inkml:trace>
  <inkml:trace contextRef="#ctx0" brushRef="#br0" timeOffset="34176">12603 3547 7533,'6'-27'1259,"1"5"-1169,8-11-1774,3 6 1774,4-3-3334,5-3 3244,4-3 0,-4 7 0,1 0-54,18-19 54,-15 16 0,1 0-90,-8 8 0,0 0 0,1 0 0,1-1-180,-1 1 1,1-2-631,11-11 1,2 0 899,-10 9 0,1 0 0,8-9 0,1 1 0,-12 11 0,0 1 0</inkml:trace>
  <inkml:trace contextRef="#ctx0" brushRef="#br0" timeOffset="35580">12552 5580 6903,'-1'-8'1529,"1"0"-1079,-2-2-270,1 2 90,0-1-90,-1 4-1,1 0 1,0 1-90,1 0 90,-1 1-90,2 0 90,0-1-90,1 1-90,1-1 0,0 0 90,2 0-90,3-3 0,0 2 0,3-2 0,-1 1 0,0 0 0,2-1 0,1-1 0,0 0 0,3-1 0,8-6 0,-5 4 0,6-4 0,-7 4 0,0 1 0,0-1 0,0 1 0,0 0 0,-1-1 0,1 1 0,1-1 0,-1 0 0,0 0 0,1-1 0,-1 1 0,0 0 0,0 1 0,-1 0 0,0 0 0,0 1 0,0 0 0,-1 0 0,-1 1 0,1 0 0,-1 0 0,-1 0 0,1 1 0,0 0 0,0-1 0,0 1 0,-1 0 0,1 0 0,13-6 0,-10 5 0,10-5 0,-12 6 0,-1 0 0,1 1 0,0 0 0,0-1 0,9-3 0,-6 2 0,14-6-90,-13 4 90,6-2 0,-8 4 0,0-1 0,0-1-90,0 1 90,0 0 0,0-1-90,-1 1 90,0 0 0,-1-1-90,0 1 90,-1-1 0,-1-1 0,7-4 0,-7 4 0,11-9 0,-11 9-90,5-4 90,-7 4 0,7-4-90,-5 4 0,10-9 0,-10 9 0,5-4 90,-5 4-90,0 1 90,0-1 0,0 1-89,1-1 89,1-1 0,-1 1 0,1-1 0,0 1 0,8-5 0,-5 3 0,6-3 0,-7 5 0,1 0 0,1 0 0,1-1 0,1 0 0,12-6 0,-7 3 0,7-4 0,-9 6 0,0-1 0,0 1 0,1-1 0,-1 0-412,0-1 412,-1 1 0,0 0 0,10-6 0,-8 5 0,7-5-123,-10 7 123,10-7 0,-9 5 0,9-4-329,-11 5 329,0 0 0,1-2 0,1 0 0,-1 0 0,1 0 0,1-1 0,-1 0 0,12-8-549,-8 5 549,9-6 0,-11 7 0,14-8 0,-10 6 0,10-5 0,1 0 0,-10 6 0,24-14 0,-22 13 0,12-6 0,-13 7 0,18-10 0,-10 6 0,14-8-835,-15 8 835,-1-1 0,2-1 0,-11 7 0,0 0 0,16-11 0,-15 11 0,-1-1-699,13-8 699,-1 1 0,1-1-90,0 1 90,0-1 0,1 0 0,0 0 90,0 1-90,1 0 0,1 0 0,-1 2 0,1-1 0,-1 1 0,1 0 0,-14 8 0,1-1 0,16-8-45,-17 9 0,0 0 45,12-5 0,-1-1 0,0 1 0,1 0 0,-2 0 0,1 0 0,-1 0 0,-1 0 0,-1 0 0,-1 0 0,0 1 0,-1-2 0,0 1 0,1-1 0,0-1 0,1-2 0,1 0 0,-8 5 0,0 0 0,18-13 0,-16 11 0,1 1 0,15-13-1020,2 0 1020,1-1 0,0-1 0,1-1-12,-17 12 1,2-1 11,-11 7 0,1 0-390,8-7 1,-1 1 389,12-8 0,-1 0-1411,-3 2 1411,-1 2 0,-2 1 691,-2 1-691,0 1 0,-2 0-130,-1 1 130,1 0-558,-1-1 558,2 1 0,-1-1 0,-9 7 0,-1 1 0,16-10-251,-8 5 0,1 1 71,4-3 243,11-6-1862,0-1 882,-22 13 1281,9-7 0,-29 17 0,-2 3 0</inkml:trace>
  <inkml:trace contextRef="#ctx0" brushRef="#br0" timeOffset="37556">16027 3231 6813,'-2'4'1259,"0"0"-1169,1-2 0,-1 0 0,0 0 0,-1 1 90,-1 2-90,1-1 90,-2 3-90,2-1 0,0 0 0,0-1-90,0-1 90,1 0 0,0 1 0,1-1-90,-1-1 90,1 1 0,0 0-1,-1 1-89,1 0 90,-2 2 0,1-1-90,-1 1 0,2-2 90,1 0-90,-1-2 0,2 2 0,0-1 90,2 0-90,0-2 0,1-1 0,2-1 0,1-1 90,1 0-90,2-2 0,0 1 0,1-2 90,0 0-90,1-1 90,5-6-90,-4 2 90,8-9 0,-9 7-90,2-5 180,-4 1-90,-3 3 90,0-7-90,-5 10 90,-1-3-90,-3 6-90,-1 0 179,-5 1-179,0 2 90,-5 1-90,2 2 0,-1 3 0,-2 1 0,0 1 90,-1 2-90,0 0 0,0 2 0,0 1 0,0 0 0,2 1 90,0 0-90,1 0 0,2 0 0,1-2 0,1 1 0,2 0 0,1-1 0,2-1 90,2 0-90,1-1 0,3 0 0,2-2 90,2-1-90,3 0 90,8-2-90,-2-2 0,6-2 0,-5-1 0,1-1 0,0-1 90,6-5-90,-6 2 0,3-3 0,-8 3 90,-3-1-90,-1 1 90,-2 0 0,-2 0 0,0-4 90,-4 2-90,0-3-90,-3 4 90,-2 0 0,-1 0 0,-1 1-90,-2 1 90,0 1-1,-7-2 1,3 3-90,-5 0 0,5 3 90,0 1-90,-2 2 90,-5 2-90,4 2 0,-5 2 0,7 0 0,1 1 90,0 2-90,-3 5 0,4-2 0,-1 4 0,6-5 0,2 1 0,1-1 0,3 1 90,1-1-90,2-1 0,1-1 0,3 0 0,1-2 90,2-1-90,2-1 0,11-1 90,-5-3-90,8-2 0,-6-2 0,-1-3 90,1-1-90,8-6 0,-7 2 90,4-5-90,-10 4 90,-1-1 0,-2 0 0,-3 0 0,-1-1 0,-3 1 0,-1-1 0,-2 0 90,-3-6-91,0 4 1,-3-2 0,0 5 0,-3 2 0,1 0 0,-2 2 90,-5-1-90,3 3-90,-5 0 0,3 4 90,0 3-90,-2 1 0,-1 2 0,0 2 0,-1 2 90,-7 8-90,6-3 0,-4 5 0,8-4 0,2 1 0,-2 8 0,4-6 0,1 7 0,6-9 0,1 0 0,2 0 0,5 4 0,0-6 90,3 4-90,0-9 0,1 0 0,2-3 0,1-2 0,9-2 0,-4-2 90,6-3-90,-7-2 0,1-3 0,0-1 0,6-6 90,-7 3-90,9-11 0,-14 10 90,2-5-90,-8 5 0,-1 1 90,-3-1 90,-1-4-90,-2 5 0,-2-3-1,-2 6 1,-1 1 0,-2 1-90,-1 2 90,-2 1-90,-1 1 0,-7 2 90,3 2-90,-6 2 0,6 2 0,0 0 0,0 2 0,0 2 90,0 1-90,1 0 0,1 2 0,-3 5 0,5-3 0,0 3 0,6-5 0,2-1 0,2 1 0,2-1 0,5 4 0,1-5 0,5 3 0,-1-6 0,4-1 0,0-2 0,3-2 90,1-2-90,1-2 0,1-1 0,0-2 0,0 0 0,-1-3 0,1-1 0,4-5 0,-7 2 90,2-3-90,-8 5 0,-1-4 0,-4 3 90,-1-9 0,-5 10-90,-1-3 180,-3 5-90,0 1-90,-3 0 90,-1 2-90,-2 1 0,-2 2 90,-1 1-90,-1 2 0,-2 2 0,0 2-90,-8 5 90,5-1 0,-4 4 90,7-2-90,2 1 0,1 0 0,1 1 0,2 0 0,1 0 0,2-1 0,1 1 0,3-1-90,0 0 90,3-1 0,1-1 0,3 0 90,0-1-90,3-1 0,6 0 0,-1-2 0,5-1 0,-3-4 0,7-3 0,-4 0 0,6-3 0,-7 0 0,5-5 0,-5 2 0,3-4 90,-7 3-90,-2 0 0,-2 0 0,-2-1 0,0-3 0,-3 2 0,-1-3 0,-4 5 0,0 1 90,-3 0 0,-5 0-90,0 3 0,-3-1 0,1 3 0,-1 3 0,0 0 0,-2 2 0,0 2 0,0 1 0,0 2 0,0 2 0,0 1 0,1 1 0,0 1 0,1 1 0,2 1 0,-1 5 0,6-4 0,0 3 0,6-6 0,5 3 0,1-5 0,10 3 0,-3-8 0,7 0 0,-4-4 0,1-2 0,1-2 0,0 0 0,-1-2 0,0-1 0,-2 0 0,-2 0 0,-1-1 0,-2 0 0,-3-1 0,-2 0 0,-1 0 0,-2 0 0,-3 1 0,-1 0 0,-3 1 0,-1 1 0,-7-2-180,2 3 90,-4 0 0,3 2-180,1 2 0,1 0-809,0 0 539,4 0-180,1 0-89,5 0-91,3-1-89,4-1-270,3 0-1710,12-7 1350,-1 2 1619,10-6 0,-5 2 0,3-1 0</inkml:trace>
  <inkml:trace contextRef="#ctx0" brushRef="#br0" timeOffset="38552">18262 1982 7533,'-26'0'2698,"12"1"-2338,-24 6-270,19 0 90,-5 3 0,6 0-90,0 1 0,1 1 0,2 1-1,1-1 1,2 1 0,2-1-90,3-1 90,1-1-90,4 0 90,4 3 0,4-5-90,5 3 0,2-6 90,3-3-90,4-1 0,4-3 90,15-5-90,-8 0 0,11-4 0,-2-3 90,-10 2-90,16-10 90,-23 8 0,4-4-90,-12 5 180,-3 1 0,-2-1-90,-3 1 0,-1 0 90,-3 1-90,-2 0-1,-2 0 91,-5-2-90,-1 4 0,-4-1 0,1 4-90,-3 3 90,-1 0-90,-3 2 0,0 2 0,-3 1 0,0 1 90,-1 3-90,-1 1 0,-11 8-511,9-3 601,-8 7-90,13-4 0,-5 7 0,8-4 90,-2 4-90,10-7 0,2-1 0,4 0 0,3-2 90,2 0 421,3-2-511,3-2 90,3-1-90,2-2 0,4-1 180,1-3-180,14-5 0,-7 0 90,8-5-90,-9 0 0,8-7-240,-10 2 240,6-5 90,-13 5 89,2-7-89,-7 5 90,1-5-90,-8 6 0,-2-1 90,-2 1 240,-2 0-330,-2 1 0,-3 0 0,-1 2-90,-3 2 90,-1 1-90,-4 2 0,-1 2 0,-4 4 0,-2 2 90,-2 3-90,-2 3 0,-1 2 0,-1 2-412,1 2 412,1 0 0,1 2 0,2 0 0,3-1 0,-1 7 0,9-6 0,0 5 0,10-8 90,4-1-90,4 0 0,3-2 0,5-2 0,4-2 90,3-2-90,5-2 0,1-2 0,3-2 0,0-2 0,12-6 412,-11 2-322,13-9 0,-22 7 0,2-3-90,-12 3 90,-2-1 0,-4 0-1,-3 0-89,-2 0 90,-3 0 0,-3 1-90,-3 0 0,-2 1 90,-9-1-90,3 3 0,-5-1 0,6 5-90,2 1-90,1 1-89,2 0-181,3 0 0,2 2-90,1 0-89,3 1-181,2 1 91,3 1-361,2 1-89,2 0-270,1 0-90,2-1 0,2-1 1529,1 0 0,3 0 0,1-1 0</inkml:trace>
  <inkml:trace contextRef="#ctx0" brushRef="#br0" timeOffset="39568">18416 2634 7713,'-11'4'2428,"0"2"-2068,1-2-90,-1 0-90,1 1 0,2-2 0,0 1 89,-1-1-179,4 0 90,0 1 0,2 1-90,2 0-90,0 3 90,2-1 0,2 0 0,-1 1 0,2-1 90,0 0-90,0 0 90,4 4-90,-1-3 89,3 3-89,-2-3 90,2-1 0,1 0-90,1 0 90,2-1-90,3-1 0,1-1 0,2-1 90,2-2-90,2-1 90,13-2-90,-6-1 0,11-3-90,-11 0 179,19-5-405,-10 1 226,15-3-941,-14 3 941,2-2 90,3 0-90,1-2 0,1 0 90,0-1-90,-1 0 0,-2 1 0,14-5 0,-17 6 0,8-3 0,-21 7-90,-3 1 0,-3 1 0,-3 1-180,-4 1-90,-2 0-179,-1 2 283,-2-1-734,0 1 885,0-1-1335,0 0-179,1 0 0,2-1 1619,2-1 0,3 0 0,1-1 0</inkml:trace>
  <inkml:trace contextRef="#ctx0" brushRef="#br0" timeOffset="39882">19920 2394 7443,'-46'-4'3957,"5"-1"-3687,21 3 90,2-1-90,4-1 90,2 1 179,2-1-359,6 1 0,3-1-90,7 0 90,12-1-180,-1 0 0,21-2 0,-13 4 0,9-1 0,-9 3 0,8 2 0,-9 1 0,5 2 0,-12 0 0,-1 1 0,-3 1 0,-2 1 0,-3 2 0,-2 0 0,-5 9 0,-3-3 0,-10 14 0,0-10 0,-8 6 0,4-5 0,-10 7 0,7-6-180,-6 7 0,10-10-90,2-1-179,3-2-271,3-2-269,3-1-271,4-2-179,3-3 1439,9-4 0,1-4 0,6-2 0</inkml:trace>
  <inkml:trace contextRef="#ctx0" brushRef="#br0" timeOffset="40545">20581 2132 8702,'3'-8'2968,"-1"2"-2608,-2 7-180,-2 7 180,-2 8-90,0 3-180,-2 5 90,2-4-1,-2 1 1,-3 12-180,2-8 90,-3 8-90,3-11 90,-1 6-90,2-7 0,0 3 0,2-11 90,0 1-90,2-5 0,-1 0 90,2-5 0,1-1 90,0-2 90,5-11-180,-1 1-90,6-17 0,-3 7 90,1-8-3482,-1 5 3392,0-2-418,4-16 508,-2 8 0,2-12 0,-4 13 90,0 1-344,0 1 434,-1 1 270,2-7-270,-3 11 0,1-5 179,-2 11 2836,-2 6-3105,1-2 639,-1 8-819,0 1 409,-1 4-409,3 6 0,0 0 0,1 5 0,1 0 90,0 0-90,1 1 0,2 1 0,0 1 0,2-1 0,1 0 0,0 0 0,1-2 0,0-1 90,2-1-90,-1-3 0,1-1 0,-1-1 0,0-4 0,0-2 0,-1-2 0,-1-2 0,1-3 0,-2-2 0,0-2 0,-2-2 0,0-3 0,-2 0 0,0-3 0,-2 0 0,0-2 0,-1 0 0,0-1 0,-1-6 0,-2 8 0,0-5 0,-1 13 0,0 2 0,-1 2 0,1 3-90,-1 2 90,0 2 0,-1 4 0,-2 3 0,1 3 0,-2 4 0,0 4 0,0 3 0,1 3 0,0 3 90,1 1-90,1 3 0,2 15 0,1-9-90,3 12-90,1-13-424,2 1 244,1-1-89,2 0-181,1-1-90,2-3 1,1-2-4781,10 4 4150,-5-10-179,7 3-253,-5-12 162,0-3 1620,1-3 0,-1-3 0,1-1 0</inkml:trace>
  <inkml:trace contextRef="#ctx0" brushRef="#br0" timeOffset="41094">21297 2043 7353,'-31'-11'3958,"5"2"-3689,14 8 1,-5 4-90,4 0-90,-3 3 0,6 1 0,2 0 0,1 2-90,2 0 90,2 2-90,2 0 90,2 0 0,1-1-90,3 0 0,1-1 0,2-1 90,2 0-90,0-2 0,2-1 0,0 0 0,1-2 0,-1 0 0,5-3 0,-5-1 0,4-2 0,-7-1 0,0-1 90,-2 0-90,-1-2 0,-1 0 0,-2-2 0,0 0 0,0-8 0,-2 5 0,1-5 0,-2 5 90,0-1-90,0 1 0,1 1 0,1-1 90,5-3-90,0 3 0,5-3 0,0 5 0,2 2 0,1 0 0,2 2 0,-1 1 0,1 1 0,0 2 90,-1 1-90,-1 3 0,-2 1 0,0 2 89,-1 1-89,-2 3 90,-2 1 0,-1 2 0,-2 1 0,0 1 0,-2 1-90,-1 0 90,-1 0 0,-1-1-90,-1-1 90,-1-2-90,-3 3 90,1-4-90,-2 0 0,2-4 90,-1-3-90,1-1 270,-1-3-270,2-1 180,0-6-180,3 1 90,3-9-90,1 4 90,3-6-90,1 3 0,0-2 0,1 0 0,4-9-784,-1 6 784,3-6-90,-2 8 90,-2 2-90,1 1 0,0 2-180,0 1 0,0 2-179,1 2 693,0 1-1054,2 1-359,0 1-270,0 0-91,0 1-89,-1 1 1619,0-1 0,0 1 0,1 1 0</inkml:trace>
  <inkml:trace contextRef="#ctx0" brushRef="#br0" timeOffset="41450">22101 1846 8162,'-11'3'2699,"5"-2"-2519,-3 1 0,7-1 179,1 0-269,6 0 0,0-1 0,6-1-90,1-1 90,2-1 0,3-1-90,2 0 90,0-2-90,1 0 0,0-1 90,-1 0-90,-1 0 0,-2-1 90,-1 0-90,-3 0 90,-3 0 0,-2 0 180,-5-2-270,-4 2 180,-13-3-180,-1 6 0,-10 1 0,2 4 90,-16 5-90,8 1 0,-11 4 0,13 1-236,0 1 236,3 2 90,1 1-90,2 1 0,4 0 0,2 0 0,4 1 0,4 0 0,5 7 0,6-5-90,5 5-719,24 2 269,-6-10-449,17 5-804,-12-14 444,1-2-180,3-3 1529,2-3 0,2-1 0,1-1 0</inkml:trace>
  <inkml:trace contextRef="#ctx0" brushRef="#br0" timeOffset="41704">23267 1638 7892,'-6'-11'3868,"2"5"-3418,-5-1-270,3 6 0,-3 3 0,2 3 90,-6 8-91,3-1 1,-7 15-90,8-8 0,-3 9 0,6-6-90,1 0 0,0 1 90,2 9-90,3-9-90,0 6-90,4-11 0,1-2-89,1-1-901,6 2 181,-3-7-270,4 1-181,-3-7-89,0-2 1529,-1-4 0,0-1 0,-1-2 0</inkml:trace>
  <inkml:trace contextRef="#ctx0" brushRef="#br0" timeOffset="41913">23212 1582 8432,'15'-33'2789,"-1"4"-2610,-3 17-89,2-1-90,3 1 90,2 0-90,3 0 90,13-3-2314,-6 3 2224,9-2 0,-11 5-15,-1 0-75,-1 2 0,-2 1-90,-2 0-90,-3 1-89,-3 0-181,-4 2 1951,-2 2-2490,-5 0-162,-2 2 1241,-5 0 0,-3 2 0,-3 1 0</inkml:trace>
  <inkml:trace contextRef="#ctx0" brushRef="#br0" timeOffset="42102">23137 1730 7443,'4'11'2338,"0"-4"-1978,4 0-90,2-4 0,2-1-90,4-2 0,2-1-90,3-2 0,4 0 0,2 0-1,16-3-178,-9 1-1,9 0 0,-15 1-180,-4 2-90,-3 0-1079,0 1 269,-10 1-89,-3 2 1259,-10 0 0,-7 3 0,-2-1 0</inkml:trace>
  <inkml:trace contextRef="#ctx0" brushRef="#br0" timeOffset="42293">22883 2141 7443,'-11'19'2248,"3"-3"-2068,12-12 0,5-2 0,4-2-90,4-2 0,5-1 0,3-3 0,3-1 0,17-6-90,-9 2 0,14-4 0,-14 3-725,1 0 545,2 0 0,-1-2-3331,0 1 2791,-2 0-359,-2-1-481,-4 1 1560,-3 0 0,-5 0 0,-2 1 0</inkml:trace>
  <inkml:trace contextRef="#ctx0" brushRef="#br0" timeOffset="42782">23677 1830 8342,'18'-17'2249,"-1"2"-2069,-3 7 0,1 0 0,0 0 89,1 0-89,0 0 0,0 2 180,5-1-270,-5 2 0,5 1 0,-8 3 0,-1 2 90,0 1-90,-1 2-90,-1 2 90,0 1 0,0 2-90,-1 1 90,-1 1-90,0 2 90,0 0-90,-2 0 89,1 7-89,-2-6 0,0 9 0,-2-13 90,-1 3-90,0-7 0,-1-1 0,-1-1 0,0-1 90,0-2-90,-1-6 0,0-1 0,0-4 0,0 0 0,0-7 90,1 3-90,1-6 0,1 4 0,1-8 0,0 5 0,0-6 0,1 7 0,0 1 0,1 0 0,2-6 0,-2 8 0,1-3 0,-3 9-90,1-1 0,-1 5 0,0-1-809,4 8 359,-1 0-269,3 3-451,-3-1-89,1 0-180,1-1 1529,1 0 0,1-2 0,1 1 0</inkml:trace>
  <inkml:trace contextRef="#ctx0" brushRef="#br0" timeOffset="43134">24333 1665 10141,'6'0'990,"-1"0"-810,1 0-1,-1 1-89,2 0 90,1 1 0,0 1 0,0 1 0,1 2 0,-1 0 0,1 1-90,-1 1 0,0 1 0,0 0 0,0 1 0,-1 0-90,-1 0 0,-1 0 0,-1-1 89,-1 0-89,0-1 0,-1 1 0,-1-4 90,0 0-90,-1-2 0,-1-2 90,0 0-90,-2-3 0,1-1 0,-3-1 90,2-1-90,1-1 0,-1 0 0,0-6 0,2 2 0,1-5 0,1 3 0,1-2 0,2 0 0,-1-1 0,5-9 0,-2 6 0,4-5 0,-2 8-90,1 1 0,-1 1-89,0 2-1,1 1-270,0 3 0,1 0-269,0 3-1350,2 0 719,-3 1-179,3 0 1529,-3 0 0,0 1 0,2 0 0</inkml:trace>
  <inkml:trace contextRef="#ctx0" brushRef="#br0" timeOffset="43681">24719 1568 7982,'-46'18'2699,"20"-7"-2429,-21 8 0,29-11-91,1 0 1,2 1-90,3-1 0,2-1 0,3 0 0,2 0 0,3-1 0,2 0 0,2-1 0,5 2 0,0-3-90,5 0 90,-2-3-90,3-1 180,1 0-180,2-3 90,1-1-90,2-1 180,9-5 0,-6 2-1,7-4-89,-9 2 90,-1-1 90,0 0 90,7-7-90,-6 4-90,5-5 0,-8 7-91,0 0 91,0 1 0,-1 0 90,8 0-180,-7 3 90,10-1-90,-12 5-90,2 2 90,-8 2-90,-1 1 90,-2 1 0,0 4-90,-4 1 90,-1 3 90,-4 0-180,-2 1 90,-1 1-90,-2 0 90,0 0-90,0 0 89,-1 1-89,2-4 0,-1 1 0,4-5 0,1-1 90,0-1-90,1-1 0,1 0 90,1-1-90,6-5 90,0 0-90,7-5 0,7-5 0,-2 1 0,9-5 0,-7 4 0,13-11 0,-6 6 0,8-8-601,-9 7 511,0 0 90,-1 1 0,0 0 0,-1 2-89,-1 2-91,-4 2-360,3 0 180,-9 5-90,-1 1 1,-11 7-631,-12 9 1231,-4 0-690,-10 8-1,-1 0-688,-6 3 599,-6 4-271,-5 4-269,-6 3-1722,-5 4 2216,24-16 1,0 0 674,-2 1 0,0 1 0,-2 0 0,0 1 0,-1 0 0,0 0 0</inkml:trace>
  <inkml:trace contextRef="#ctx0" brushRef="#br0" timeOffset="43978">22129 3022 8342,'-15'0'3508,"12"-3"-3238,28-20-90,5 3-407,20-11 497,-4 5-958,8-2 1003,-8 6 0,3 0-1542,-10 4 0,2 1 1362,16-7 0,1 0 44,-12 6 1,0 1-45,4-2 0,1 1-1064,3 0 0,2-1 1019,3 0 0,1-1-496,-17 7 1,0 0 0,0-1 405,2 0 0,0 1 0,1-1-224,1 0 1,0-1 0,1 1 223,-1 0 0,1 0 0,3-1 0,0-1 0,4 0 0,0-1 0,-2 2 0,3-2 0,-3 1 0,3-1 0,-3 1 0,2 0 0,0 0 0,-3 0-30,-1 1 0,-2 1 1,-1 0 29,0 1 0,1-1 0,-1 0-30,-1 1 0,0 0 0,-1 0 0,-1 1 0,-2 0 0,3-1-90,11-2 0,2-1 0,-3 0 106,5 0 1,0 0-137,-13 2 0,2 1 1,-4 1-31,-3 1 0,-5 1 0,-2 0 0,-1 1 660,24-5-1199,-11 2-1170,-1 0 539,-20 5-179,-3 0 1928,-21 3 0,-9 1 0,-3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51:02.31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20799 2823 8522,'-2'-25'4138,"1"14"-4048,-1-7 90,2 16 89,0 1 2340,-3 48-2159,2-19-595,-1 6 1,0 0 593,1 6-179,0 3 90,-1 6-952,1 4 862,0 7 0,-1 6-225,1-30 0,0 1-45,-1 1 0,0 3 0,-2 23 0,-1 3-1058,2-14 0,-1 1 1088,0-6 0,0 3 0,0-3 15,-1 9 0,0-2-45,0 3 0,0 1-965,0 2 1,-1 1 964,0 2 0,0 0 0,2-19 0,-1 0 0,1 0 0,-1 1 0,0 0 0,0 1-406,-1 0 0,1 1 0,0-1 406,-1 1 0,0 0 0,1 0-242,-1 0 1,1-1 0,-1 1 241,1-1 0,0 0 0,0 0-63,0-1 0,0-1 0,1 1 108,-2 20 0,0-1-9,1-1 0,0-2-36,0-2 0,1 0 0,0-3 0,0-1-45,1-1 0,0-1 174,0-3 1,0 0-175,0-3 0,0-1-45,1-3 1,0 0-46,1-4 0,-1 0-225,2-3 0,-1-1 715,2 30-1344,2-8-316,1-23 1,0 0-405,2 12-180,4 5 90,-5-26 277,1-8 1522,-1-8 0,0-8 0,-1-4 0</inkml:trace>
  <inkml:trace contextRef="#ctx0" brushRef="#br0" timeOffset="386">19909 5743 8072,'-58'-7'6117,"6"1"-5398,23 3-89,4 0-180,5 1-90,5-1-90,5 0-1,4 0 91,6-2-180,7-2 0,9-2 180,33-12-921,1 3 651,-12 4 0,3-1-1160,-3 3 1,0 0 1114,6-1 0,1-1 45,6 0 0,2-1-90,4 0 0,3 0-753,-17 4 0,1 0 1,1 0 752,3 0 0,0 1 0,2-1-514,2-1 1,1 1-1,1 0 514,3 0 0,0-1 0,1 1-314,2-1 1,2 0-1,0 0 314,2 0 0,2 1 0,0-1-76,-15 2 0,1 1 1,0 0-1,1 0 76,2 0 0,0 0 0,0 0 0,1 0 0,1 0 0,1 0 0,0-1 0,0 1 0,2 0 0,1 0 0,-1-1 0,1 1 0,1-1 0,1 1 0,-1-1 0,1 1 0,1-1 0,0 1 0,1-1 0,-1 0 0,2 0 0,0 0 0,-1 1 0,1-1 0,-13 2 0,1 0 0,-1-1 0,0 1 0,1 0 0,-1 0 0,1 0 0,0 0 0,0-1 0,-1 1 0,1 0 0,0-1 0,0 1 0,-1 0 0,1-1 0,-1 1 0,-1 0 0,0 0 0,2-1 0,3 1 0,2-2 0,5 0 0,1 0 0,0 0 0,-1 0 0,-4 1 0,-1-1 0,-3 2 0,0-1 0,0 0 0,2 0 0,1 0 0,3-1 0,1 1 0,-1-1 0,-2 1 0,-3 0 0,6-1 0,-4 1 0,-1 0 0,0-1 0,-1 1 0,1 0 0,-1 0 0,-1 1 0,-1-1 0,0 0 0,-1 1 0,0-1-23,-2 1 1,-1 0 0,0 0 0,-1 1-98,15-3 0,-2 0 0,0 0-60,-4 1 0,-1 0 0,-1 0-30,-4 1 0,-1 0 0,0-1-60,-5 1 0,-1 1 1,0-1-131,16-3 0,-1 1-140,-8 0 1,-1 1 129,-6 0 1,-2 1-356,-6 0 0,-3 1-267,25-7-587,-14 1 1340,-13 2 279,-11 2 0,-11 0 0,-5 2 0</inkml:trace>
  <inkml:trace contextRef="#ctx0" brushRef="#br0" timeOffset="1625">17744 2082 8162,'0'-11'5307,"-2"-1"-4767,1 4 180,-1-2-451,1 7 91,-1 2 0,0 5 809,-5 20-809,2-4-180,-5 17-577,5-8 487,1 3 0,0 2-90,2 2 0,1 1 90,2 0-284,3-1 194,5 9 0,0-13 0,6 5 0,-1-17 0,1-4 0,1-5 0,2-4 90,1-4 563,1-4-563,0-3 0,0-4 0,0-3 90,-1-2 0,-1-2 0,-1-2-180,-2-2 180,0-1 0,-3-3 89,-1-1-89,-2-3 90,-2 0 0,-1-1 117,-2 1-207,-1 2 90,0 1 90,-2-3-90,-1 10-90,0-2 0,-1 10-91,0 2 1,0 1 0,1 2 0,0 2-90,0 2 0,0 8 0,0 3 0,0 10 0,1 3-3392,1 5 3392,0 4 0,1 4-215,2 4 215,2 4-89,1 3-782,1 2 781,1 2 0,0 2 0,-3-15 0,-1 0 90,4 21-45,-3-22 0,-1 0-45,1 12 0,-1-1 90,-1-3-639,-2-2 549,-3-1 90,-2-4 2063,-2-2-2153,-2-2 0,-2-4 90,-1-2-90,-1-5 329,-2-2-239,-1-5 0,-2-3 0,0-4 0,-3-3 1149,0-3-1149,-10-4 923,7-3-923,-7-4 0,4-6 0,7 1 0,-4-5 0,10 4-90,1-2 653,1 0-563,1-2 0,1-1 0,2-1 0,0-2-90,3-1 90,2 0 0,2-2 0,1 0-90,0-1 0,1 0-90,2 0 0,0-1-269,0 1-1,0 1 0,0 2-179,0 1-451,-1 1-89,0 1-1979,0-5 1169,-3 6 90,-1-4 0,-2 8 1889,0 1 0,0 0 0,0 0 0</inkml:trace>
  <inkml:trace contextRef="#ctx0" brushRef="#br0" timeOffset="2174">18099 1415 8792,'-45'-21'2338,"1"0"1,-9 0-2159,4 4 0,0 3-1861,-1 10 2221,-3 4-1,-2 5 1,0 7 0,1 5-1,1 8-89,2 8-90,2 7-180,25-17 0,1 2-501,0 1 1,1 3 410,0 1 0,1 1-45,-1 3 0,2 1-45,0 3 0,0 0 90,1 3 0,0 1-678,1 1 0,0 2 633,1 1 0,0 1 0,1 1 0,0 1 0,2 0 0,-1 1 0,2 0 0,0 0-45,1 1 0,1-1 0,1-1 0,1 3 0,3-6 0,1 3 0,1-3 45,-1 7 0,3 0-45,0-9 0,2 3 0,1-4 0,2 1 0,2-2 0,1-1 0,2 0-605,1-1 0,2-1 605,1-2 0,2 1 0,1-2 0,2-1 0,0-1 0,2-1 0,1-1 0,2-2 0,0-1 0,2-1 0,1-2 0,1-2 0,2-1 0,0-2 0,2-2 0,1-2 183,1-1 0,1-2-183,1-2 0,1-1 45,18-2 0,1-3-9,-13-2-1,2-3-35,12-1 0,2-4-33,3-8 0,-3-4 33,-12 2 0,0-2 0,14-5 0,0-4-377,-1-8 1,-3-1 376,-13 6 0,0-1 0,12-10 0,-2-2-422,-17 10 1,-3-1 421,0-2 0,0-1-20,-2-1 1,-1-1 64,-1-1 0,-2-2-45,0 0 0,-2-1 76,-1-1 1,-2-1-77,-2 0 0,-1-1 45,-2 0 0,-1-2-45,-2 1 0,-2-1 0,-2-1 0,-1 0 0,-3 0 0,-1-1 269,-2 1 0,-2 0-269,-1 0 0,-3 1 76,-1 1 1,-3 0-32,-1 1 0,-1 2-45,-2 0 0,-2 2 0,-1 2 0,-3-1 0,-12-9 0,-3 2 0,7 12 0,-3 3 0,-10-8 0,-4 3 51,-10 9 1,0 5-97,9 6 0,0 3 0,-16-3 0,0 3-45,15 8 0,1 3-45,-1 0 0,0 3-45,-1 1 0,1 1-45,0 2 0,0 1-45,2 1 1,1 2-136,1 1 0,0 1-135,4 0 1,0 2 480,4 1 1,0 0-1561,-25 17-180,10 4-180,9 1 91,7 4 179,10 2 1709,6 3 0,9 2 0,4 1 0</inkml:trace>
  <inkml:trace contextRef="#ctx0" brushRef="#br0" timeOffset="7167">20850 4909 7982,'-11'2'2879,"3"-1"-2609,6 0 629,1 0-719,1 0 0,1 1 180,0-1-270,1-1 0,-1 0 0,0 0-90,1 0 90,0 0-90,1 1 0,-1-1 89,1 1 1,1 0 0,2 0 180,7 0-90,-1 0 0,6 0 0,-2-1 90,1 0-180,1-1 0,1 1 179,10-1-179,-6 1 0,6 0 0,2 0-90,-6-1 90,8 0-90,-9 0 90,1-1-90,1 0 180,0 0-90,2-1-90,0 0 90,1-1 0,0-1 0,1 0-268,-1-1 178,1 0 90,0 0-90,-1 0 90,1-1-90,-1 1 0,0 0 90,-1-1 0,0 0 0,-1 1 0,0-1-1,-1 0 91,0 0-90,-1-1 90,1 0 268,-1-2-358,0 0 90,0-2-90,-1-1 90,1-1-90,-2-1 90,1 0-393,-1-1 303,-1 0 0,0-1-90,-1-1 90,-1-1-1,-1-1 1,-1 0 90,7-13-90,-7 7-90,4-9-376,-2-3 466,-6 7 0,4-10 0,-7 10 90,0-1-180,-1-1 0,0 0 90,-1-1-90,1-1 0,-1 0 0,1 0 0,0-1 0,-1-1 90,1 1-90,0-1 0,0-1 0,0 1 90,0-1-90,0 0 0,1-2 180,0 0-947,0-2 767,0 0 0,0-1 0,-1 0 0,1 0 0,0-1 90,1 1-180,7-19 90,-4 13 0,5-12 0,-6 18 0,0 2 0,1 0 0,0 1 0,0 0 0,-1 2 0,1 0 0,-1 1-2678,1 0 2678,1 2 90,0-1-237,1 1 147,0-1 0,0 2-310,2-1 220,0 0 90,2 0 0,12-16 0,-6 12 0,9-12 0,1 0 0,-7 12 0,8-11 0,-12 17 0,1 0 0,-1 1 95,0 2-95,-1 0 0,1 2 0,-1 0 0,0 1 0,1 1 0,-1 1 0,1 1 0,-1 1 0,0 1 0,1 1 0,0 0 0,0 2 0,0 2 0,2 0-90,-1 1 90,1 2 0,0 0 0,13-3 0,-9 4-90,9-2 90,-12 5 2385,0 1-2385,-1 1 95,1 1-95,-1 0 0,1 1 0,-1 0 0,0 2 0,0-1 0,10 0 0,-8 2 0,7-1 0,-11 3 0,-1 0 0,1 0 90,0 0-90,14 1 1049,-10 2-1049,12 0 0,0 2-53,-8 0 53,10 2 0,-13-1 0,0 1 0,1 0 134,-1 1-134,0 1 0,-2 0 0,-2 0 0,-1 2 0,0 0 0,0 0 0,0 1 0,-1 0 0,0 1 0,-1 0 0,0 0 0,0 1 90,-1-1 0,11 8 0,-7-5-90,7 4 90,2 2 122,-10-4-212,9 5 0,-2 1-390,-8-6 390,7 5 0,-10-6 0,-1 0 0,0-1 671,0 1-671,0 0 90,0 1-90,-2-1 0,0 1 390,0 0-300,6 7 0,-6-6-1,5 6 181,-2 0-180,-5-5 0,4 4 0,-6-6 0,0 0 443,-1-1-443,1 1 0,-1 0-90,-1-1 90,0 1-90,-1-1 89,-1 1 1,0 1-90,-1-1 90,0 1-90,-1-1 90,0 1-90,-1 0 90,1 0-90,0 1 0,-1 0 0,0 0 90,-1 0-90,1 1 0,0 0 0,0-1 0,1 1 90,0 0-90,3 9 0,-2-6 90,2 6-90,-3-10 0,-1 0 90,1 0-90,0-1 0,1 1 90,-1-1-90,1-1 90,0 0-90,1 0 0,0-1 90,-1 0-90,1-1 90,0 0-90,5 5 0,-5-4 90,5 4-90,-7-6 0,1 1 90,-1-1-90,0 1 90,0 0-90,-1 0 90,1 0-90,-1-1 90,0 1-90,-1 0 0,0 0 90,0-1-90,0 1 0,-1-1 0,0 1 90,1-1-90,-1 1 0,0-1 0,1 1 89,0-1-89,1 1 0,0-1 0,1 1 90,0 1-90,1-1 0,0 0 0,2-1 0,-1 1 0,1-1 90,1 0-90,0-1 0,1 1 0,0-1 0,1 0 0,0-1 0,-1 0 0,1-2 0,-1 1 0,0-1 0,0 0 0,1-1 0,-1 0 0,1-1 0,0-1 0,0 0 0,0 0 0,2 0 90,-1-1-90,2-1 0,-1 1 0,1-1 0,-1-1 0,0 1 0,0-1 0,0-1 0,0 0 0,-1 1 0,1-2 0,-1 1 0,-1-1 0,1 0 0,-1 0 0,0 0 0,-1 0 0,1 0 0,-1 0 0,1-1 0,0 1 0,0-1 0,1 1 0,1-1 0,0 1 0,1-1 0,1 0 0,0 0 0,1 0 0,1 1 0,0 0 0,1 0 0,1 0 0,0 0 0,0 0 0,1-1 0,10 2 0,-6-1 0,7 1 0,-9-1 0,0 0 0,0-1 0,2 1 0,0-1 0,1 0-492,0 0 492,0 0-56,1 0 56,14 0 0,-9 0 0,11 0 0,3-1 0,-11 0 0,12 0-1149,0-1 1149,-11-1 0,11 1-610,-17 0 610,-1-1 267,-2 1-267,0-1 0,-3 0 0,-1 0 0,-3-1 47,-2 1-47,-2 0 1109,4 0-1109,-8 0 720,2 0-720,-6 0 164,-4 0-164,1 0-90,-3 0 90,-3 0 0,2 1-90,-2-1 0,-1 1-89,0 0-631,-1-1 180,0 1-269,0-1-270,0 0-91,0-2-809,-2 0-179,1-2-271,-2 0 1,-1 0 179,-1 0 2339,-3-1 0,-1 0 0,-1-2 0</inkml:trace>
  <inkml:trace contextRef="#ctx0" brushRef="#br0" timeOffset="8886">26463 1807 9062,'0'-8'3418,"1"2"-2339,-2 3-629,1 2 809,-2 2-719,0 2-180,0 2-90,1 0-90,0 2 359,-3 7-359,1 0 0,-3 9 180,1-4-180,-1 2 0,-1 0-180,1 1 90,-3 7-90,3-8 0,-1 4 0,4-7 0,0-6 0,1 1 179,2-6-89,0-3 90,0-1-90,2-4-90,-1-2 0,0-4 180,1-3-180,1-4 180,0-4-180,0-3 90,1-3 0,-1-1 0,1-3-90,-1 0 0,0-3 90,-1 0-90,-1-1-324,0-1 414,1 2-90,-1 0 90,2-11-90,0 13 90,1-6 0,-1 14-90,1 5 0,-2 1 0,1 4 0,-1 3 0,1 1 0,0 4 0,1 3 0,2 3 0,1 5 324,2 3-324,2 4 90,0 3-90,1 1 0,0 2 0,1 0 0,0 0 0,0-1 0,0-2 0,0-2 0,0-1 0,-1-2 0,0-1 0,-1-3 0,-1-2 0,-2-1 0,-1-2 90,-1-2-90,-1-1 0,0-3 89,0-1-89,-1-4 90,0-2-90,0-2 90,-2-3 0,0-1 0,0-2 0,-2-2-90,-2-1 90,0-2-90,-2-2 90,0 0-90,-1-2 90,0 1-90,-1 0 0,1 2 0,0 3 0,0 1 0,0 3-90,0 3 90,0-1-90,2 5 0,0 0 0,1 6-359,1 2-1,0 5 0,0 3 0,0 5-449,0 1-181,2 4-179,0 3-360,2 2-360,2 2 0,2 1 0,4 0 180,4-2 1799,3-2 0,6-3 0,1-1 0</inkml:trace>
  <inkml:trace contextRef="#ctx0" brushRef="#br0" timeOffset="9467">27326 1580 8072,'-25'-10'4408,"9"4"-3958,-11-1-91,11 5 1,0 3 0,-1 1 0,0 2 0,1 2-91,2 1-89,0 3 90,2 1-90,0 2-90,3 2 0,2 0-90,2 1 0,2 0 0,2 0 0,2 1 0,2-1 0,2 0 0,2-2 0,8 3 90,-2-5-90,4 1 0,3-5 0,-5-5 90,5-1-90,-7-3 90,0-2-90,-1-3 180,-2 0 0,0-3 89,-1-1-89,0-2 90,-2-1 0,0-1 90,-2-2-180,-1-1 90,0-1-91,-2-1 1,1 0-90,-1 0 0,0-1 0,-1 2-90,2-6 0,0 6 0,2-5 180,3 4-180,0 5 0,4-3 0,-1 8 0,1 0 0,2 3 0,0 0 0,2 3 0,-1 2 0,0 2 0,1 3 0,-2 2 0,0 2 0,-2 2 0,-1 1 0,-1 2 0,-2 0 0,-1 0 0,0 0 0,-2 0 0,-1-2 0,-1-1 0,0-1 0,-1-2 90,-1 0 0,0-3-90,-1 0 0,0-3 180,-1 0-90,-1-3-90,0-2 90,-2-2-90,1-3 90,-2 0-90,1-3 0,0-1 0,0-1 0,-1-2 0,1-1 0,0 0 0,-1-10 0,2 6 0,-2-8 0,4 2 0,0 7 0,1-4-90,2 5 0,1 6-180,2-1-90,0 6 270,2 3-449,0 1-361,1 2 1,1 2-271,1 2-89,0 2-360,0 2-180,-1 2-90,-1 2 90,-2-1 1799,0 2 0,0-1 0,1 1 0</inkml:trace>
  <inkml:trace contextRef="#ctx0" brushRef="#br0" timeOffset="11401">27827 1372 9422,'0'-5'2788,"1"0"-2158,0 3-181,0 0 1170,0 1-1259,0 4 0,0 1 180,2 9-180,0-3-91,0 6 91,0-3-180,1 2-90,0 0 0,0 2 90,1-1-90,-1 2 0,0-2-90,0-1 0,0-1 0,-1-2 0,0-1 90,0-2-90,-1-1 0,0-2 0,0-1 0,1-1 90,-1-3 0,1-1 0,0-3 0,2-2-90,0-3 179,1-3-89,1-1-90,0-3 180,0-1-90,-1-2-90,-1-2 0,0-1 0,-1-1 180,-1 0 0,1 0 0,-2 0-90,1 1 0,-1 2 0,0 1 0,0 2 0,0 1 90,-1 4-180,0 1 90,0 3-90,1 0 89,-1 3-89,0 0 0,0 2 0,0 2 0,0 3 0,0 6 0,1 0 0,0 4 0,1-2 0,-1 1 0,2 0 0,-1 0 0,0 1 0,1-2 0,0 0 0,1-1 0,-1-2 0,1-1 0,-1-2 0,2-1 0,-1-1 0,2-2 0,0-2 0,1-2 0,0-2 0,0-2 0,0-2 90,0-2-90,-1 0 0,3-8 0,-3 4 0,2-5 0,-4 5 0,-1-1 0,0 1 0,0 0 0,-1 0 0,2 2-90,-2 2 90,0 1 0,0 2 0,0 1 0,-2 3 0,1 0 0,-1 2 0,1 2 0,0 1 0,1 4 0,1 2 0,5 8 0,-2-2 0,4 5 0,-3-4 0,2 1 0,1-1 0,2 0-89,2 0 89,2-1 0,2-2 0,2 0 0,3-3 0,1-1 0,1-2 0,1-2 89,1-2-89,0-2 0,-1-2 0,1-1 0,-1-3 0,-2-1 0,-2-1 0,-2-2 0,-4 0 0,-2-1 0,-4-1 90,-2 0-90,-3-1 0,-4-1 0,-1-1 0,-6-6 0,0 6-90,-4-5 90,1 8 0,0 1 0,0 2 0,0 2 0,1 1 0,-1 3 0,1 1 0,0 1 0,2 1-89,-1 1 89,2 1 0,1 1 0,1 1 0,2 1 0,-2 1 0,1 3 0,0-2 0,2 3 0,5 0 0,-1-2 0,2 2 0,-1-3 0,0-1 0,0 0 0,1-1 0,0-1 0,0-1 0,0-1 0,0-1 89,0-1-89,3-2 0,-3 0 0,3-2 0,-4 0 0,0 1 0,-2-2 90,1 1-90,0-1 0,-2 1 0,0 0 90,-1 1-90,-1 2 0,0 0 180,-1 2-180,-2 3 0,2 1 0,-1 3 0,1 1 0,1-1 0,1 2 0,2 0 0,0-1 0,2 0 0,0-1 0,3 0 0,0-2 0,8 1 0,-3-4 0,5 0 0,6-6 0,-5-1 0,7-3 0,-8 0 0,-1-1 0,0-2 0,-1-1 90,-2-2-90,-1-1 0,-1-3 0,-1-2 0,-1-2 0,-1-1 0,0-3 0,-2-2 0,0-1 0,-2-2-519,-2-1 519,-2-1 0,-1-1 0,-4-14 0,-2 11 0,-2-9 0,-5 5 0,2 11-3220,-3-4 3310,3 14-90,-1 3 0,-1 3 0,1 2 90,-2 4-90,-1 4 347,-1 5-257,0 4 3302,-1 5-3392,1 5 0,2 4 90,0 4-90,2 3 0,1 3-517,3 2 517,3 2-3221,2 2 3221,3 2 0,2-1-211,3 0 211,3 0 0,2-3-379,2-1 379,3-2 0,3-2 0,2-2 0,3-4 0,2-3-90,2-4 90,1-3 0,3-4 0,0-3 299,3-2-299,1-3 0,0-2 0,17-8 1893,-13-1-1803,11-7-90,-18 1-2610,-2-2 2610,-3-2 0,-3-2 25,-2-3-25,-4-1-1846,-3-3 1846,-4-1 0,-2-3 486,-3-1-486,-4-2 0,-2 0 1693,-2 0-1693,-3 1 0,-2 1 0,-7-11 0,3 13 0,-5-6 90,5 17 256,-2 3-346,2 4 0,-1 2 0,0 4 3115,0 3-3115,0 4 174,-1 3-174,1 4 663,0 4-663,1 4 0,2 2 0,2 4 0,1 1 0,3 3 0,2 2 0,3 1 0,2 2 0,2 0 0,3 0 0,2 1-90,2-1-443,2-1 533,1-1-124,2-1 124,11 5 0,-7-8 0,8 1 0,-9-10 0,0-3 0,0-2 0,1-3 0,-2-3 0,0-2 0,-1-2 90,-1-2 436,-3-2-526,-1-3 131,-2-2-131,-1-2 0,-2-3 0,-1-1 0,-2-1 0,-1-1 90,-1 0-90,-2 0 0,0 1 0,-1 1 0,0 1 0,-2 2 0,1 1 0,-2 1 0,1 1 0,-1 2 0,0 2 90,1 1-90,0 1 0,0 1-90,0 2 90,0 2 0,-1 4 0,0 3 0,-1 5 0,1 1 0,1 4 90,0 1-90,1 2 0,1 2 0,1 0 0,2-1 0,1 1 0,1-2 0,2-1 0,0-2-90,1-1 90,1-3 0,-1-1 0,0-2 0,-1-3 0,1 0 0,-1-3 0,1-1 90,-1-2-90,1-2 0,0-2 0,-1-1 0,0-3 0,-1-1 90,-1-2-90,0-2 90,0-2 0,-2 0-90,0-2 90,0-1 0,-1-2-90,-1 1 90,-1-1 0,0 1 89,0-5-89,-1 6 0,1-1 0,-1 9 0,-1 1-90,1 2 90,0 2-90,0 2 0,1 3 0,0 2 0,1 4 0,2 5 0,1 3 0,4 5 0,4 3 0,4 4 0,3 3-1057,4 2 1057,2 2 0,1 2 0,-8-9 0,1 1 0,9 14 0,-10-15 0,-1 2-90,13 26 90,-10-11 0,1 10-90,-13-17 90,-5-2-397,-5-2 307,-5-2 0,-4-2 0,-5-2 0,-3-4 0,-15 5 0,6-9 0,-11 1 0,10-11 0,1-3 0,-1-4 0,1-2 1,2-4-1,1-1-90,2-3 0,3-1 0,2-1-90,4-1-180,2-2 932,3 0-842,3-1-106,2-1-434,2 1-269,2-1-90,2 1-360,2-1-360,0 1 90,0 1 0,0 1 1889,-1 1 0,0 1 0,-2 0 0</inkml:trace>
  <inkml:trace contextRef="#ctx0" brushRef="#br0" timeOffset="11808">26929 2300 8882,'-9'-1'4048,"6"-3"-3779,6-5 1,11-3-90,6-3 90,7-2-1164,9-4 1164,9-1-1354,9-3 1173,-23 11 1,2 0-45,4-1 0,1 1 45,4-2 0,1 0-45,4 0 0,1-1-1286,3 0 1,0 0 1285,4 0 0,0-1 0,2 0 0,1 0 45,1 0 0,2-1-90,0 0 0,1 0 45,1-1 0,0 1-45,-19 6 0,-1-1 0,1 1 30,-1 0 0,2 0 0,-1 0-30,1 0 0,0 1 0,0-1 0,1 1 0,0 0 0,-1 0 0,0 1 0,0-1 0,3 1-589,15-4 0,4 0 1,-4 1 588,-14 3 0,-2 1 0,2 0 0,11-3 0,3 0 0,-4 1-487,1 0 0,-3 1 487,-2 0 0,0 1-207,-4 1 0,0-1 207,-3 2 0,-1 0 130,-3 0 1,-1 1-131,-3 1 0,0-1 290,-2 2 1,-2-1-336,-1 1 0,-2 1-135,28-5 0,-6 2 937,-7 1-1117,-8 0 956,-7 2-1046,-7-1 1647,-7 2-1827,-7 1 1184,-7 1-1454,-7 1-179,-8 1-270,-7 0-1,-6 1 1350,-5 0 0,-5 1 0,-3 0 0</inkml:trace>
  <inkml:trace contextRef="#ctx0" brushRef="#br0" timeOffset="12792">27594 2533 12390,'-1'5'450,"1"0"-360,2 3-90,0 0 90,2 5-90,-2-1 0,2 1 0,-1 1 0,1 2 0,0 1 0,1 1 0,0 1-180,0 0 0,0-1-180,1 0-90,-2-2-269,1-2-181,-2-3-1708,-2 1 1258,-1-5 1350,-2-2 0,0-6 0,-1-1 0</inkml:trace>
  <inkml:trace contextRef="#ctx0" brushRef="#br0" timeOffset="13100">27346 2500 7623,'-10'-8'3777,"3"3"-3417,1-2 90,7 1-360,3 1 90,5-3-180,3 3 180,5 0-180,5 0 90,4 1-90,4 1-295,5 0 385,3 2-90,3 2 0,2 2 0,22 3 0,-17 2 90,14 3-1269,-12 8 1179,-16-3 29,4 8 61,-19 6-90,-11-5 90,-7 10 0,-21 6-90,-2-10 90,-13 11-823,4-13 733,-4 0 0,-1 0 0,-2-1 90,1-2-90,0-1-90,2-2 90,3-2-90,3-2-90,4-2 4,5-4-184,3-2 995,6-4-1354,3-3-27,4-2-1772,2-1 1926,8-6 592,1-1 0,8-6 0,1 1 0</inkml:trace>
  <inkml:trace contextRef="#ctx0" brushRef="#br0" timeOffset="13309">28088 2657 9422,'4'-2'2338,"-1"2"-2158,-2 2 0,-1 1-90,0 0 0,-1 3 0,-1 1 0,1 1 90,0 1-180,1 2 90,0 0-90,1 0 0,1 1 0,3 5 0,0-5-90,1 3-90,0-6 0,-1-2-180,1-1-90,0-1-179,0-3-451,-1 0-89,-1-3-270,0-1 1439,-1-3 0,0-1 0,0-2 0</inkml:trace>
  <inkml:trace contextRef="#ctx0" brushRef="#br0" timeOffset="13453">28068 2394 7353,'-4'-4'1259,"2"1"-1529,1 0-180,2 1-269,2 1-271,4 0 990,4 1 0,3-2 0,3 0 0</inkml:trace>
  <inkml:trace contextRef="#ctx0" brushRef="#br0" timeOffset="13809">28631 2390 7623,'-39'10'3508,"13"-3"-3149,-17 4-908,19-4 909,0-1-91,1 2 91,1-1 54,2 0-234,2 0 164,3 0-164,2 0-90,3-1 0,2 1 415,2 0-415,3 0 6,2 1-96,3 0 90,4 1-90,4 1 0,3 1 0,17 4 0,-5-4 0,13 4 90,-10-5-485,2-1 305,-1 0 90,0-1 0,-3 0 0,-1-2 0,-5 1 0,-2-2 0,-5 0 0,-2-1 0,-4 0 90,-4 0 305,-4 1-395,-4 1 0,-5 0 0,-4 1 90,-4 0-90,-3 0 0,-5 1 0,-2-1 0,-3 1-90,0-1-223,-2 0 223,0 0-90,1-1-90,2-1 0,2-1-90,5-1-269,2-1-1,5-1-270,4 0-269,3-1-180,4-1 1349,6-3 0,3 0 0,6-3 0</inkml:trace>
  <inkml:trace contextRef="#ctx0" brushRef="#br0" timeOffset="14393">28966 2118 12120,'3'7'360,"0"0"-180,1 3 90,2 9-180,-1-1 0,3 9-1,1 6-89,-1-6 0,3 9-700,-4-9 700,0 0 0,1 1-74,-1 0 74,1 1-90,0-2 0,1 0-90,-1-2 0,0-2-270,-2-2-89,0-2-181,-1-2-180,-2-3-269,-3-1-180,-1-3 0,-3-2 1349,-1-2 0,-2-2 0,-1-2 0</inkml:trace>
  <inkml:trace contextRef="#ctx0" brushRef="#br0" timeOffset="14741">28899 2480 7803,'1'-12'2338,"2"0"-1978,3-1-180,2 2 180,11-6-270,-1 5 0,8-3 179,8 4-179,-7 3-3392,10 0 3392,-11 5 0,0 1-90,0 3 90,-2 0-90,-1 2 90,-2 2-90,-1 0 0,-3 2 90,-2 0-90,-3 1 0,-1 2 90,-3 0 3302,-2 0-3302,-3 0 0,-2 0 0,-2-1 0,-2 0 0,-2 0 0,-1 0 0,-2-1-90,0 0 90,-1-2 90,0 1-91,1-3 181,1 0-90,2-2 90,0-1 0,2-1 0,1-1-90,0-1 0,2-2-91,0 0 1,2-3-90,0-1 0,1-1 0,0 0 0,2-1 0,1-1-90,2 0 1,2 0-1,2 0-90,0 1 0,2-1-180,1 1 90,1 1-90,1-1-629,9-2 359,-6 2 1,7-2-181,-8 5-89,-1-1-91,-1 2-269,-1-1 0,-1 1 1259,0-1 0,-1 0 0,0 0 0</inkml:trace>
  <inkml:trace contextRef="#ctx0" brushRef="#br0" timeOffset="14971">29708 2259 8702,'-2'8'2159,"-1"0"-1889,1-4 89,0 0-89,0 1-90,0 1 90,0 0 180,-1 5-270,2-3-90,-1 4 90,3 0-91,0-2-89,2 3 0,2-1 0,-1-2 0,1 2 0,0-3 0,-1-1-89,1 0-1,0-1-90,1-1-180,-1-1 0,0 0-180,0-2-359,-2-1-270,-1-1-1620,-1-1 2789,-2-3 0,1-1 0,-1-2 0</inkml:trace>
  <inkml:trace contextRef="#ctx0" brushRef="#br0" timeOffset="15152">29607 2141 7713,'-3'-5'2968,"1"1"-2608,0 0-180,1 2-90,1-1-90,1 2 0,1-1-180,2 1 0,1 0-180,2 1-180,1 0-179,1 0-361,1 0-89,1 0 1169,1 0 0,0 0 0,2 0 0</inkml:trace>
  <inkml:trace contextRef="#ctx0" brushRef="#br0" timeOffset="16509">29944 2250 8792,'1'5'2968,"0"-1"-2518,-2-2 0,0 0 0,0 0-181,1 0 1,-1 1 270,1 0-270,1 1-90,-1 2 89,2 5-89,0-1 0,0 4 90,2 2-270,-1-3 90,1 5 0,1 1 0,0-4-90,1 4 90,-2-6 0,2-1-90,0 0 90,1-1-90,0 0 0,1-2 0,1-1 0,1-2 90,0-1-90,2-1 0,1-3 0,0 0 90,2-3-90,1 0 0,0-3 90,-1-1 0,1-1 0,0-3 0,-1-1 89,-2-1-89,0-2 180,-1-1-90,-1-2-90,-1 0 180,-2-2-90,0 0 0,-2 0 0,-2 1-1,0 1 1,-1 2 90,-1 2-270,-1 1 0,0 3 180,0-1-90,0 4 0,1 0-90,-2 3 0,1 2 0,-1 5 0,0 2 0,0 4 0,0-1 0,0 1 0,1 0 0,0 1 0,1 1 0,1 0-90,4 5 90,0-5 0,3 4 0,4-3 0,-2-3 0,5 1 0,3-3 0,-5-4-90,5 0 90,-7-3 0,0-1 0,-2 0 0,0-1 90,-2-1-90,0-1 0,-2-1 0,0-1 90,-2 0-90,-1-1 0,0-1 0,-1-1 0,-1-1 0,-1 0 0,0 0 0,-1-1 0,0 0 0,1 1 0,-1 1 0,2-1 0,-1 3 0,-1-1 0,0 4 0,1 1 0,0 1 0,1 0-90,0 0 90,1 2 0,1 1-90,0 1 90,1 1 0,1 1 0,1-1 0,2 1 0,0 1 0,1-2 0,2 1 0,1-2 0,2 0 0,0-1 0,2-1 0,1 0 0,1-1 0,-1-1 0,7-3 0,-8 1 0,4-2 90,-10 1-90,-1 0 0,-2-2 90,-3 0-90,0-1 0,-2 0 0,-1-1 0,-1 1 0,-1-1 90,0 1-90,-1 0 0,0 1 0,0 0 90,0 1-90,0 1 0,-1 1 0,2 1-180,-1 0 180,2 8 0,0-2 0,1 5 0,-1-2 0,1-1 0,1 2 0,2 0 0,0 0-90,3 1 90,1-1 0,2 0 0,1 0 0,2-1 0,1-1 0,1-2 0,0-1 0,1-2 0,-1-1 0,0-2 0,0 0 90,-2-2-90,0-2 0,-2 0 0,0-2 0,-1-2 0,-2 0 0,0-2 0,-2-2 0,-2 0 90,0-2-90,-2-2 0,-2 0 90,0-2 0,-2-1-90,-1-1 0,-1-1 90,-1-2-90,0 0 0,-1-1 90,0-1-90,0 1 90,0-1-90,0 2 180,1 2-90,0 1 0,1 4-90,0 2 89,0 3 1,1 0 0,1 6-90,-1 0 0,1 7-90,-1 8 90,1 2 0,0 7 0,1 0 0,2 3 0,0 2-90,2 2 90,1 2-89,1 1-1,1 0 0,-1 1-270,5 12 90,-4-9 0,3 6 0,-2-4-269,-2-11-1,1 4-809,-4-8 629,-1-7 0,-1 0 1,-4-6 179,-1-1 90,-3-2 91,-2-2-1,-2-1 90,-3-3 180,-1 0 0,-2-2 0,-1-2 90,-1 0 0,0-2 90,-1 0 0,1 0 90,2 1 0,1 0 90,2 0 0,3 1 179,0-1-179,4 3-90,3-2 90,10 0-180,2 1 0,7-2-90,12-2 0,-3 2-3302,10-2 3302,-6 2 0,0 1-296,1 0 386,0 0 0,-2-1 269,9-3-179,-10 4 180,5-4 270,-8 3-270,-7 3 3155,1-1-2886,-7 2-6,-5 3-443,1-1 90,-3 3-90,-2 1-90,0 3-90,-2 1 89,0 2-89,0 2 90,0 2-90,0 1 90,1 0-90,1 2 0,2 0-90,0 1 90,2-1-179,0 1 89,2-1-270,0-1-180,1 0-90,0-2-179,1-2-270,-1-2-2160,5 0 1350,-4-3 1,3-1 1888,-1-7 0,-4-1 0,2-3 0</inkml:trace>
  <inkml:trace contextRef="#ctx0" brushRef="#br0" timeOffset="16657">31236 1844 7713,'6'0'-338,"2"-1"1,2 2 0,2-1-1</inkml:trace>
  <inkml:trace contextRef="#ctx0" brushRef="#br0" timeOffset="17192">31918 1886 8342,'-17'2'3058,"-2"0"-2518,-2 1 90,-3 1-1,-1 2-89,-2 1 90,-1 1-91,1 2 91,1 0-180,3 1 0,1 0-181,5 1 1,3 0-90,3 0-90,4-1 0,3 1 0,4 0-90,4-1 0,3 0 0,4-1 0,4-1 0,4 0 0,4-2 0,4 0 0,2-1 0,2-2 0,-1-2 0,1-1-288,-2-2 288,-2-1 0,-2-2 0,-2-1 0,-2 0 90,-2-2-90,-2 0 0,-2-2 0,-1-1 0,-2 0 0,-1-1 90,-1-1 0,-1-1 288,-2 0-288,0 0 90,-2 1 0,0 1-1,-1 2 1,-1 0 0,-1 2-90,0 2-90,-1 1 0,0 1 0,-1 0 0,0 3 0,-3 2 0,1 2 0,-3 2 0,1 1 0,-1 0 0,1 2 0,0 0 0,1 0 0,1 1 0,1 0 0,1 0 0,1-1 0,1 0 0,1-1 0,1 0 0,0-2 0,1-2 0,1-1 0,2-1 0,0-1 0,1-2 0,0-1 0,1-2 0,1-1 0,0-1 0,-1-1 0,-1-1 0,0 1 0,-2-1 0,-1 1 0,-1 1 0,-1 1 0,-2 1 0,0 1 0,-1 1-270,-5 7-269,1 0-91,-6 6-90,1-1-179,-2 3-180,0 1-181,-2 3-269,-2 2-180,-2 2 0,-4 3 0,-2 2 1709,-3 1 0,-2 2 0,-2-1 0</inkml:trace>
  <inkml:trace contextRef="#ctx0" brushRef="#br0" timeOffset="20768">27624 5385 8072,'-24'-34'4588,"12"16"-4228,-8-10-1,15 22 1,0 1 270,1 1-360,1 3-1,1 2-179,2 4 90,2 5 0,1 4 90,1 5-90,2 7 0,1 7 0,2 6-1438,1 8 1438,2 6-90,0 7-45,-3-10 0,1 3-45,-3-10 0,1 1 0,1 15 0,1 4 0,-3-16 0,-1 1 0,0-2-1363,2 9 1,-1 1 1362,-1-7 0,0 2 0,-1-2-45,1 4 0,-1-2-607,0 1 1,-1 0 606,1-1 0,-2 1-45,1-2 0,-1 0-45,-1 0 0,0-1 0,0-1 1,-1 0-91,-1-2 0,1 0 0,-1-2 0,0-1 0,0-3 0,0 2-315,0 10 1,-1-1 314,1-14 0,-1 0-350,0 7 1,0-1-865,-4 23 540,1-22-361,-3 5-780,-5-18 2040,2-13 0,-3-1 0,4-11 0</inkml:trace>
  <inkml:trace contextRef="#ctx0" brushRef="#br0" timeOffset="21143">26554 7159 7892,'-12'-4'4138,"7"1"-3868,6-1-90,9 0 90,7-2-180,8 0 269,28-6-402,-5 0 133,-11 4 0,0-1-1614,-4 1 0,0 0 1614,5-1 0,1 0 90,3-2 0,3 0-845,4-1 0,1-1 800,4 0 0,2-1-679,5 0 1,1-1 603,-18 5 0,1 0 0,0 0-395,3-1 1,0 0 0,0 0 394,3 0 0,0 0 0,0 0 0,2 0 0,1 0 0,0 0-30,1-1 0,1 1 0,1-1-104,1 1 0,0 0 0,0-1 74,2 1 0,0 0 0,1 1-64,1-1 1,0 1 0,0-1 63,1 1 0,0 0 0,0 0 1,1 0 1,-1 0 0,1 1-2,0-1 0,0 0 0,0 1 0,1 0 0,-1-1 0,0 1 0,0 0 0,0 0 0,0 0 58,-1 1 0,1 0 0,-1 0-58,-1 0 0,1 0 0,-1 0 33,-1 1 0,-1 0 0,1-1-33,-2 1 0,0 1 0,-1-1-19,-1 0 0,-1 0 0,0 1 19,-1 0 0,-2-1 0,1 1 0,-3 0 0,1 0 0,-2 1-30,-1-1 0,-1 1 0,0-1 0,-3 1 0,0 0 0,0 0 41,18-3 1,0 1-102,-5 0 0,-1 0-67,-4 1 1,0 0-24,-5 0 0,-2 0 269,-3 0 1,-2 0-360,-4 1 0,-2 0-180,27-5 0,-12 1 1340,-9 1-1520,-11 1-179,-9 1 1780,-9 1-2140,-10 1 1936,-9 0-767,-23 0 0,0 2 0,-16 0 0</inkml:trace>
  <inkml:trace contextRef="#ctx0" brushRef="#br0" timeOffset="22237">27544 6375 9062,'1'6'3148,"0"-1"-2878,5-3-90,1 0 0,4 1 0,3-2-1,3 0 1,4-2 0,3-1 0,3-1-271,2-2 271,2-2 0,0-1 90,0-2-90,-1 0 0,0-2 90,-1 0-90,0-2 89,-2 0-89,-1-1 0,-3 0 0,-1-2-90,-2 0 90,-1-2 0,-3-1-90,-1-1 90,-2 0 90,-2-3-1,3-13-89,-6 5-491,2-11 401,-5 10-90,-2-3 90,-1-2-90,-1-4 0,0-3 90,0-3-2187,-2-2 2097,0-4 0,1-1-264,-1-2 264,2 0 0,-1-2-627,2 0 627,0 0 180,0-1-180,1-1 90,2 1 0,0-2 0,2 1-45,-1 18 0,1-1 44,-1 11 1,1 0-90,2-10 0,0 1 0,9-16 90,2 0-90,3 1 0,3 0 0,3 0 0,2 0 0,2 0 0,-15 29 0,0-1 0,0 1 0,1 1 0,20-27 0,1 2 0,0 2 0,1 1 0,0 3 0,1 1 0,0 3 0,0 1 0,1 2 0,1 1 0,0 3-2149,3 2 2149,0 2 0,1 2 1017,1 2-1017,0 3-397,0 3 397,1 1 0,0 4 0,1 2 0,-14 7 0,1 1 0,19-3 0,-20 5 0,1 2 0,0 2 0,-2 2 0,20 3 0,-20 0 0,0 1 0,11 5 0,-1 4 312,-3 2-312,-2 3 0,-3 2 0,-2 1 0,-1 3 0,-3 0 0,-1 3 0,-1 1 0,-2 2 0,0 2 90,-2 3 0,0 1-90,-2 2 0,-1 2 0,0 1 90,-2 3 0,-2 1-90,-1 1 0,-1 0 90,-3 1 0,0 0 1747,-2 0-1837,-2 0 90,0-1-90,0 2 90,-2-1-90,1 1 0,-1 0 90,0 0-90,1 0 0,-1-2 89,1 0 1,0-2-90,2-2 90,0 0-90,3-1 0,7 15 0,-4-15 0,6 11 0,2-4 0,-7-13 0,7 9 0,-8-16 90,0-1 193,1-2-283,2-1 0,2-2 750,4-1-750,3-2 0,5-2 0,4-3-8,4-1 8,3-3 0,2-1 0,1-3-45,-13-3 0,-1-1 45,18 2-45,-18-3 0,-1 0-134,9-1 89,-1 0 901,-2-2-1171,-3 0-709,0-2 799,-3 0-449,-1 0-1,-2-2-179,-1 1-1,-2-1 229,-3-1-499,-2-1 379,-3 0-738,-3-1-180,-4 0 90,-2-1 1844,-2 0 1,-3-1-1,-1-1 1</inkml:trace>
  <inkml:trace contextRef="#ctx0" brushRef="#br0" timeOffset="26358">30865 7706 8522,'0'-10'3508,"0"4"-3328,1 0 90,-1 6-90,2 5 90,1 1-1,0 6 91,2 1 0,1 3 629,6 16-539,-1-4-169,4 12 258,-4-5-656,1 4 566,-1 3-661,1 4 572,1 5-961,-1 2 871,1 5-270,0 2 180,1 6-45,-8-32 0,1 1-603,0 1 1,0 2 557,0 1 0,0 1-45,0 1 0,0 1-524,0 2 1,0 0 568,0 2 0,1 1-90,-1 1 0,1 0 45,0 1 0,1 3 15,-1-1 0,1 3 0,-1-2-60,1 9 0,0 2 30,-1-8 0,1 2 0,-2-2-597,1 7 1,-1-2 611,-1 3 0,0-1 0,0 2 0,-1 0 0,-1 0 0,0 1-580,-1-1 0,0 1 580,-2 0 0,1 1 0,-1-2 0,-1 1-165,-1 1 0,0-1 120,0 0 0,-1-1-184,-1 1 0,-1-1 184,0 0 0,-1 0 0,0-1 0,-1 0-38,-1-1 1,0-1 37,0-1 0,-2 0 0,1-2 0,-2 0 350,1-1 0,-2-1-350,1-3 0,-2 2 0,1-6 0,-1 3 0,-1-3 0,-1 8 0,0-1 30,1-10 0,0 3 0,0-2-84,-1-1 0,-1-1 0,0-2 54,-2 7 0,-1 0 0,2-8 0,0 1 0,-1-2 0,-1 2 0,-1-2 0,0 0 0,-1 0 326,-1-1 0,-1 0-326,0-1 0,-1-1 0,-1 0 0,0-1 0,-1-1 0,-2-1 261,0 0 0,-1-1-261,-1-1 0,-1-1 0,-1 0 0,0-2 0,-2 0 0,0-2 0,-1-1 0,0 0 0,-2-2 0,0-2 0,1 0 0,-4-2 0,-17 5 0,-2-1 0,13-7 0,-1-2 0,-14 5 0,-2-3-313,18-8 1,-1-2 0,1-1 312,-8 1 0,0-1 0,7-1 0,-2-1 0,-1 0-48,0-2 0,-1-1 0,2 0 48,-7 0 0,-1-1-188,9 0 0,-2 0 1,4 0 187,-1-1 0,3-1 0,1 1 0,2-1 78,2 0 1,2 0-79,-29-1-90,7-1-90,7 0 0,7 0 1011,5 0-1190,5-1-181,4 1 1422,4 0-1241,4 0-541,3-2 1,2 0 2451,4-1-2722,2-2 1172,3-2-1801,1 1 582,3-2-492,2 0 90,1-1 1619,1-1 0,1-1 0,0-1 0</inkml:trace>
  <inkml:trace contextRef="#ctx0" brushRef="#br0" timeOffset="26685">28764 12591 8342,'-1'-3'6566,"-2"4"-6296,-6 5-180,-1 7 180,-4 3-180,-3 4 180,-4 3-90,-2 4 180,-2 3-814,-1 2 814,-2 2 0,0 1 0,0 2 0,-1 0-91,1 0 1,1 1-925,1 1 655,4-1 0,2 0 180,4 0-180,3 0 0,5-2 90,4 0-90,5 0 0,6-3 90,6 0-90,6-3-90,7-2 0,7-3-90,5-2 90,5-4-450,5-4-269,4-2-1056,3-4 516,1-3-270,-1-2-360,-2-2-1889,10-2 3868,-19-1 0,3 0 0,-22-1 0</inkml:trace>
  <inkml:trace contextRef="#ctx0" brushRef="#br0" timeOffset="27469">22643 13749 7982,'-8'-17'6027,"4"8"-5397,-3-4 269,5 10-359,1 1 0,0 2-1,0 2-89,0 4 0,0 3 89,0 5-269,-1 4 90,1 4 0,-1 5-90,1 4 89,0 5-897,0 4 718,-1 5 0,-1 4 0,-1 5-90,-2 4-1759,-1 3 1848,-1 3-89,0 1-45,3-31 0,0 0 0,0 0 0,0 1-271,0 0 0,-1 1 271,1 0 0,0 0-621,0 1 1,0 0 575,0 0 0,0 0 45,0 0 0,0 0-45,1-1 0,-1 1-399,1-1 1,0-1 443,0 0 0,0-1-45,1-1 0,0 0 0,-2 30-948,1-4 948,1-6 0,2-5 234,1-6-145,1-7-89,1-6 90,0-5-90,1-5 90,1-4-90,0-5 1022,3-3-1022,3-6 1397,2-3-1307,13-13-90,-4 1 0,10-9 90,5-7 3277,-8 5-3367,10-7-896,-12 10 896,0 0 0,-1 1-135,-1 2 135,-1 1-90,0 0 90,-3 3-90,0 0 0,-2 2-90,-2 1-90,0 2-90,-3 1 779,0 0-1138,-1 2-32,-1-1 31,0 3-539,0-1-90,-1 0-180,-1 1-180,-1-2-180,-1 1 0,0-1 180,-2-1 1709,0 0 0,-1 0 0,0-1 0</inkml:trace>
  <inkml:trace contextRef="#ctx0" brushRef="#br0" timeOffset="27967">23207 14616 7623,'-18'-22'4407,"6"9"-4047,-9-5 90,8 11-91,0 0 1,-1 2 90,1-1 90,0 2-181,0 1 91,1 1 0,0 0-180,2 0 90,0 2-91,2-1-89,0 1 0,1 1 0,1 0-90,-1 2 270,-3 4-180,2-1-90,-4 4 180,4-1-180,0 2 89,-2 1-89,1 3 180,-1 2-270,-1 2 0,0 2 270,0 3 0,-1 3-90,2 1 0,0 3 0,1 0-514,2 0 424,2 1-54,1 0 54,6 11-90,2-11 90,6 7-90,11-7 0,-1-10 90,10 3-90,-4-13-384,4-4 384,2-5 0,2-4 89,2-3-89,1-4 0,-1-4 0,-1-2 0,-1-3 0,-2-3 0,-3-1 0,-3-1 0,-3-2 0,-4 0 0,-4-2 90,-4-1-90,-5-1 0,-4-1 0,-5-2 0,-4-1 0,-3 0 0,-3 0 0,-4 2 0,-3 1 0,-2 2 0,-1 3 0,-1 2 0,-2 4 0,0 2 0,0 3 0,0 3 491,0 2-581,3 3-36,1 1-323,-4 3-1,10 1-180,-2 2-222,12 5-227,5 0-1,6 4-269,6-2-180,4 1-270,4 0 90,4 0 0,4 0 1709,3-1 0,4-2 0,2-1 0</inkml:trace>
  <inkml:trace contextRef="#ctx0" brushRef="#br0" timeOffset="28600">24014 14310 8432,'-49'-33'5307,"18"16"-10338,-31-8 5571,25 21 719,-21 5 672,11 3-1302,-14 6 631,2 10-641,17-1-169,-11 10-180,23-5-90,4 1 90,4 3-180,6 1 2645,4 0-2735,6 0 0,5-1-2727,5 0 2727,5-1 0,6-1 99,3-3-99,5-2 0,5-2 0,2-4 0,4-3 0,2-4 0,1-3 0,0-3 0,0-3 0,-1-3 90,-2-3-90,-2-3 0,-3-1 0,-1-3 0,-3-1 0,-3-2 0,-3-2 0,-2 0 90,-2-2-90,0-11 0,-5 6 428,0-6-428,-6 11 180,-1 3 3172,-2 1-3262,-1 3 482,-1 2-392,0 3 0,-1 1-90,0 2 0,0 2 0,0 1 0,0 1-90,0 2 89,-1 4 1,0 13-90,1-1 90,-1 12 0,2 12-90,1-6 0,2 15-1246,2-10 1336,1 4-90,3 4 0,2 3 0,2 3 0,1 3 90,2 1-90,2 2 0,0 2 0,2 1-1520,0 1 1430,0 0 90,0 1 0,-10-32 0,0 1 0,9 31 0,-2-1-90,-1-1 90,-3-3-90,-1-3-213,-3-2 213,-2-2 0,-5-16 0,-1-1 0,-1 18 1,-4 13-683,-3-24 682,-3-3 0,-2-3 743,-3-4-653,-2-4-90,-1-4 90,-1-3-90,-2-6 90,0-4 1471,-2-6-1471,0-5 0,1-5 0,1-6-90,2-5 90,2-5 368,2-6-458,4-5 0,2-6 9,4-4-9,4-5-90,4-4-45,4 10 1,1-1 44,0 9 0,0 0 0,3-10 0,2-2-225,3 0 1,0 1-1,-3 11 0,0 0-90,4-9 1,-1 1-766,7-11-359,-4 5-270,-2 3-90,-5 4 1,-5 3-31,-5 5 2009,-6 3 0,-5 3 0,-4 1 0</inkml:trace>
  <inkml:trace contextRef="#ctx0" brushRef="#br0" timeOffset="29057">21351 13725 7623,'-10'3'3508,"0"0"-3059,2 0-89,0 0-180,2 0 0,1 1-90,0 0 0,2 1 90,2 0-180,0 1 90,2 2 0,1 0-90,1 2 0,1 2 90,0 0-90,1 1 0,0 0 0,2 1-90,0 1 0,2-1-180,0 0 0,2 0-180,0-2-179,1 0-181,-1-2-359,0-2-180,0-1-1,-1-3 1350,0-2 0,-1-2 0,0-2 0</inkml:trace>
  <inkml:trace contextRef="#ctx0" brushRef="#br0" timeOffset="29267">21531 13649 8162,'-4'-7'2969,"0"1"-2610,2 1-89,-1 2-90,1 1 0,0 2-90,0 4 0,1 3-90,2 3 90,0 3-90,3 4 90,2 2-90,3 2 0,3 1 0,4 2 0,3 0-338,4 0 248,3 0-856,4 0 586,3-2-180,3-1-359,2-1-270,3-2-181,1-2 1,3-2 1349,2-4 0,2-1 0,3-3 0</inkml:trace>
  <inkml:trace contextRef="#ctx0" brushRef="#br0" timeOffset="29607">24409 13108 8522,'0'-12'2968,"0"0"-2608,0 2-90,1 1-180,-1 3 0,0 1 0,1 0 0,0 3-90,0 1 0,1 5 90,0 2-90,2 6 90,0 0-90,-1 3 0,5 10-90,-3-4 0,3 8 0,-3-6-90,1-1-90,-1 0-90,2 0-179,-1-1-361,-1-1-179,-2-2-180,0-1-91,-2-2 1350,1-3 0,-1-3 0,0-1 0</inkml:trace>
  <inkml:trace contextRef="#ctx0" brushRef="#br0" timeOffset="29784">24571 13217 9062,'-6'9'1889,"0"2"-1709,2 2-90,1 2 0,1 2-90,1 3 0,2 1 0,1 2 0,2 1-90,1 2 0,2 1-540,4 14-1198,-3-7 839,3 10-181,-4-12-251,-2 1 1421,-1 0 0,-1 1 0,0-1 0</inkml:trace>
  <inkml:trace contextRef="#ctx0" brushRef="#br0" timeOffset="30283">21162 16450 8072,'-52'23'6117,"9"-4"-5757,34-14-180,8-1-1,7-2-89,8-2 90,9-4-90,8-3-1038,9-5 1038,12-4 89,11-4 1,-6 0 0,4-1-90,-9 3 0,1-1-30,-5 2 0,3-1 0,2-1-740,-6 3 1,2-1-1,1 0 1,-3 0 709,7-1 0,-2 0 0,3-1-30,-1 1 0,3-1 0,0-1 0,-2 2-637,3-1 1,-2 0 0,0 1 636,2-2 0,1 1 0,1-1-416,1 0 1,0 0 0,1 0 415,-14 4 0,-1 1 0,1-1 0,0 1-163,0-1 1,1 0-1,0 1 1,0-1 162,0 0 0,0 0 0,1-1 0,-1 1 0,1 0 0,-1 0 0,1 0 0,0-1 0,-1 1 0,0 0 0,1 0 0,-1 0 0,0 0 0,0-1 0,-1 2 0,1-1 0,-1 0 0,0 1 0,0-1 0,-1 1 0,16-5 0,-1 1 0,0-1 29,-2 1 1,0 1 0,0 0-30,-2 0 0,-1 1 0,0 0 0,-2 1 0,-1 0 0,-1 0 0,-1 1 0,-2 0 0,0 1 0,-2 0 0,-1 1 0,0-1 30,-4 1 0,1 1 0,-2 0-30,19-6 0,-3 1 0,-3 2 0,-2-1 0,-4 1 0,-2 1 259,-5 2 0,1-1-304,6-2 0,-2 1 45,16-5 0,-27 8 0,-2 0-180,-1 1 90,-6 2 1174,-7 1-1353,-6 2 1716,-6 1-1987,-6 1 2747,-4 1-3016,-5 0 1657,-4 3-1928,-4 1-160,-3 1-199,-1 0-1,-3 2-89,1-1 1529,-2 0 0,1 0 0,0 0 0</inkml:trace>
  <inkml:trace contextRef="#ctx0" brushRef="#br0" timeOffset="32902">21183 13521 6993,'-12'-19'1439,"6"9"-1349,-11-15 0,9 17 0,-4-5 0,4 6 0,-1 0-90,-1 1 90,0-1 0,0 1 0,-1 0 0,-1 0 90,-7-1-90,3 2 0,-6 0-90,4 2 89,-1 2 1,-2 2 0,0 1 0,-3 2 0,-1 2-90,-2 3 90,-1 1 0,-2 2-444,-1 3 444,-1 3-90,-2 1 90,0 4 0,-1 1-995,-1 3 995,-1 2 0,0 3-45,9-7 0,0 0 45,-15 17-90,15-15 0,1 2 90,0 2 0,2 0-90,-12 17 45,14-15 0,1-1-45,-4 15 90,2 0-90,4 1 90,4 0-90,3 1 90,3 0-90,3 2 90,2 1-90,4 1 90,2 1-1710,4 2 1710,2 3 0,3 2 0,2 3-90,3 1 45,-7-32 0,1 0 0,0 1 0,0 0-1,1 1 1,0 0-45,0 2 0,-1-1 45,1 1 0,-1 1-45,1-1 0,-2 2 45,4 16 0,-2 2-45,-2-15 0,-1 1 0,1 11 0,-1 0 0,-3-17 0,-2-3 0,0 1 0,-1-2-243,-2 32 243,-4-4-585,-3-3 585,-4-2 0,-2-3 90,-3-4-90,2-18 0,0-1 0,-10 13 0,-9 7 90,9-23-90,0-5 389,0-5-389,0-4 0,0-5 0,0-4 1395,1-4-1395,1-4 0,1-3 0,2-4 0,3-4 0,3-2 0,2-3 0,3-1 0,5-3 0,2-1 284,5 0-284,8-12 0,2 9 0,6-8 0,9 4 553,-5 11-553,9-4 0,-8 12 207,1 4-207,0 3 0,1 4 0,1 5 0,-1 4 0,-1 7 0,0 6-90,-3 6 90,0 7-1039,-3 8 1129,-2 7-90,-2 8 0,-2 6-918,-7-28 0,0 0 918,0 2 0,-1 0 0,0 1 0,-1 1 0,1 0 0,-1 0 0,0 0 0,1 2-944,1 14 1,1 1 943,-1-13 0,0-1-45,2 12 0,1-2-23,-3-17 1,2-1-112,8 30-536,2-3 355,3-5-180,3-4 301,1-5-930,4-6-271,1-6 91,4-6 1349,4-8 0,4-5 0,3-5 0</inkml:trace>
  <inkml:trace contextRef="#ctx0" brushRef="#br0" timeOffset="33935">25703 12770 7353,'-20'-18'2249,"6"5"-1980,-3-5-89,7 4 0,2 0 0,1-2 0,3-1-90,2 0 90,3-2-90,2-2 90,3 0-90,4-2 89,2-1-89,4-1 0,3 0-738,3 0 738,4-1 0,1 1 0,4 1 0,-1 1 0,2 1 0,-2 2 89,12-2-179,-13 8-3057,8-1 3237,-16 10-180,-2 3 90,-2 5 90,-2 4-90,-2 5 90,-3 7 0,-2 5 89,-4 7-408,-3 7 409,-3 9-498,-3 7 498,-2 7-135,2-27 0,-1 1-46,1 3 1,-2 0 45,0 2 0,0 0-90,0 2 0,0 1 45,-1 1 0,1 0 411,-1 1 1,1 1-457,0 0 0,1 1-45,0 0 0,0 0 45,2-1 0,0 2-1,1 17 1,3 0-932,0-16 0,1-1 932,2 14 0,2-2-45,1-20 0,1-3-189,1 0 0,1-1 189,2-2 0,1-1 45,0-2 0,2 0-45,15 24 0,3-6 90,2-7-90,3-5 0,1-7 0,0-6 450,0-6-450,0-5 0,-3-5 0,-2-4 0,-3-3 1358,-2-4-1358,-4-4 0,-3-3 2303,-3-3-2303,-4-2 1450,-3-2-1450,-3-2 742,-3-1-653,-2-1-89,-3 0 90,-5-8-90,-1 6 90,-4-5 90,-6 5-90,2 7 0,-5-2 0,-2 6 0,4 6-90,-6 1 0,8 7 90,-1 4-90,1 6 0,0 5 0,1 7 90,2 7-859,1 6 769,3 6 0,3 5 0,4 4 0,3 3 0,3 3-2035,3 3 2035,3 2 0,1 3-338,-5-33 1,0 1 382,0 0 0,1 0-45,-1 0 0,1 0 0,-1-1 0,0 1 0,0-1 0,0 0 0,6 32 0,-6-21 0,1 0 0,-3-11 0,0 0 0,1 9 0,-1-1 0,-1 12 0,-3-1 0,-3-3 0,-3-3 0,-4-1 0,-5-2 0,-5-2 0,-3-1 0,-6-2 0,-3-2 0,-3-2 0,-1-2 0,-2-2-90,0-3 90,0-2-90,0-2-90,1-3-180,1-2-89,1-3-181,1-2-277,1-2-1341,-12-2 539,11-5 0,-8-1-90,14-5 90,3-4 1709,2-3 0,3-5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09:45:16.62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22209 2027 8252,'4'-8'3958,"-2"5"-3778,2 0-90,-3 7 180,0 5-90,0 4 0,-1 6 89,1 4-179,-1 4 90,-1 5 0,-1 21-180,0-10-376,-2 14 376,0 3 0,0-14-1621,0 12 1531,1-21-90,0-1-539,2-4 269,-1-3-1079,0 5 360,0-11-270,-2 3 277,0-13 1162,-1-3 0,-2-5 0,1-1 0</inkml:trace>
  <inkml:trace contextRef="#ctx0" brushRef="#br0" timeOffset="416">21988 1775 8162,'-6'-35'3418,"3"10"-3148,0-6 180,8 2-270,0 7 180,7-5-180,2 9-1,3 2-89,3 1 90,3 1 0,20-1-180,-7 5-681,15-1 681,-12 8-3046,19 6 3046,-12 2 89,12 6-598,-6 10 509,-15-3 0,8 10 90,-13 5-433,-12-6 343,2 10 527,-14 2-527,-6-8 0,-4 9 3021,-10 1-3021,1-10-278,-5 9 278,3-13 90,-1-1 0,0-2-90,0-1 536,1-2-446,-3 7-90,6-8 14,-3 4 76,6-3-90,4-6 0,1 3 1210,7 1-1120,2-5-90,4 4 90,1-5-90,1-1 0,2 1 89,2-1-89,1-1 0,0 1 0,1-1-89,1 0-181,6 5-90,-5-5-90,4 4-90,-8-6-1708,7 4 629,-6-5 0,4 2 1619,-3-5 0,-5-3 0,4-2 0</inkml:trace>
  <inkml:trace contextRef="#ctx0" brushRef="#br0" timeOffset="1316">22928 2026 9512,'-2'-5'2518,"1"1"-2428,10 12 0,-3-2-90,9 6 90,-3-4 0,10 0-90,-4-2 0,8-1 90,1-4-90,-6-2 0,6-1 0,-3-5 90,-8 2 0,4-4-90,-10 2 90,-2-2 0,-2 0-90,-3-1 90,-1-1 90,-3-1-91,-2 0 1,-1 0 0,-2 1 0,-1 0 90,-3 2-90,0 1 0,-2 1 0,-7 1 0,3 3 0,-6 2 90,-2 9-90,5 0-90,-6 6 90,1 8 0,6-3-90,-3 9 90,5 3-90,5-5 0,0 7 0,7-9 90,3-1-90,3-1 0,4 0 0,9 6 90,0-9-90,9 4 0,-2-12 0,19-2 0,-7-5 89,14-2-89,7-11 0,-12 0-461,14-6 461,-1-9 0,-14 4 90,10-7 0,-7-4 0,-13 7 0,5-8 90,-16 10 0,-3 1 0,-3 0 0,-3 2 89,-3 0 1,-3 2-90,-2 1 0,-3 3 90,-2 1-180,-2 2 0,-3 1 90,-3 3 281,-2 1-281,-11 5-180,3 2 90,-8 5-90,-3 8 90,8-2-90,-5 6 0,7 1 0,7-4 90,-1 5-90,10-1 0,4-6 0,3 4 0,9-5 0,0-4 0,4-1 90,5-5-90,-5-2 0,5-3 0,-1-6 90,-5 1 0,3-4 0,-8 1-1,0-1 91,-2 0-90,0 0 90,-2 0-180,1-5 180,-3 5 0,1-1 90,-2 3-180,-1 3 0,-1 1-90,0 2 0,-1 2 0,1 7 0,-1 2 0,2 8 0,2 9 90,0-3-90,4 11-90,-1-5 90,3 2 0,1 2 0,2 4 0,1 1 0,9 21-1476,-4-13 1476,5 15 0,-7-20 0,0-2-685,-1-1 685,-2-2-389,2 8 389,-5-12 0,0 7 0,-8-9 0,-4-8 0,-5 4 1295,-3-11-1295,-3-2 0,-4-2 0,-1-3 761,-14-2-761,7-4 0,-9-2-90,-8-10-90,15 2-539,-22-19 89,31 13 314,-5-9-1843,16 2 810,4 5-270,4-7-2069,5-3 1889,1 5 1799,5-7 0,-1 7 0,2-1 0</inkml:trace>
  <inkml:trace contextRef="#ctx0" brushRef="#br0" timeOffset="1667">23858 2004 8252,'10'-10'3059,"-3"3"-2430,9-1-359,-5 6 180,5 1 179,3 6-359,-3 1 0,5 6 270,2 7-360,-6-1 0,4 7 89,-3 6-179,-5-5 0,0 8 0,-4 2 0,-5-9-90,1 7 90,-4-14-90,0-2 90,-1-3-90,0-2 90,0-2 0,0-3 0,-1-3 0,0-2 0,-1-3 0,-3-7 0,1 0 0,-2-7-90,2 0 0,0-3 0,0-3 90,0-1-90,1-14 0,-1 6 0,1-8 0,1 1 0,2 9-90,0-6 0,3 7-90,-1 7-90,2-2-719,1 6 269,-1 6-90,2 0-359,-2 5-1979,1 2 1439,0 2 1709,1 1 0,0 0 0,2 0 0</inkml:trace>
  <inkml:trace contextRef="#ctx0" brushRef="#br0" timeOffset="2637">24399 1999 11311,'4'-5'719,"1"0"-539,-1 1 180,5-4-180,-1 2 0,3-2 89,1-1-89,-2 0 0,1-2 270,-1-1 0,-3 3-180,0-3 359,-5 0-269,0 3-90,-2-2 270,-3 3-361,-2 4-89,-2-1 90,-7 6-180,1 1 0,-7 4 90,4 1-90,-2 3 90,0 3-90,0 2 0,1 3 0,0 3 0,1 1 90,1 2-90,2 1 0,-2 14 90,6-10-90,0 10 90,9-3-90,2-9 0,5 6 90,9-6-90,-2-8 0,8 2 0,7-8 0,-7-6 90,9 1-90,0-8 0,-8-1 0,6-3 0,-10-2 0,-1-1 0,-1-2 90,-2-2-90,-1-1 90,3-8-90,-5 4 90,3-6 0,-4 0 0,-3 5 90,1-5 89,-2 3-179,-2 5 90,1-5-90,0 2-90,-2 4 0,2-3 0,1 2 0,-2 4 0,2-3 0,0 5 90,0 1-90,2 0 0,1 1 0,2 0 0,6 0 0,-3 2 0,4 0 0,-5 2-90,0 2 90,-1 1 0,0 1 0,3 4 0,-5 0 90,2 4 0,-4 3-90,-3-3 0,-1 5 0,-3 1 0,-1-3 0,-2 3 0,-1-1 0,-1-5 0,0 3 0,2-7 90,-1 1-90,1-3 0,0 1 90,1-3 0,0 0 90,2-4-180,1-1 90,2-4 0,4-6-90,-1 1 90,3-5-90,-2 3 180,-1-1-90,1-2-90,0-1 90,0-2-1,0-1 1,0 0-90,0-2 90,0-1 90,3-10-180,-4 8 90,2-8 0,-6 12 0,-1 1 0,0 1 0,-2 2 90,1-4-90,-2 7 0,0-2 0,-2 6-90,2 4 90,0 0-90,0 3 0,1 3 0,0 7 0,1 0 0,1 8 0,1-3 0,5 9 0,0-4 0,4 6 0,4 2 0,-2-5 0,5 6 0,4 0 0,-5-5 0,6 5 0,1 1 0,-6-6 0,5 6 0,-8-9 0,-3 0 0,-1-1 0,-2 0 0,-3-2 0,-1 0 0,-3-2-90,-2 0 180,-3-1-90,-6 4 0,-2-4 0,-6 4-90,-7-2 90,4-5-90,-7 3-270,-1-4 0,7-2 0,-6 0-1079,4-4 630,7-2-271,-1-1-1798,6-5 1079,4 0-90,1-4-1889,7-2 3778,1 1 0,4-5 0,1 5 0</inkml:trace>
  <inkml:trace contextRef="#ctx0" brushRef="#br0" timeOffset="2868">25491 1813 8252,'4'-7'3418,"-1"1"-1799,2-2-1259,-2 5 0,0-1 0,-2 6 0,0 2-1,1 3-89,-1 2 270,3 10-360,-2-2 0,2 7 0,-1 3-90,0-5-90,1 6-90,1 0-180,-1-7 0,1 6-90,-2-10-270,1-2-89,-1-2-91,-1-1-179,1-3-1440,0 1 990,-2-6 0,1 0 1439,0-5 0,0-4 0,0 0 0</inkml:trace>
  <inkml:trace contextRef="#ctx0" brushRef="#br0" timeOffset="3001">25589 1782 7353,'-4'-11'2698,"1"3"-2608,0-1-90,2 5-90,0 1-539,2 1-91,0 1-179,3 2 899,2 2 0,2-1 0,3 1 0</inkml:trace>
  <inkml:trace contextRef="#ctx0" brushRef="#br0" timeOffset="3800">26197 1741 9422,'-8'-5'2428,"0"-1"-1978,0 2 90,-2 1-91,-1 0-89,-3 1 90,-1 0 0,0 2 359,-10 2-449,5 2 0,-7 2 0,8 2-91,1 2 1,0 2 0,2 1 180,-5 9-270,8-5-90,-1 7 0,9-7 90,4 7-180,4-6 90,5 6-3482,10-4 3392,-1-5 0,9 3-99,8-6 99,-7-4 0,10-1 0,1-6 0,-9-2 0,8-2 0,-4-4 0,-10 1 0,5-3 0,-13 1 0,-3 0 0,-2-2 0,-4 0 3344,-2 0-3344,-2-1 0,-3 0 0,-2 1 147,-2 0-147,-6-3 0,0 5 0,-5-1 0,3 5 0,-1 2 0,0 1 0,-1 1 0,-5 4 0,5 0 89,-3 3-89,6 4 0,3-3 0,1 4 0,8-1 0,2-2 0,4 2 0,6-3 0,0-3 0,6 0 90,4-4-90,-4-1 0,6-2 0,-7-2 0,0-1 0,-1-2 0,0-1 90,-1-1-90,4-7 90,-6 3 0,4-6 0,-3-5-90,-4 4 0,3-8 180,-2-2-90,-2 7 0,1-6 180,-1 4-180,-3 9-90,0-3 180,-2 7-180,-1 5 180,-1-1-180,-1 5 0,1 2 90,0 1-90,1 3 0,1 3 0,5 8 90,-1 0-90,3 6 0,-2-3 0,2 1 89,2 0-89,1 0 90,9 9-90,-3-7 90,6 5-90,4-4 0,-7-5 90,7 2-90,-10-7 0,-1-3 0,-1-1 0,-1-3 0,-1 0 0,-1-3 90,-2 0-90,0-2 0,-2-1 0,2-5 0,-3 1 0,2-5 0,-3-1 0,-2 3 0,1-3 0,-2 2 0,-3 4-90,1-1 0,-2 5 90,-1 3-90,1 2 90,0 3-90,1 2 1,0 2 89,0 3-90,0 1 0,0 2-90,1 0 0,-1 3-180,0-1-450,1 11 1,-1-6-586,1 7 315,-3-10 1,1 0-270,-2 0-91,-2 0-1888,-7 7 1619,-1-6 1564,-7 6 1,0-9-1,-1 0 1</inkml:trace>
  <inkml:trace contextRef="#ctx0" brushRef="#br0" timeOffset="4288">22281 3385 9961,'3'-5'2069,"4"0"-1799,7 1 90,5-1 0,7-1-91,6 0-852,7-1 943,8-1 89,8-2-2829,10-1 2559,-29 4 1,2 0 45,4-1 0,0 1-1101,5-2 0,0 0 1056,5 0 0,1 0-256,3-1 0,3 0 226,2 0 0,4 0 0,-2 0-444,-12 2 1,-2 0 0,3 0 338,-3 1 0,3-1 0,1 0 0,0 0 22,3 0 1,1 0-1,-1 0 1,-2 0-46,6 0 0,-3-1 1,3 1-1,-4 0 1,2 0-1,2-1 1,-1 1 148,3 0 1,0 0 0,0 0 0,-4 0-172,6 0 0,-3 0 0,3 0-183,-5 0 1,5 0 0,-2 1 0,-3-1 212,-2 1 0,-3 1 0,-1 0 32,1-1 1,-1 1 0,0 0-33,-1 0 0,-1 0 0,1 0-30,-2 1 0,-1-1 0,1 1 0,-2-1 0,0 1 0,0 0 62,-2 0 1,0 0-1,0 0-62,-1 0 0,0 0 0,-1 0 133,20-2 0,0 0-133,-4 1 0,2-1 0,-9 1 0,2 0 0,-2 1 0,4-1 0,3-1 0,-10 2 0,6-1 0,0 0 0,-8 1 0,2 0 0,-3 0 0,-1 0 0,3 0 0,-5 0 351,-5 1 0,-4 1-531,15-2 1924,6 0-2553,-19 2 269,-14 1 1072,1 1-1342,-15 1 2250,-2 0-4049,-5 0 2104,-8 2-1204,-2 0 0,-9 2 1709,1-1 0,-2 2 0,-1 0 0</inkml:trace>
  <inkml:trace contextRef="#ctx0" brushRef="#br0" timeOffset="5935">24803 3616 9422,'-2'-5'1529,"1"1"-1259,0 2-1,0 1 541,0 0-630,0 4-180,0 1 270,-1 12-180,0 0 0,-1 9 179,-1 15-179,0-5-656,0 15 566,0-8 90,1 2-90,1 3 0,-1 2-1313,2 1 1313,1 1 0,1-1-90,2 0 1,0-2-271,3 16 0,0-18-180,1 11-3969,-2-10 3160,-2-14-90,-3 5 1439,-6-12 0,0-9 0,-2 1 0</inkml:trace>
  <inkml:trace contextRef="#ctx0" brushRef="#br0" timeOffset="6283">24579 4376 9512,'5'10'2428,"2"8"-2248,-2-4-90,4 7 360,2 4-360,-1-5 90,3 8 89,3 0-89,-3-6 0,5 5 180,0-4 0,-3-8 0,5 2-91,-6-10 91,0-1 90,1-3-180,1-2 90,0-2-90,0-3-91,-1-2 1,2-2 90,-1-3-180,1-1 0,-1-2 0,-1-2 0,0-1 90,5-9-180,-7 5 0,4-7-180,-3 1 90,-4 7-90,2-3-539,-5 5 179,-2 6 0,0-1-1079,-1 5 720,-2 3-181,1 1-179,-3 3-1709,1 0 1438,0 4 1530,0 0 0,0 2 0,0 0 0</inkml:trace>
  <inkml:trace contextRef="#ctx0" brushRef="#br0" timeOffset="7333">24503 5643 8792,'-5'-6'2339,"0"1"-1890,2 3-179,1 1 0,0 0-90,-1 2 0,1-1 180,0 2-180,0 0-1,-2 3 1,-1 2 0,-1 2 0,-1 2 0,0 3 0,2 1 90,0 1-90,0 10-90,2-7 0,-2 8 0,1 2-354,0-7 353,0 8-89,1-2 0,0-8 0,0 4 0,1-10 0,1-3 0,0-2 0,1-2 354,0-1-264,0-2 90,0 0 90,1-3-90,0-5 0,1-2-90,-1-7 90,1-2 90,-1-16-180,1 5 0,-2-11 89,1-8 1,1 9 0,0-11 90,2 1-926,-1 11 925,1-8-46,0 7-43,-1 10 0,2-4 90,0 6-270,-1 7 0,2-3 0,-2 9 0,1 1 180,0 2-180,0 1 914,2 3-824,5 3-1,-2 3 151,5 3-60,3 8-90,-3 0 0,5 7-90,1 7 180,-5-5-180,5 7 0,1 0 0,-6-8 0,5 5 0,-2-3 0,-3-8 90,3 3-90,-1-7 0,-5-4 0,3-3 0,-5-5 0,3-7 0,-3-2 0,2-7-3392,-3-8 3392,-3 3 0,0-9 90,-5-5-90,-2 7 0,-1-9 0,-4 2 0,1 9 0,-3-5 0,3 13-90,0 2 3482,1 4-3662,0 2 180,1 2-270,0 2-90,0 2 180,2 1-2428,-1 2 1619,4 7-91,0 0-1528,3 13 1169,-3-5-1,1 8 1530,0 3 0,-1-4 0,1 5 0</inkml:trace>
  <inkml:trace contextRef="#ctx0" brushRef="#br0" timeOffset="7758">25037 5480 12930,'-2'-3'2068,"0"2"-1798,1 3 90,0 2-90,0 2 0,0 2 90,0 2-91,1 2 91,1 1 0,2 9-270,0-5 90,3 5-90,2 1-90,-1-7 90,3 4 0,2-6 90,-3-4-180,5 1 90,1-5-1,-3-4 1,4-1 0,-4-4-90,-1-3 90,0-1 0,0-2-90,0-3 90,-1-1-90,-1-2 0,-1-2 0,-1-2 180,2-11-90,-4 6 0,1-7 90,-2 4-90,-1 8 0,0-3 90,-1 8-180,-1 5 180,0 0-180,1 6 0,-1 2 0,1 2-90,2 7 0,0 0 90,1 5 0,0-1-90,1 1 90,0 1-90,1 1 0,0-1-360,5 7 270,-3-6-90,4 5-989,0-4 450,-2-4-91,2 2-1259,0-5 810,-3-4-90,1-1-1799,-3-4 1709,-2-2 681,0-3 0,-2-1 0,-1-1 0</inkml:trace>
  <inkml:trace contextRef="#ctx0" brushRef="#br0" timeOffset="8320">25491 5365 7713,'0'-9'4317,"0"2"-3867,0-1 359,0 3-539,0 2 90,0 0 270,1 3-360,2 2 89,0 1 1,2 3-90,0 0 0,1 3 90,0 1-91,1 0 91,3 7-180,-3-3-90,2 3 0,0 0-90,-3-6 0,1 4 90,-2-7-90,-1-1 0,-1-1 90,2-1 0,-2-2 0,1 0 0,0-4 0,-1-3 90,4-1-90,-2-3 179,5-6-179,-3 1 90,2-4-90,0-2-90,-2 5 0,0-3 0,-1 4 180,-1 5-180,-1-1 90,-1 4-90,-2 2 90,1 0-90,0 6 0,0 0 0,2 4 0,-2 0 0,2 1 0,0 1 0,0 1 0,1-1 0,2 3 0,-1-4 0,3 2 0,0-2 0,-2-3 0,1 0 0,0-3 0,-3-1 0,2-1 0,-1-2 0,-1-1 0,1-3 90,0-4-90,-1 1 0,1-3 0,-2 1 0,0-1 90,1 0-90,-1-1 90,1 0-90,2-3 0,-3 4 0,2 0 90,-2 3-90,-2 4-90,1-1 90,0 5 0,0 1 0,3 2-90,2 5 0,-1-1 0,4 4-90,-3-2 0,1 0 180,1 1-270,0-1-269,2 0-1,0 0-180,2-2-89,1 1-91,0-3-1168,8 0 718,-4-3-89,5 0-1709,0-2 3148,-6-1 0,7-2 0,-7 0 0</inkml:trace>
  <inkml:trace contextRef="#ctx0" brushRef="#br0" timeOffset="8604">26731 4898 7982,'-3'-12'4228,"0"2"-3778,-3 6-90,0 1-91,-1 2 91,-1 3 0,0 3 90,-2 4-90,0 2 89,-2 3 1,1 4-180,-1 1 0,1 3 0,0 1-3393,-1 14 3213,2-7 0,0 11-276,2 3 186,4-10-89,1 10-1,4-15-90,2-1-270,3-2 90,2-3-809,9 4 539,-1-9-89,7 1-91,-4-10 1,4-4-91,0-2-89,3-3-181,0-2-1258,12-6 2428,-9 0 0,10-5 0,-13 2 0</inkml:trace>
  <inkml:trace contextRef="#ctx0" brushRef="#br0" timeOffset="8938">27063 5211 8252,'-2'-8'2519,"0"-1"-1979,-1 2-91,-1-1 1,-1 1 90,1 0 359,-4 0-449,2 2 90,-4 0 359,-3 6-539,1 1 90,-4 4 179,-4 6-269,5-2-180,-4 5 180,5 3-270,6-5-90,0 5 90,6-6-90,2 0 0,2-2 0,3 0 90,8 1-90,-1-4 90,7 0-90,-2-5 0,10-2 0,-5-2 0,5-1 0,-3-4 0,-9 1 90,4-2-90,-8-2 0,-3 2 0,-1-4 0,-5-1 0,-3 3 0,-2-2 0,-5 1 0,1 4 0,-4-2 0,2 4-90,1 1-90,-1 2 0,0 1-270,1 1-719,-3 1 449,4 1-179,-1 1-1440,7 0 1080,2 0-270,2 0-1440,6-2 2969,0-1 0,6-1 0,-2-1 0</inkml:trace>
  <inkml:trace contextRef="#ctx0" brushRef="#br0" timeOffset="9304">27309 5114 9422,'4'-3'1978,"-1"1"-1438,-1 4-270,-1 2 0,1 1 90,0 1-90,0 2-91,1 0 91,-1 2-90,2 1-90,-1-1 0,0 1 0,1-1-90,-1 0 90,3 3 0,-2-4-90,1 1 180,0-2-90,-2-3 0,1 0 90,-1-3-90,0-1 89,0-2 91,2-4 0,0 0-90,1-3 180,2-5-180,-2 2 90,1-4-91,-1 3 1,-1 1 90,0 1-90,-1 1 0,0 0 180,0 0-180,-1 2-90,0 0 0,1 4-90,-1 2 90,9 7-180,-4 0 90,7 7 0,0 4 0,-3-4-270,5 5-360,3 2 0,-4-5-89,6 3-181,-5-7-179,2-3-270,0-2-360,1-1 0,-1-3-1619,6-4 3328,-7-1 0,4-2 0,-7-1 0</inkml:trace>
  <inkml:trace contextRef="#ctx0" brushRef="#br0" timeOffset="9553">27829 4771 8972,'-5'-18'4048,"1"5"-3509,0-1 451,1 7-631,1 2 631,0 2-810,5 11 90,0 1-90,3 10-1,0 0-89,2 3 0,0 3 0,1 1 0,0 3-90,0 1-90,1 1-608,0 0 518,1 0-3280,0-1 3010,2-1 0,-1-1-989,6 8 540,-5-13-271,3 6-1798,-6-12 1439,-3-5 407,-1-1 1122,-5-8 0,-1-3 0,-1-1 0</inkml:trace>
  <inkml:trace contextRef="#ctx0" brushRef="#br0" timeOffset="9767">27648 5014 7982,'-14'-3'3508,"1"0"-2968,2 0-90,2 1-90,2-1-90,1 1-1,2 0 1,2 1 90,2 2-180,6-2 0,5 0-90,8-1-3392,22-2 3302,-4 1-90,18-1-1203,10-1 1023,-14 2-90,13-1-2588,-8 3 2408,-18 1-180,7 1-989,-15 6 540,-13-1-90,-3 5 1748,-15-1 1,-7 2 0,-4 0 0</inkml:trace>
  <inkml:trace contextRef="#ctx0" brushRef="#br0" timeOffset="10154">24719 6592 8252,'-19'24'4228,"15"-13"-3598,9 6 359,37-21-449,-1-1-806,-9-1 0,3-1 626,14-4 0,2-1-1611,-8 1 0,1 0 1341,17-5 0,5-1 30,-14 3 0,3-1 0,-2 0-817,-9 3 1,-1 0 0,3-1 726,14-4 0,4-1 0,-3 0-516,-11 4 0,-3 1 1,1-1 515,3 0 0,0 0 0,1-1-304,1 1 1,1-1 0,0 0 273,2 1 0,-1-1 0,1 0 119,0 1 1,0-1-1,4 0-119,0 0 0,5-1 0,0 0 0,-3 1 0,3-1 0,-2 0 0,2 1 0,-4 0 0,2 0 0,1 0 0,-1 1 0,-2 0 0,0 1 0,-1 0 0,-3 0-30,3 0 0,-2 1 0,1 0 30,-5 0 0,2 1 0,0-1 0,-2 1-30,12-3 1,-2 2 0,-4 0-31,-14 3 0,-3 1 0,2-1-60,8-1 0,1 0 0,-2 1-330,10-2 0,-5 1 3,-17 2 0,-1 2 132,6-2 1,-4 0-316,0 1 1143,-10 1-1232,-9 2 179,-9 1-493,-12 3-137,-15 2-179,-7 1 1349,-13 2 0,1-1 0,-4 0 0</inkml:trace>
  <inkml:trace contextRef="#ctx0" brushRef="#br0" timeOffset="11235">23370 5331 10411,'-5'13'1529,"-5"11"-1439,4-10 0,-3 10 0,5-10 0,0-1 0,2 1 0,0-1 90,1-1-90,1 2 0,1-4 90,0 0-90,0-6 179,1 0 1,-1-2 90,0 0 989,0-1-899,0-5 0,0-1-1,-1-5-179,0-1 90,0-2 0,0-11-180,0 4-90,-1-8 180,-1-4-180,0 6-90,0-7 269,-1-1-269,0 8 180,0-6-90,1 12-90,-1 1 0,0 3 90,0 2 90,0 2-90,1 3 90,2 1-90,0 3 0,0 0 0,0 1-90,1 3 0,0 0 0,1 4 0,1 2 0,13 27 0,-6-11 0,10 19 0,-1-9 0,-4-6 0,5 6 0,2-1 0,-7-7 0,5 4 0,-4-4 0,-5-7-90,2 2 90,-6-8 0,-1 0 0,-1-4 0,-1 1 90,-4-4-90,-2 0 0,-3-2 0,-8-1 0,1-1 0,-7-1 0,-6-1 0,6 1 0,-7-1 0,7 1 0,1 0 0,-1 0 0,1 0 0,0 0 0,1 1 0,-1 0 0,2-1 0,0 1 90,-4-2-90,5 0 180,-8-3-180,14 3 90,-3-3-90,8-1 0,3 1 0,1-4 90,7-4-90,1 2 0,7-5 0,11-5 0,-3 3-317,10-6 317,-4 5 0,1 1 0,2-1-505,0 1 505,1 0 90,13-5-90,-14 7 0,6-3-120,-11 7 120,-11 5 297,2 0-297,-8 5 0,-4 3 0,-1 3 605,-6 9-605,-1 0 219,-4 8-219,-6 6 0,0-4 90,-6 8-595,2-7 505,-3 2-3224,-2 1 3224,-2 1 0,-1 0-2157,-14 15 2067,10-11-168,-10 10 168,12-14 0,1-1 0,1-2-58,1-1-481,-6 5 359,9-9 1774,-3 3-3303,7-7 3820,5-5-3280,0 0-1191,4-2 741,3-2 0,-2 2 1709,3-2 0,1 0 0,0 0 0</inkml:trace>
  <inkml:trace contextRef="#ctx0" brushRef="#br0" timeOffset="11500">22976 6056 10051,'6'3'2609,"1"-1"-1620,25-11-719,-7 2 0,21-8 360,8-5-2355,-9 3 1770,-14 5 0,2-1 90,5-1 0,-1-1-45,22-8-45,-19 8 0,1-1-45,1 1 0,-2 0 0,21-7 0,-22 9 0,-1-1-109,-4 3 0,-2 0-161,13-4-90,8-2-629,-16 6 359,-14 4-180,1 0-179,-14 5-360,-3 2 1309,-5 1-1399,-3 2 1552,-4 1 0,-2 0 1,-1 0-1</inkml:trace>
  <inkml:trace contextRef="#ctx0" brushRef="#br0" timeOffset="213706">13908 4631 8162,'-13'-10'3868,"5"4"-3508,-4-2 0,8 5 0,0 1-91,1 1 91,0 0 540,2 0-1,7 6-629,0 1 90,8 8 359,8 15-269,-2-1-492,10 15 266,-11-11 1,1 2-3032,14 23 2897,-11-17 0,1 3-90,5 8 0,-1 0-1135,-6-10 1,1 1 1134,7 14 0,0 3 0,1 1 0,-1-2-834,-8-13 1,0 0 833,7 13 0,-2-1-63,-9-20 1,-1-1-28,5 12 0,0 0 136,-7-13 1,0-1-137,3 8 0,-1 0-180,-4-5 1,-2-3-91,4 17-180,1 10 928,-8-10-1018,-4-15-90,-1 6 1,-5-20 2241,-2-3-2511,-1-4-271,-2-5 157,-2-5-426,-2-6 1529,-2-5 0,0-7 0,-2-3 0</inkml:trace>
  <inkml:trace contextRef="#ctx0" brushRef="#br0" timeOffset="214641">13804 4427 7892,'-35'-21'3419,"10"6"-2880,-13-8-269,18 11 0,-2-2 180,10 5-180,3 0 89,2 2 1,2 0 0,4 1 0,2 0-180,3-1-1,3-1-89,5 0 90,14-6-796,0 2 616,14-5 90,19-5-90,-7 4 0,-15 5 0,2-1 0,8-3 0,0-1-1193,-9 4 1,1 0 1192,13-6 0,3 0 0,4-3 0,0 0 0,-12 5 0,0-1 0,-6 3 0,2-2 0,0 1 30,4-3 0,1 0 0,-3 0-1229,10-3 0,1-2 1199,-7 4 0,2-2 0,-3 1 0,7-3 0,-2 1-253,2-1 1,-1-1 252,2 0 0,-1 0-625,0 0 0,0-1 625,0 1 0,-1 0 0,0 0 0,-1 1-171,-1 0 0,-1 0 171,0 1 0,-1-1 514,-2 2 1,1-1-515,-7 3 0,3-1 0,-2 1-474,4-2 0,0-1 474,12-5 0,-1 0 0,-7 4 0,-4 1 294,-12 7 1,-1 0-295,7-4 0,-1 2 1171,20-11-1171,-21 11 0,4-2 479,-17 7-389,-9 6 2353,0 0-2263,-7 3 1669,-5 3-1759,0 0 1042,-3 1-772,-1 4-158,-1-1 67,0 5 181,0 5-180,0-1 0,0 7 180,1 6-360,1-2 179,0 8 1,3 7-270,-1-7-248,4 12 428,-2-10-90,3 4 0,1 2-534,2 4 624,1 2-91,3 4-89,1 3-843,2 3 843,0 2 180,2 0-180,0 2-1231,0-1 1231,0-1 45,-5-15 0,0 0-953,-3-10 0,-1 0 908,4 9 0,1 1 0,0 0 0,0-2-1545,9 22 1590,-8-22 0,-1 0-45,8 15 87,-1-2-87,0-1 0,-1-1 0,-6-16 0,-1 0 0,9 18 88,-10-20 0,0 0-88,5 10 0,-1-4 0,-1 0 0,-1-4 0,-1-1 1216,4 9-1216,-5-11 90,9 26-90,-13-31 0,3 12 2680,-6-17-2680,-4-6 0,1 2 697,-2-5-697,-1-4 1060,0 0-1060,-2-1 392,-1-2-392,0 2 0,-1-3 0,-2 0 0,-1 1 0,-1 0 0,-4 3 0,-8 5 0,1-3 0,-9 6 0,-9 3 0,5-3-361,-15 7 361,16-9 0,-2 1-2217,-21 10 2217,15-8 0,-3 1 0,-9 5 0,-2 0 0,10-4 0,-2 1 0,-14 6 0,-3 2 0,13-6 0,0 0 0,0 0 45,-9 4 0,-2 1-643,8-3 1,-3 0-1,-1 1 598,-4 2 0,-2 1 0,2-1 0,11-5 0,2-1 0,-2 2-494,1-2 1,-2 2-1,0 0 1,3-1 493,0 0 0,2-1 0,-2 1 0,-1 2 0,-3 1 0,0 0 0,2-1-416,-1 1 1,1-1-1,-1 1 416,4-2 0,-3 1 0,1 0 0,1 0-92,-11 6 1,2-1-1,3-2 92,-7 4 0,1 0 0,11-7 0,-1 2 0,3-2-45,-10 5 0,5-2-91,14-8 0,1-1 46,-5 3 0,2-1 581,-12 2-581,19-11 1062,-1-4-1782,19-12 2207,6-6-2296,6-6 2556,5-5-3995,13-22 898,-1 4-1222,11-17 1043,-5 10 90,4-4 1529,2-4 0,2-1 0,-15 26 0,0 1 0</inkml:trace>
  <inkml:trace contextRef="#ctx0" brushRef="#br0" timeOffset="215253">14583 2961 7803,'-7'-25'3418,"0"-2"-2969,4 14-89,0-3 90,2 8-90,0 2-1,-1 1-89,1 2 270,1 2-90,1 5-180,3 4 179,2 9 451,8 18-360,-2-3-497,8 19 452,-6-14 0,1 0-1290,-2-4 1,0 0 929,5 13 0,2 3 0,4 11 0,-1 0-45,-3-11 0,0 0 0,-3-7 0,1 3 0,0 0-31,3 2 1,0 0 0,-1-1-1246,5 8 0,1 0 1216,-4-7 0,2 2 0,-1-3-623,3 5 1,1-3 682,0 2 0,1 0-622,1-1 1,0 1 576,1 0 0,0 0 0,-1-1 0,2 1-126,-2-3 1,1 3 0,-2-3 125,5 7 0,0 1 142,-6-9 0,2 2 1,-2-1-158,-1-1 0,0 0 0,-2-2-30,4 8 0,0-1 0,-5-9 0,0 3 0,0-2 29,-2-2 1,0 0 0,-2-3-30,4 7 0,-1-1 0,6 11 0,0 0 0,-2-4 0,-2-3 0,-5-12 0,0 0 0,5 9 0,1 0-45,-2-4 1,0-3 44,-5-8 0,-1-2 0,5 8 0,1-1-90,-2-4 0,-1-2 0,9 13-90,8 9 0,-14-23 942,-2-2-1121,-2-4 179,-3-4 1617,-2-2-2247,0-1 2822,-5-7-2822,0-2 645,-6-10-915,-2-3-179,-1-6 0,-3 1-181,-1-2-89,-3-2 0,-1-3 1529,-3-1 0,0-2 0,-1-1 0</inkml:trace>
  <inkml:trace contextRef="#ctx0" brushRef="#br0" timeOffset="217455">13195 3722 7533,'0'-8'2788,"1"2"-2518,-1-1-90,1 2-90,0 1 90,1-1-90,-1 1 90,1-2-91,1 0 1,2-1 0,1-1-90,1 0 90,2-1-90,0-2 0,2 0 0,1-1 0,0 0 0,2 0 0,-1 0 0,1 0 0,0 0 0,-1 2 0,0 0 0,-2 2 0,-1 0 0,-2 2 0,-1 0 0,0 1 0,-3 2 0,0 1 0,-3 1 0,0 0 0,-2 5 0,0 0 0,0 4 0,1-1 0,0 1 90,0 7-90,1-4 0,1 6 0,2 2 0,0-3 0,2 6 0,5 3 0,-3-5 90,5 8-90,2 3 0,-3-7 0,4 8 0,0-2-90,-3-7 90,2 4-90,-5-10-90,-1-3 1,0-1-181,-1-2-540,3 2 181,-5-5-361,2 1 1080,-2-5 0,-2-3 0,1 0 0</inkml:trace>
  <inkml:trace contextRef="#ctx0" brushRef="#br0" timeOffset="217654">13731 3796 9691,'-1'5'720,"0"0"-630,1 3 0,1-1 0,0 3-90,3 1 90,0-2-90,2 2-90,2-1 90,-1-3-180,2 2-90,-2-5-629,2-2 89,-5 0-269,2-4 1079,-5-2 0,-1-2 0,0-2 0</inkml:trace>
  <inkml:trace contextRef="#ctx0" brushRef="#br0" timeOffset="217822">13631 3488 8342,'7'2'-1349,"-2"-1"539,1 5 810,-1-1 0,0-1 0,0 2 0</inkml:trace>
  <inkml:trace contextRef="#ctx0" brushRef="#br0" timeOffset="218422">13900 3559 8522,'4'8'1169,"0"1"-899,-1-1-90,1 1 0,1 1 0,0 1-90,1 0 90,0 0-90,1 1 0,-1 1 0,1-1-90,1 0 90,-1 0 0,3 3 0,-2-4-90,1 2 0,-1-3 89,-3-4-89,1 1 0,-4-3 0,1-2 90,-1 0 0,0 0 90,0-2 0,-1-1-90,0-2 180,1-6-180,-1 1-90,0-3 90,-1 1 90,0 0-180,0 0 90,0 0 0,0 1-90,0 1 90,-1 0 0,1 2-90,0-1 90,-1 3-90,1 0 0,-1 2 0,1 0 0,4 6 0,-2-2 0,7 8 0,-4-4 0,3 2 0,0 0 0,-3-3 0,3 2 0,-4-3 0,0-1 0,-1 0 0,-1-2 0,2 1 0,-2-2 0,1 0 0,-2-2 0,2 0 0,-1-2 0,0-2 0,0 0 0,2-7 0,-2 2 0,1-5 89,-2 4-89,1-1 0,-1 0 0,0 0 0,0 0 0,0 1 0,0 1 0,0 0 0,0-2 0,1 4 0,0-1 0,1 2-89,0 4 89,1 0 0,0 4 0,6 1 0,-2 1 0,15 7 0,-10-2 0,9 7 0,-5 1-90,-4-3 0,5 4-180,-1 0-90,-5-5 0,6 2-180,-6-6-179,-1-2-181,-1 0-269,-1-3-1439,1-1 2608,-4-2 0,0-1 0,-2-2 0</inkml:trace>
  <inkml:trace contextRef="#ctx0" brushRef="#br0" timeOffset="218792">14336 3441 7892,'2'6'1620,"1"-1"-1351,0 2 1,1-1-90,0 1 180,2 1-180,-1-3-90,1 1 90,1-3-90,-2-1 0,3 0 179,-2-4-179,-1 0 0,1-2 90,-2-2-90,-1 1 0,0-3-90,-2 2 180,-2-5-180,0 3 90,-3-3 0,-2 0 0,2 3 0,-4-1 90,-1 3-90,3 2 0,-3 0 0,0 5-90,2 2 0,-2 3 90,-2 8-90,4-1 0,-2 7 0,4-4 0,1 1 0,1 1 0,2 0-90,2-1 90,6 8 0,0-8-90,5 5-180,5-3 0,-2-6 0,5 2-629,4-5 269,-6-4-359,7 0-1530,3-6 2519,-5-3 0,8-4 0,-8 0 0</inkml:trace>
  <inkml:trace contextRef="#ctx0" brushRef="#br0" timeOffset="219254">15109 2870 8432,'-7'2'2249,"2"1"-1799,1 4-360,1 1 89,0 3 1,-1 6-90,3-3 0,-1 7 0,2-5 0,1 2 0,0 1 0,2 0-90,0 2 90,0-1-90,1 2 0,1-1 0,0 1 0,3 10 0,-1-8 0,2 6-270,5-2 0,-3-10-89,5 4-991,4-8 181,-4-5-180,5-1 0,-5-6 1349,-1-3 0,2-2 0,1-1 0</inkml:trace>
  <inkml:trace contextRef="#ctx0" brushRef="#br0" timeOffset="219970">15392 3072 7173,'-22'6'2968,"8"-2"-2608,-13 9-180,15-6-90,-3 3 180,1 1-90,5-2-90,-3 2-1,4 0 1,3-4-90,-1 3 0,5-1 0,0-3 0,2 2 0,1-4 0,1 0 0,1-1 90,2 0-90,0 0 0,0-2 0,1 0 0,1-2 0,0 0 0,0-1 0,0-1 0,-1-1 0,1 0 90,1-3-90,-2 2 0,0-3 90,-4 1-90,0 2 90,-2-1 90,-1 0-180,-1 3 90,0-2 90,-1 3-90,0 1-90,0 0 90,1 1 90,-1-1-180,6 2 0,0 0 0,3 0 0,1 0 0,-2 0 0,1-1 0,1-1 0,0 0 0,0-1 0,1-1 0,-1-1 0,0 1 0,3-4 0,-4 2 0,3-3 90,-5 2-90,-1 1 90,0-1 0,-1 0 0,-1 0 89,-2-2 1,0 2 180,-4-6-270,2 6 0,-4-3 90,1 4-180,1 2 0,-1-2 0,1 1 0,2 2 0,-1-1 0,3 2 0,-1-1 0,2 1 0,-1 0 0,1-1 0,2 1 0,0 0 0,2 0 0,5 1 0,-2 0 0,5 0 0,2 1 0,-2 0 0,3 1 0,2 3 0,-5 0 0,5 1 0,-3 2 0,-4-1 0,2 3 0,-2 0 0,-4-1 0,1 1 0,-4-3 0,-1 1 0,-2 0 0,-1 0 0,-1 0 0,-2 1 0,-1-1 0,-1 0-90,-4 4 0,3-4 0,-2 2-180,3-5-269,0 0-1,2-3-90,0-1-1259,1-4 540,1-2-90,-1-2 1439,1 0 0,1-2 0,1 0 0</inkml:trace>
  <inkml:trace contextRef="#ctx0" brushRef="#br0" timeOffset="220224">15701 2729 7713,'1'-11'3418,"-1"0"-2339,0 1-539,0 3-270,0 0-1,0 4 181,0 0-270,1 2-90,0 0 90,3 2-90,1 1 0,2 2 0,5 5 0,-2-1-90,3 5 0,4 6 0,-5-4 0,5 7 0,0 2-90,-4-6 0,4 6-450,0-1 180,-4-7-89,3 4-991,-4-4 451,-3-4-270,-1 2-1620,-6-2 2031,-2-4 0,-3 2 0,-1-4 0</inkml:trace>
  <inkml:trace contextRef="#ctx0" brushRef="#br0" timeOffset="220420">15674 2941 7263,'0'-7'2698,"4"-1"-2608,2 1 0,4-3-90,0 2 0,2-1 0,1-1 0,3 0 0,0 0-270,11-7 1,-7 4-271,7-5-1259,-2 1 459,-6 3 1340,3-4 0,-7 6 0,-1 0 0</inkml:trace>
  <inkml:trace contextRef="#ctx0" brushRef="#br0" timeOffset="220672">16069 2487 10771,'-2'7'540,"1"0"-361,2 1-89,1 2 0,0 3 90,0 4-90,1 2 180,2 14-270,-2-5 90,1 12 0,-1 8-90,0-10 90,2 13-90,1 0-755,-1-12 665,3 10-180,1-7 1,-1-12-91,2 6-899,0-9 89,-3-8-89,1 2 1259,-4-8 0,0-6 0,0-1 0</inkml:trace>
  <inkml:trace contextRef="#ctx0" brushRef="#br0" timeOffset="222975">16564 2463 8522,'-8'-3'1709,"1"2"-1529,4 1-90,0 1 90,-2 1-90,1 1-90,-1 0 90,-2 4 0,2-1-90,-2 3 90,1 1 0,1 0-90,-2 2 90,1 2-90,3-3 90,-2 3-90,5 1 0,0-3 0,2 2 0,5 0 0,-1-4 0,6 3 0,-2-4 0,2-1 0,1 0 0,2-1 0,0-1 89,8 2-89,-6-1 0,5 0 0,-8-3 0,-2 0 0,-1 1 0,-3-1-89,1 3 89,-5-2 0,0 3 0,-3-1 0,-3-1 0,0 1 89,-3 1-89,-1 0 0,-1 0 0,-2-1 0,0 0 0,-1 0-89,-2 1-1,4-3-90,-1 1-540,5-6 1,2-1-271,0-3-1528,5-6 2518,0 1 0,2-7 0,1 4 0</inkml:trace>
  <inkml:trace contextRef="#ctx0" brushRef="#br0" timeOffset="223204">16807 2409 8522,'1'5'1529,"1"2"-1439,-1 0 0,1 1 0,0 2 0,1 2-90,2 0 90,0 1-90,1 1 90,4 6-90,-2-4 0,3 4 0,2-1-90,-3-4 0,3 3-270,1-3 0,-4-4 1,3 1-991,-4-2 361,-4-3-90,0 2 1079,-5-4 0,-2 0 0,-1 0 0</inkml:trace>
  <inkml:trace contextRef="#ctx0" brushRef="#br0" timeOffset="223639">16772 2567 7083,'12'-8'989,"-1"0"-629,8-4-270,-3 4 90,6-4-90,-6 3 90,1 1-90,-1 0 180,7-3-180,-7 3 0,4-1-90,-8 4 90,-1 0-1,-3 2 1,-1 1 0,-3 2 0,-2 0 90,0 2 90,-3 2-90,0 0-90,-1 2 270,-2 4-270,1-2 0,-2 3 89,2 1-89,0-2 0,0 1-90,2-3 90,1-2-90,1 0 0,1-2 0,1 0 0,1 0 90,1-2-90,2 0 0,-1-2 0,1 0 0,1-1 90,3-3 0,-2 0 0,3-2 0,-5 2 90,1-5-90,-2 3 0,-1-3 180,-3 0-180,-2 2 0,0-2 0,-5 0-90,1 3 0,-1-2 90,-1 2-180,1 3 90,-1-2-270,2 2 0,1 2-180,0-2 0,2 2-652,0-1 0,1 1 1,0-1-1</inkml:trace>
  <inkml:trace contextRef="#ctx0" brushRef="#br0" timeOffset="223904">17271 2344 7623,'-7'8'2608,"2"-1"-2338,-2 3-180,2-2 90,-1 1 0,1 1-90,0-1 0,1 2 90,0 6-91,3-4-89,0 4 90,3-1-90,1-4 0,1 3 0,1-6 0,1-1 0,1 0 0,2-2 0,1-1 0,2-1 0,0-2-90,1-1-269,7-3-1,-5-1-90,4-2-269,-6 0-1440,0-3 900,-4 0 1259,-1-1 0,-4 0 0,0 1 0</inkml:trace>
  <inkml:trace contextRef="#ctx0" brushRef="#br0" timeOffset="224138">17338 2021 8792,'-4'-4'1799,"1"1"-1619,1 3 0,2 1-90,1 3 0,1 2-90,2 3 90,1 1-90,1 3 90,0 2-90,1 2 0,6 12 0,-3-6 0,3 9-360,2 2 90,-4-10-180,4 8-1349,-2-5 540,-3-8 1259,0 4 0,-3-11 0,-1 0 0</inkml:trace>
  <inkml:trace contextRef="#ctx0" brushRef="#br0" timeOffset="224439">17562 2139 8792,'-9'9'1799,"1"0"-1619,-1 2-90,2-1 0,-1 1 90,0 0 0,-2 7-180,3-3 179,-4 15-179,7-14 0,0 7 90,7-9-90,0-4 0,4 1 90,4-4-90,0-3 0,3-1 0,-2-2 0,1-1 0,0-1 0,1-1 0,-1-1-90,5-2 0,-5 1-89,3-3-451,-3 0 180,-3 0-269,2-2-1350,-4-2 809,-1 2 1260,0-4 0,-2 3 0,0-1 0</inkml:trace>
  <inkml:trace contextRef="#ctx0" brushRef="#br0" timeOffset="224689">17759 1781 11041,'-1'7'359,"2"7"-269,2-2-90,1 7 90,2 7-90,-1-4 0,2 11-227,-1-7 227,-1 3 0,0 2 0,0 1 0,0 3-90,2 15-1066,-2-13 1066,1 12-1159,0-8 800,-1-11-10,2 5-1790,-3-10 990,-1-8 1259,0 1 0,-1-10 0,-1-2 0</inkml:trace>
  <inkml:trace contextRef="#ctx0" brushRef="#br0" timeOffset="225089">18013 1699 8612,'-2'-6'2339,"0"1"-1800,-1 1-359,2 2 0,-1 0 0,0 4-90,-1 2-90,-1 5 90,-1 7-90,0-1 90,-1 6 0,0 2-90,2-5 0,0 5 90,1-1-90,3-5 90,0 5 0,3-2-90,0-4 90,2 3-90,0-6 0,5 5 0,-1-5 0,4 4 90,1-1-90,-2-4 0,3 4 0,0-2 0,-4-3 0,4 3 0,-2-1 0,-4-3 0,3 2 0,-5-1 0,-3-2 0,0 2 0,-3-3 0,-2 1 0,-1 0 0,-2 1 0,-2 0-90,-5 5 90,1-3-90,-5 2-270,-1-2 90,4-4-180,-3-1-1259,2-7 450,5-3-90,-1-3 1349,5-1 0,2-3 0,1-2 0</inkml:trace>
  <inkml:trace contextRef="#ctx0" brushRef="#br0" timeOffset="225704">18282 1911 10861,'-6'2'809,"0"1"-719,1 0 90,-1 0-90,1 2 90,-2 1-90,1 1 90,-2 7-180,1-3 180,-1 5-90,2 1-90,1-5 0,1 4 90,2-2-90,1-3 0,2 0 0,2-1 0,1-5 0,1 2 0,2-3 0,-2-2 0,3 0 0,-1-3 0,-2 0 0,0 0 0,-1 0 0,1-1 0,-2-1 0,3-5 0,-4 2 0,1-3 0,-2-1 0,-1 3 0,0-4 0,-1-1 0,0 4 0,-1-2 90,-1 3-90,1 2 0,0 1 0,1 2 0,-1 0 0,2 2 0,2-2 0,3 0 0,0 0 0,3-1 0,4-2 0,-1 1 0,4-3 0,1-3 0,-3 1 0,3-3 90,-3-2 0,-4 3-1,3-5 91,-5 0 0,-3 2 0,-1-4 180,-4-1-90,-1 4-90,-3-5 179,-5-1-179,2 5-90,-5-4 90,3 7 0,0 1-90,-1 1 0,2 2 0,0 1 90,2 3-90,1 0 0,0 2-90,0 2 90,-4 5-90,2 2 90,-2 7-90,3 7 0,4-2 0,0 8 0,7 3 0,1-5-90,4 8 0,1-10-90,1 1-90,2-1-180,1-1 1,1-1-91,1-2-180,0-1 1,0-3-271,1-1-1618,5-1 1169,-6-5-91,4-1 1530,-7-6 0,0-2 0,1-1 0</inkml:trace>
  <inkml:trace contextRef="#ctx0" brushRef="#br0" timeOffset="226337">18560 1807 10231,'-3'0'1889,"4"-3"-1799,1 2 0,3-3 0,-1 1 0,0 0-90,2-2 180,-2 1-90,2-3 0,-2 2-90,1-2 90,-3 0 0,-1 1 0,-1-2 179,-3 0-179,1 2 0,-3-1 180,0 2-180,-1 2 0,-1 0 0,-2 2-90,1 2 0,-3 2 0,2 3 0,-1 1 0,1 2 0,0 1 0,2 1 0,-2 8 0,4-5 0,2 17 0,4-16 0,2 8 0,7-9 0,-2-4 0,5 0 0,-2-4 0,0-3 0,2 0 0,-1-3 0,6-1 0,-5-2 0,3-2 0,-6-1 0,0 0 0,-2-1 0,0-1 0,-1-1 0,1-5 0,-3 3 90,1-4-90,-2 0 0,-1 3 0,-1-4 0,0-1 0,-1 5 0,-1-4 180,1 1-180,0 4 90,0-2-90,1 1 90,-1 4-90,0-2 90,1 2-90,-1 2 0,1 0 0,-1 3 0,0 1 0,1 0 0,0 1 0,2 2 0,2 3 0,-1 0 0,2 3 90,1 3-90,-3-2 90,2 4-90,-3-3 0,0 0 0,-1 1 89,0 1-89,-1-1 0,0 0 0,-1 0 0,0-1 0,-1 0 0,-1 0-89,-1-1-91,0-1 0,-1-1-180,1-1 90,0 0-90,0-1-719,-3-1 359,1-1 1,-3 0-271,1-2-179,-1-1-180,0-1 0,0-1 1349,2-2 0,0-1 0,2-1 0</inkml:trace>
  <inkml:trace contextRef="#ctx0" brushRef="#br0" timeOffset="226640">18847 1255 7803,'0'-10'3687,"0"5"-3327,0 1-180,0 11 90,1 9-180,0 3 180,1 5 0,1 9-90,-1-5-91,2 12 91,-2 7-90,-1-10 0,1 14-90,-1 3-2050,1-14 2050,0 11 0,1-4 0,0-12 0,1 7 0,-1-15-90,1 7 0,0-10-90,1 5-270,0-9 0,-1-7 1,0 2-721,1-8 361,-3-3-271,1 0 702,-2-7 378,-1-1 0,0-4 0,1 1 0</inkml:trace>
  <inkml:trace contextRef="#ctx0" brushRef="#br0" timeOffset="227370">19147 1465 10771,'-2'6'360,"1"1"-360,1 3 90,2 3 0,-1 2-90,2 2 89,0 0-89,2 2 0,0-1 0,2 0 90,0-1-90,7 3 0,-4-6 0,5 2 0,1-6 90,-4-4-90,4-1 0,-6-5 0,0-1 0,0-2 0,0-3 90,-1-1-90,-1-2 0,0-2 90,-1-1-90,0-2 90,-2-2 0,0 0-90,-2-1 90,-1-2 0,-2-8 0,-2 6 0,-2-7-90,-6 0 0,1 7 90,-4-6-90,-1 4-90,4 7 90,-3-3-180,3 7-90,4 5 0,-1 0-809,2 5 180,1 2-271,-1 1 1170,2 3 0,2-1 0,1 2 0</inkml:trace>
  <inkml:trace contextRef="#ctx0" brushRef="#br0" timeOffset="227621">19411 1334 10321,'-1'4'900,"1"1"-721,0-1 91,2 4-180,0 1 90,1 4 0,1 4-90,0-2-90,2 7 90,2 2-90,-2-5 0,2 7 0,1-1-90,-2-7 90,3 6-90,-4-10-360,3 4 91,-2-6-181,1 1-1349,-5-5 540,-2-3-1,-2-1 1350,-2-4 0,-1-1 0,-1 0 0</inkml:trace>
  <inkml:trace contextRef="#ctx0" brushRef="#br0" timeOffset="227971">19326 1533 8252,'14'-9'1260,"5"-3"-1081,-7 3-89,5-2 180,1-2-90,-4 2 0,3-3-90,-5 4 180,3-4-90,-3 4-90,1-2 180,-3 2-181,-4 4 91,1-1 0,-3 3-90,-2 2 0,1-1 0,-2 3-90,0-1 0,0 4 0,0-1 0,2 5 0,-2-2 0,0 3 0,1 0 90,-1 4-90,0-1 0,0 3 0,1 2 0,-1-4 0,2 4 0,2-1-90,-2-5 0,3 3-270,0-5 1,-1-3-181,1 1-1259,-2-5 540,-2-1-91,0-2 1350,-2-2 0,0-1 0,-1 0 0</inkml:trace>
  <inkml:trace contextRef="#ctx0" brushRef="#br0" timeOffset="228139">19459 1203 9152,'2'9'-630,"1"-2"90,1 0-359,-1-1-90,1 0 989,0 1 0,1 0 0,0 1 0</inkml:trace>
  <inkml:trace contextRef="#ctx0" brushRef="#br0" timeOffset="228487">19669 1511 8342,'6'-8'1619,"-1"0"-1349,-1 1 0,0-2 0,0-1-90,1-1 269,0-8-269,-2 3-90,1-6 90,-2-4-90,-2 5-90,-1-8 90,-3 8 0,-4-11-90,1 8 90,-3-6 0,-1 5 0,3 8 0,-3-2 90,1 7-180,3 5 0,-1 0 90,1 7-90,2 2 0,-1 5 0,2 2 0,1 3 0,1 2 0,1 1 0,2 3 0,1 0 0,1 1 0,2 0-90,2 1-180,4 7 180,-2-5-180,4 4-539,3-2 269,-3-7-90,4 3-269,-6-9-181,-1-2-89,0-3 321,-2-2 0,0-2 0,0 0 0</inkml:trace>
  <inkml:trace contextRef="#ctx0" brushRef="#br0" timeOffset="228692">19804 1317 10771,'1'6'360,"0"1"-360,1-1 90,0 1-90,1 2 90,1 0-90,-1 1 0,4 7 0,-3-4 0,2 4 0,1 0-90,-3-6-90,2 3-450,0-5 0,-2-4-269,0 0-1530,-1-6 2429,-3-2 0,2-2 0,-1-1 0</inkml:trace>
  <inkml:trace contextRef="#ctx0" brushRef="#br0" timeOffset="229238">19847 1215 7803,'4'6'1169,"3"0"-989,-1-2 90,1 0 89,3 1-269,-2-2 90,3 2 0,-1-1 0,-3 0-90,1 2 0,-2-2 0,-2 0 90,1 0-90,-2 1 90,0 0-90,-1 0 89,0 1-89,-2-1 90,1 2 90,-2 4-90,0-3-90,-2 4 180,0 2-90,1-4-90,-1 4 90,2-1-180,0-4 90,1 2 0,3-2-90,-1-2 0,3 0 89,2-2-89,-1-2 0,4 0 0,-2-2-179,5-2 89,-2 0-90,3-3-720,2-3 271,-4 0-271,5-4-1708,-1-4 1168,-3 2 1440,4-5 0,-5 4 0,0 0 0</inkml:trace>
  <inkml:trace contextRef="#ctx0" brushRef="#br0" timeOffset="229605">20229 1162 7353,'-15'7'3148,"-3"2"-2968,6-3 90,-3 4-90,5-3 0,0 2-1,0-1 1,2 2 0,0-1 90,-2 4-180,3-3 0,0 2 90,5-2-180,1-3 90,1 1 0,3-2-90,1-1 0,0-1 0,4-1 0,-2-2 0,3 0 0,2-2 0,-3-1 90,4-1-90,-3-1 0,-1 0 0,0-1 0,0 0 0,-2 0 0,1-2 0,-3 2 0,1 0 0,-2 0 0,-1 3 0,1-1 0,-2 3 0,1 1 0,0 2 0,3 3 0,-1 1 0,2 2 0,1 2-90,0-2-90,1 3-180,4-1 90,-3-4-180,4 1-179,-3-5-271,1-1-269,-1-2-180,0-2 0,-2 0 1349,0-3 0,-2 0 0,1 0 0</inkml:trace>
  <inkml:trace contextRef="#ctx0" brushRef="#br0" timeOffset="229856">20331 984 7713,'-3'-13'2248,"2"2"-1798,-1 2-90,1 1-90,0 2 179,0 1-359,0 2 0,0 1 0,1 7 0,0 0-90,1 4 0,1 2 0,0 1 0,1 2 0,1 2 0,0 1 0,4 8 0,0-4 0,1 6 0,2 0-90,-2-7 0,3 6-449,-1-3 179,-4-7-270,4 3-1439,-5-5 810,-2-5 1259,-1 2 0,-2-6 0,-1 0 0</inkml:trace>
  <inkml:trace contextRef="#ctx0" brushRef="#br0" timeOffset="230154">20331 1191 6993,'15'-6'1169,"-3"0"-899,16-7-90,-12 6-90,7-5 270,-7 4-180,-5 3 90,3-2 179,-5 3-269,-2 0 90,0 1-90,-4 2 0,0 0-90,-1 0 90,-1 1-180,1 0 90,-1 1-90,0 0 90,0 0-90,1 1 0,0 3 0,1-1 0,0 2 0,0 3 0,-1-3-90,2 3-180,0-2 0,0-2-180,1 0-1079,1-3 360,-1-3-91,2-2 1260,-2-1 0,1-1 0,0-1 0</inkml:trace>
  <inkml:trace contextRef="#ctx0" brushRef="#br0" timeOffset="230304">20517 935 6094,'0'0'0</inkml:trace>
  <inkml:trace contextRef="#ctx0" brushRef="#br0" timeOffset="230770">20740 1001 7623,'-8'19'2518,"-2"5"-2338,4-9 90,-1 5 90,2 0-270,2-6 0,1 5 0,3-4-90,2-5 90,1 2-90,2-4 0,-1-3 0,3 1 89,1-4-89,-2-1 0,2-2 0,-3-1 90,2-2-90,-2 0 0,0-2 90,-1-2-90,-1 1 0,0-5 0,0-1 0,-3 2 0,0-4 90,-2 1-90,0 3 0,-1-2 90,-1 1 0,1 5-90,-1-1 90,0 2 0,1 4-90,1-1 0,-1 2 0,1 1 0,-1 0 0,3 2 0,1 0 0,1 1 0,-1-2 0,0 0 0,-1 1 0,1 0 0,-1 2 0,-1 0 0,1 1-90,-2 0-270,0 5 91,-1-2-181,-3 4-630,-5 4 271,0-2-271,-7 6 1080,-8 5 0,3-4 0,-7 6 0</inkml:trace>
  <inkml:trace contextRef="#ctx0" brushRef="#br0" timeOffset="231356">18362 2684 8432,'-5'2'1979,"2"0"-1529,3-3-90,4-2-181,0-1-89,4-4 0,0 0 90,9-8-180,-1 1 0,10-6 90,12-7-90,-4 5-273,16-11 273,-18 13 0,0 1-1763,22-15 1763,-17 11 0,2-1 0,7-6 0,0 1 0,-9 5 0,0 0 0,12-8 0,4-2 0,-16 11 0,2-1 0,-2 2 0,7-5 0,1 0 0,-7 5 0,3-2 0,-1 2 0,0 0 0,1 0 0,-3 2-1374,7-3 0,-1 0 1374,13-6 0,-3 1 0,-18 11 0,-2 1-934,10-5 1,-1 2 933,-12 5 0,-1 1-6,5-3 0,0 1-264,16-7 180,-18 8 667,4-1-1207,-14 6 2416,-9 3-2236,0 1 2264,-11 4-2803,-4 2-32,-3 2 1021,-4 2 0,-3 0 0,-2 2 0</inkml:trace>
  <inkml:trace contextRef="#ctx0" brushRef="#br0" timeOffset="234192">14023 4550 9691,'1'-4'810,"-1"0"-630,1 2 90,0 0-90,0 0 0,0 0-91,1-1 1,-1 1 0,2 0 0,0-1 0,0 0-90,1 0 90,3-3-90,-1 1 90,3-2 0,4-2-90,-1 2 90,4-3-90,5 0 0,-4 1 0,6-2 0,4-2 0,-5 3 0,6-3 0,1 0 0,-7 3 0,7-2 0,-4 3 0,-7 2 0,4 0-90,-4 3 90,-6 1-90,3 1-90,-6 1 90,-1 0-180,0 0 1,-1 1-91,0 0-90,0 0-90,0 0-179,-2 1-91,1 0-1438,-1 0 2248,-2 0 0,1 1 0,-2-1 0</inkml:trace>
  <inkml:trace contextRef="#ctx0" brushRef="#br0" timeOffset="234504">14440 4697 8342,'-3'3'1439,"1"-2"-1259,9-4-90,-2 0-90,6-3 0,-3 2 90,4-2-90,-2 1 0,3-1-90,2 0 0,-3 2 0,5-2-179,2-1-1,-3 2-90,6-2-90,-5 1-90,1 1-269,0-2-91,0 0 52,1-1 0,0 0 0,0-1 0</inkml:trace>
  <inkml:trace contextRef="#ctx0" brushRef="#br0" timeOffset="234975">15563 3942 9332,'5'0'719,"1"0"-449,2-1-90,-1-1-90,5-1 0,-1 0 0,3-1-90,1-1 90,3-1-90,16-6 0,-5 1-378,13-5 378,-6 1 0,3-2-90,5-2 0,5-3-655,-11 5 1,1-1 564,-9 4 0,1 0-45,8-5 0,2-1-540,-1 0 1,-3 1-3208,21-10 3972,-23 11 0,0 0 0,8-5 0,-2 1 0</inkml:trace>
  <inkml:trace contextRef="#ctx0" brushRef="#br0" timeOffset="235337">15900 4326 8792,'8'-5'899,"-1"0"-629,9-7-180,-2 2 90,6-5-5750,7-5 5660,-4 4 0,9-7 1314,4-2-1404,-8 5 609,10-5-609,-12 8-90,-2 2 0,-1 2-90,-1 1-360,4 1 271,-8 5-181,2 1 3266,-10 5-3446,-4 2-263,-2 3-7,-4 3 994,-4 3 0,-2 3 0,-2 1 0</inkml:trace>
  <inkml:trace contextRef="#ctx0" brushRef="#br0" timeOffset="235559">16049 4686 7263,'24'-15'1889,"-7"3"-1799,14-10 90,-9 6 0,2-3-91,2-1 181,16-12-1480,-9 7 1300,11-8-90,0 3 0,-11 9 0,9-4-313,-4 6 223,-10 8-90,5-1-269,-7 7 89,-7 3 0,1 2-180,-10 3-89,-1 1-181,-3 1 810,-1 2 0,-2 0 0,0 1 0</inkml:trace>
  <inkml:trace contextRef="#ctx0" brushRef="#br0" timeOffset="238704">17219 5585 7443,'-6'-4'1619,"2"0"-1169,0 2-271,3 1 1,-1-1 0,1 1 990,1 0-1170,3 1 0,0 2 90,3 2-90,-1 1 0,1 0 89,1 1-89,1 2 90,0 0-90,1 2 90,0 2-90,1 1 90,1 1 0,-1 2 0,6 11-90,-5-5 0,4 10 0,-1 6-1599,-4-7 1689,2 11-90,-4-11-30,-1 0 30,-1 0 0,0-1 0,0 12 90,-2-10-90,0 8 180,-2-4-180,0-11 90,0 7 90,0-7-180,-2-7 180,1 3 1413,-1-9-1503,0-2-90,0-1 0,0-3 126,1 0-126,0 0 90,0-3-90,1 1 0,0-3 90,0 0-90,3-1 0,5-1 0,-1 0 90,4-1-90,2-2 0,-3 0 0,5-3 0,2-4 0,-4 2 0,5-4 0,3 0-90,-6 3 90,6-2-90,-8 5-90,0 1 90,-1 1-180,0 1-360,4-1 270,-5 3-89,4-1-1,-7 2-899,4 0 449,-4 1-179,2 0 1079,-4-2 0,-2 1 0,0-2 0</inkml:trace>
  <inkml:trace contextRef="#ctx0" brushRef="#br0" timeOffset="239138">17736 5994 7713,'-8'-2'2608,"3"0"-2338,-1 1 180,2 0-360,2 1 90,-1 0 89,2 0-269,6 1 0,-2 0 0,5 0 0,2 3 0,0-1 90,3 1-90,-2-2 0,6 1 0,-2 0 0,6 0 0,2-1 0,-5 0 0,6 0 0,2 1 0,-5 0 0,6 0 90,2 1-90,-7 0 0,6 1 0,-2 3 0,-7-1 0,5 5 0,-11-2 0,-1 3 0,-2 1 0,-1 3 0,-3 3 0,-2 13 0,-3-7 0,-3 11 0,-5 1 0,0-8-545,-3 9 545,1-12 0,0-2 0,-1-1 0,1-1-180,-5 6 90,4-9 0,-3 5-360,3-7 180,4-6-180,-1 1-719,3-7 725,2-3 174,0-2 0,3-5 1,-1-3-1</inkml:trace>
  <inkml:trace contextRef="#ctx0" brushRef="#br0" timeOffset="240104">18413 5800 9242,'-2'-2'809,"0"-1"-629,2 2 450,0 0-450,2 0-90,-2 1 179,2 0-179,0 0-90,-1 0 90,2 0-90,3 0 90,0 0-90,3-1 90,4-4-90,-1 0 90,6-3-90,3-5 0,-2 1 0,6-5 0,3-3 0,-5 3 0,7-5 0,0-2-90,-7 6 90,6-5 0,-11 9 0,3-2 0,-6 5 0,0-1 0,-5 5-90,-5 3 90,0 0-180,-5 5 90,-2 2-89,-3 6-1,-1 0 90,-2 2 0,1-3 0,0 1 0,0-1 0,0 0 0,0 1 90,1-2-90,0 1 90,1-2 0,0 0 0,0 1 0,1-2 0,0 0 0,2-2 0,0-1 90,1 1 0,0-2 0,1 0 0,0 1 0,0-1 0,0 0 0,0 1 180,1 3-181,1 0 1,-1 3 180,1 4-180,-1-1 0,1 4 0,1-2 90,0 7-90,-1-4-90,1 6 180,2 4-180,-2-5 180,2 7-90,-1 3-90,0-7 0,0 7 0,1-2 0,-2-7 0,2 5 0,1-3 0,-2-7-90,3 4 0,-2-9-90,1-1 0,-1-1-90,0-2-90,0 0-989,2 0 270,-3-2-181,1 1 1260,-3-1 0,0-4 0,0 0 0</inkml:trace>
  <inkml:trace contextRef="#ctx0" brushRef="#br0" timeOffset="240375">19004 5942 9422,'0'-9'2428,"0"1"-2158,-1 6 180,1 1-270,0 4-90,1 2 90,1 5-90,1-1-1,2 10 1,0-4-90,2 6 0,1 4 0,-1-6 0,2 6-179,0 0-1,-2-7-90,3 4-720,0-5 271,-3-5-181,1 2-359,-4-7-90,-1-1-90,-2-2 1439,-1-2 0,0-1 0,0-1 0</inkml:trace>
  <inkml:trace contextRef="#ctx0" brushRef="#br0" timeOffset="240589">18960 5774 7803,'-4'-8'3148,"-1"-2"-2968,2 3-90,0-1 0,2 3-90,1 2-90,1 0-270,3 3 90,1 0-899,6 5 269,-4-1-269,3 3-90,-3 0 1259,-1-1 0,2 0 0,0 0 0</inkml:trace>
  <inkml:trace contextRef="#ctx0" brushRef="#br0" timeOffset="241206">19218 5892 9961,'4'2'990,"-1"4"-810,-1-3 0,0 4 89,1 3-89,0-1-90,1 4 90,2 2-90,-2-2-90,1 4 90,0 1-90,0-5 0,0 3 0,1-1 0,-2-4 0,1 2 0,-2-6 0,0-1 0,-1 0 0,0-2 0,0-1 90,-1-1-90,1-1 90,-1-7-90,0 0 90,0-5-90,-2-5 0,1 3 90,0-5 90,0-3-90,0 5 90,0-5 89,1 1-179,-1 5 90,2-3 90,0 3-180,-1 5-90,1-1 90,2 3-90,-1 2 0,1 1 90,2 3-90,-1 2 0,2 2 90,1 5-90,-2 0 0,2 4 90,0 3-90,-3-3 90,2 4-90,-3-5 0,2 4 0,-2-5-90,1 2 90,-2-4 90,-2-2-90,1-1 0,-2-1 0,0-2 0,4-6 0,-2 0 0,1-6 0,-2 2 0,0-1 0,0-1 0,-1-1 0,1-1 0,-1 0 0,1 0 0,0-1 0,1 1 0,0 1 0,0 0 0,0 2 90,1 2-90,1-2 0,0 4 90,2-1-90,2 4 90,-2 3-90,3 1 90,1 7-90,-3-1 0,4 5 0,-1 4 0,-2-4-90,3 6-360,0 0 180,-3-6-90,3 5-179,-3-7-1260,3 3 449,-3-4-89,1 2 591,-2-4 0,-2-3 0,1-1 0</inkml:trace>
  <inkml:trace contextRef="#ctx0" brushRef="#br0" timeOffset="241621">19735 5735 11850,'10'1'540,"0"0"-180,2 0-270,-2-1 0,4 0 0,-4-2-90,6-4 0,-4 1 90,3-2-90,-1-2 0,-5 3 0,2-4 0,-4 1 0,-2 2 0,-2-2 0,-4 0 0,-1 2 0,-1-3 89,-3 2 1,1 1-90,-2-1 90,1 4 0,-1 1-90,1 1 90,0 1-90,-1 1 0,-3 4 0,1 1 90,-1 4-180,-1 6 90,3-2 0,-1 5 0,2 4 0,3-5 0,0 5 0,3 0 0,2-5 0,1 4 0,3-1-90,0-5 0,2 3-90,-1-7 1,1-2-1,1 0-180,1-3 90,0 0-540,7-2 271,-4-2 89,5-1-809,1-5 449,-5 0-89,6-2 899,-1-4 0,-4 1 0,5-4 0</inkml:trace>
  <inkml:trace contextRef="#ctx0" brushRef="#br0" timeOffset="241791">20103 5707 8882,'-1'-6'1529,"1"1"-1349,1-1-90,1 2-90,1-3 0,2-1 0,1 2-90,1-3-270,3 1 90,-2 1-179,2-2-271,-2 3-1439,3-4 2159,-1 1 0,3-4 0,-4 3 0</inkml:trace>
  <inkml:trace contextRef="#ctx0" brushRef="#br0" timeOffset="242240">20387 5015 7623,'-7'-9'2878,"0"0"-1889,-9 2-719,6 4-90,-8 1 180,3 7-90,3-1-90,-2 3 0,3 0 0,2 1-91,-1 1 91,1 2 0,-3 6-180,5-2 90,-1 3 0,5 1 0,3-4-90,1 5 0,7 2 0,0-4 90,5 6-90,4-1 0,-2-5 0,6 4 0,4 0 0,-5-6 0,7 5 0,-7-6 0,0 0 0,0 0 0,0 0 0,0 1 0,7 6-612,-8-4 612,5 5-11,-5 1 11,-5-7 0,3 5 0,-5-3 0,-4-6 0,0 3 0,-6-1 611,-2-3-611,-2 3 12,-7-2-12,1-3 0,-3 2 0,1-7 0,0 0 0,-1-2-90,1-2 0,-1-3-90,-3-5 0,4 0-89,-2-5-361,2-5 270,5 3 0,0-6-719,4-2 359,2 5-89,2-5-271,0 8-179,1 1 1259,0-1 0,2 1 0,0-1 0</inkml:trace>
  <inkml:trace contextRef="#ctx0" brushRef="#br0" timeOffset="243288">20712 5311 8522,'-6'6'1709,"1"0"-1529,2-2 0,1-1 0,0 1-90,1-2-90,2-1 90,1 0 0,2-3-90,0 1 90,3-3 0,2-3 0,-3 1-1,3-3 1,-4 2 0,-1-1 0,0-2 0,-2 0 90,0-6-90,-1 4 90,-2-5 0,-2 0 0,0 3 0,-2-3-90,2 7 269,-2-3-179,2 5-90,-2-1 270,2 4-270,-1 2 0,1 2 0,-2 7 0,1 1-90,-1 5 180,-1 10-180,2-4 0,-2 9 0,3 4 90,1-7-90,1 9 0,2-11 0,1 0 0,2 0 0,0-2 0,2 0 0,6 4 0,-1-7 0,5 3 0,5-7-90,-3-6 90,8-1-270,5-7 90,-6-4 90,9-3-90,-10-2 90,1-1 0,-2-1 0,-1-1 0,-1-1 0,-2 0 90,-3-1 0,-1 0 0,-4 0-89,-1-1 89,-3 0 0,-2-1 0,-1-1 0,-3 1 0,-1 1 0,-1 0 89,-2 2-89,-4-4 0,0 6 0,-3 0 0,-3 4 0,2 3 0,-4 1 90,1 2-90,3 1 0,-1 1 90,4-1-90,3 0 0,-1 0 0,4 0 0,1 0 0,0 0 0,4-2 0,0 0-90,3-1 90,-1 0 0,1 0 0,1-1 0,3-3 0,-2 2 0,3-2 0,-4 3 0,1 0 0,-1 0 0,-1 0 0,0 2 0,1-2 90,-3 2-90,1 0 0,-3 1 90,-1 0 0,0 1-90,1 2 0,-1 0 0,1 2 90,2 3-90,-1-2 0,2 4 0,-2-2 90,2 4-90,-2-2 0,1 3 90,0 2-90,-2-2 0,1 2 0,1-1 0,-1-3 0,1 2 0,1-1 0,0-3 0,0 1 0,0-2 0,-1-3 0,1 2 0,0-4 0,-1 0 0,1 0 0,0-2 0,1 0 0,-1-2 0,1 0 0,0-2 0,-1 0 0,4-5 90,-4 2-90,3-3 0,-3 2 0,0-1 0,-1 0 0,0 0 0,1-6 90,-2 4-90,1-4 90,-2 6 90,0 0 0,0 2 0,0-1 179,0 0-179,-2 3 90,1-1-90,-1 4 0,0 1 0,0 0 270,0 1-360,2 5 89,0 4-179,1 3 90,1 2 90,1 5-180,-1-4 180,1 5-180,3 1 0,-2-5 0,3 6 0,-2-8 0,0 1 0,0-1-90,1-1 0,-1 0-359,2 2-1,-2-4-90,1 1-989,-2-5 540,-1-3-271,0-1-179,-4-2-180,0-2 0,-2 0 1619,0-2 0,0-3 0,0 0 0</inkml:trace>
  <inkml:trace contextRef="#ctx0" brushRef="#br0" timeOffset="243472">21196 4844 8342,'-3'-6'2249,"0"2"-2159,2-1-90,1 4 0,2 0-90,2 1-270,3 3-90,0 0-89,3 2-1350,0 3 719,-2-1 1170,3 2 0,-3-2 0,1-1 0</inkml:trace>
  <inkml:trace contextRef="#ctx0" brushRef="#br0" timeOffset="244057">21476 5038 8522,'3'5'1619,"3"0"-1439,0-5 90,1-2 0,-1-1-90,1-3 0,1-1-1,0-2 1,0-2-90,1 0 90,1-1-90,-2 0 0,-1-1 0,0 1 90,-2-1-90,-1 1 0,-1-1 180,-3-6-180,-1 5 0,-3-5 179,-2 2-179,0 5 90,-2-3 90,-1 5-180,3 4 0,-3 0 0,2 6 0,0 3 0,0 3 0,0 2 0,-3 12 0,4-3-90,-1 8 0,5-5 90,2 10-90,1-7 0,2 6 0,5-3 0,0-7 0,5 3 0,4-6 0,-3-5 0,5-1 0,-4-5 0,-1-3-90,0-2 90,0-2 0,-1-2 0,0 0 90,-1-3-90,-1-1 0,0-1 0,-2 0 0,0-2 0,-2 0 0,0-2 0,1-8 0,-3 4 90,1-8-90,-3-2 90,-2 7 0,1-6 89,-2 4 1,0 6-90,0-3 360,0 6-270,0 4-90,0-1 90,0 4-90,1 2 0,0 1 0,1 3 0,2 1-90,1 2 90,1 2-1,1 2 1,7 7-90,-3-1 0,5 5 90,1 5-90,-2-4 0,3 7 0,0 3 0,-5-6 0,3 8-90,-4 1-626,-3-6 626,-1 8-870,-6 1 600,-3-7-269,-4 8-900,-10 2 449,1-8-89,-10 11-1889,-15 2 1529,4-8 1093,10-12 0,0-1 1,-17 11-1,-1-1 0</inkml:trace>
  <inkml:trace contextRef="#ctx0" brushRef="#br0" timeOffset="244442">19347 6522 8072,'-23'10'3778,"7"-3"-2878,-5 1-720,14-6 89,2 0 181,15-6-180,2-1-90,11-4 270,17-9-270,-1 1-673,19-10 538,-18 9 0,2-2-1333,-9 4 0,2-1 1333,12-6 0,3-1 0,7-6 0,0 1-1218,-11 5 0,0 0 1173,-5 3 0,1-1 0,1 0 30,2-1 0,1-1 0,-1 2-814,8-4 0,0 0 784,-7 4 0,3-1 0,-3 1-78,3 0 1,1 0 77,-4 3 0,2-1 0,-2 1-75,7-2 1,-1 0 74,-8 4 0,1-1 0,-1 2-45,15-6 0,-3 1 240,-14 7 0,-1-1-195,9-2 0,-1 0 437,-9 4 0,-3 1-527,17-4 0,7-3 206,-16 7-386,-16 4 2042,4 0-2132,-16 4 2129,-4 2-2218,-1-1-1,-2 2 1361,-3 0-1451,-1 1 16,-3 1-286,0 0-89,-3 1-1620,-3 0 2519,-2-1 0,-2 0 0,-1-1 0</inkml:trace>
  <inkml:trace contextRef="#ctx0" brushRef="#br0" timeOffset="291807">17240 4672 7443,'2'-15'1169,"0"6"-1079,1-4 0,0 7 0,3-6-90,1 3 0,2-4 0,5-2 90,-3 4-90,5-4 0,-4 4 0,1 1 0,0-1 90,1 1-90,7-4 0,-5 3 0,6-3 0,-7 5 0,2-1 0,-1 1 0,1-2 0,1 2 0,0-2 0,1 1 0,0-1 0,0 2 0,10-6 90,-8 4-90,8-4 0,-1 0 0,-8 5-90,5-3 0,-1 2 0,-8 4-90,4-2-719,-4 3 89,-6 2-179,1-1 989,-6 2 0,-1-1 0,-2 1 0</inkml:trace>
  <inkml:trace contextRef="#ctx0" brushRef="#br0" timeOffset="292139">17733 4124 7173,'0'4'540,"0"0"-450,2 0-90,1 1 89,1-1-89,2 2 90,3-1-90,1 0 90,18 3-90,-8-2 0,23 2 0,-21-4 0,8 0 90,-9-2-90,0 0 0,-1 0 0,-2 0 0,4 2 0,-6-1 90,1 2-90,-9-2 0,-1 0 90,-4 1-90,-2 0 90,-2 1 0,-9 6 0,0-2-90,-7 5-3302,-8 3 3302,6-3 0,-8 4-114,9-6 24,2-1-270,1-1-179,2-1 539,1 0 0,5-4 0,0 0 0</inkml:trace>
  <inkml:trace contextRef="#ctx0" brushRef="#br0" timeOffset="292820">18307 3794 8162,'-5'-1'630,"1"1"-540,0 4-90,3 0 90,-2 3-90,3 0 90,0 2 0,1 2 0,0 1 90,4 7-90,-1-4 0,3 6-1,-2-7 1,7 7 0,-3-6-90,5 3 90,0-3 0,-2-6-90,3 2 90,0-5-90,-3-2 90,2-2 0,-1-2 0,-4-1 0,2-1 90,-3-5-90,-1 1-90,1-5 90,-3 1-90,-1 0 90,0-2-90,-1 0 90,-1-1-90,0-6 0,-1 4 90,0-4-90,-1 2 0,0 4 0,0-2 90,0 2-90,0 5 0,1-1 0,0 3 0,0 2 0,1 0 0,2 4 90,1 0-90,3 3 0,-1 0 0,1 3 0,1 1 89,1 1-89,0 2 0,8 7 90,-4-1-90,6 6 0,-1 6 90,-4-5-90,4 9 0,-4 5 0,-4-7 90,1 9-90,-2 0 0,-4-9 0,1 8 90,-3-13-90,-2-1 0,-1-2 0,-2 0 0,-1-2 90,-2 1-90,-2-2 0,-2 0 0,-1-1 0,-2 0 90,-2-2-90,-1 0 0,-1-2 0,0-1 0,-1-1 0,0-2 0,1-1 0,-1-3 90,2-1-90,0-2 0,2-1 0,0-3 0,1-1 0,2-2 0,1-1 0,0-6-90,3 1 90,1-6 0,5-6-90,1 4 0,3-8-270,6-3 91,-2 5-1,4-7-720,3-3 91,-4 8-270,2-9-91,-5 11 1260,-2-2 0,0 0 0,-1 0 0</inkml:trace>
  <inkml:trace contextRef="#ctx0" brushRef="#br0" timeOffset="293408">18281 3504 7533,'-36'10'1259,"9"-2"-989,-17 9-90,19-5-90,-7 6 269,4 6-179,8-4 0,-3 9 0,8-5 0,3 2-90,1 2 90,1 3 0,2 2 0,0 21-90,3-11-479,0 17 479,4-26 0,1-1-1385,2 19 1340,-2-17 0,2 0-1373,2 1 1,1-2 1417,2 19-45,-1-20 0,1 0-119,12 27 74,-3-16 90,9 11-90,-5-22 0,3-1 90,2-4-90,3-1-113,1-3 113,3-3 0,0-2 0,1-3 90,1-2-90,14 0 0,-11-7 0,11-1 90,-1-10-90,-12-1 0,10-6 669,-1-7-669,-9 0 0,8-8 0,-12 3 90,-2-3-90,-1-3 0,0-3 0,9-21 90,-10 9-90,-10 15 0,-1-2 0,-3-3 0,-1 0 1738,4-19-1693,-6 19 0,-1-2-45,-5-1 0,-1 1 0,0-20 45,-3 20 0,-1-2-45,-6 1 0,-1 2-2357,-7-21 2357,3 20 0,-1 1 90,-12-14 155,-3 3-245,-4 1-296,-2 3 296,-3 3 0,8 15 0,0 1 0,-17-10 0,17 14 0,-3 1 0,-29-5 0,15 10-90,-13 2-89,7 13-91,16 3-90,-8 6 250,16 11-700,9-1-359,0 9-90,9-6 2774,4 3-1515,0-1 0,3 1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09:47:33.32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1735 8106 6363,'-8'-15'900,"4"7"-720,-10-16-180,8 15 180,-7-13-180,7 13 180,-5-10-180,5 11 89,-2-7 1,4 9 180,-6-8-180,6 9 0,-4-4-90,5 9 0,-8 6 0,3-1 0,-5 6 90,-7 12-90,6-8 0,-14 21 0,14-15 0,-5 7 90,1 6-90,5-7 0,-4 11 90,-5 22-90,8-18-393,1 2 0,0 1 483,2 6-45,0-3 0,2 2-45,-3 15 90,3-5 0,1 1-90,4-24 0,0 2 60,0 12 0,1 8 0,1-6-60,0-11 0,1 1 30,1 10 0,0 5 0,1-7-30,1-12 0,0-1-576,3 25 0,0 0 576,-1-27 0,0 0 30,2 11 0,0 5 0,0-6-1390,-1-8 0,1-2 1360,1 20 0,2 2 0,0 1 0,0-3-233,-3-20 1,0 2 232,1 9 0,1 5 0,-1-6 0,-2-11 0,1 1 30,0 12 0,1 8 0,-1-5 15,-1-9 0,-1 0-15,1 13 0,0 6 0,-1-7-30,-2-11 0,0 1 60,-1 17 0,0 8 0,-1-7-162,0-11 1,0 1 123,-1 3 1,-1 9-1,0 0 1,-1-10-89,1-1 1,-1-2 95,-2 12 0,1 7 0,-1-9-30,1-17 0,-1 0 0,-1 4 0,-2 8 0,0 0 0,0-7 0,0 0 0,0-1 22,-1-1 1,-1 7-1,0-1 1,1-8-59,0-7 1,-1 0 35,-4 11 0,-2 6 0,1-5 0,3-11 0,-2 0 0,-4 12 0,-4 6 0,2-8 0,-5 10 297,5-16 1,1-3-208,-4 0-90,6-14 956,-8 5-956,12-21 3058,-10-8-3058,13-8 1008,-4-18-1008,12 5 0,5-21 0,1 15 0,14-27 0,-8 27 0,7-11 0,-9 23 0,1 3-90,4 3 90,-2 4 0,8 10 0,-8 4 0,14 37 0,-12-12-443,-1 8 1,0 4 442,-1 14 0,-5-10 0,0 11 0,-1-5-633,-1-6 0,-1 3 633,0-1 0,-1 9 0,1 0 0,-2-6-410,0-11 0,0-5 0,-1 7 410,0 9 0,-1 10 0,0 4 0,1-2 0,-1-8-534,0 1 1,0-5-1,-1 6 534,1-9 0,0 7 0,0 4 0,-1-1 0,1-3 0,0-7-442,0 7 1,0-6-1,0 1 442,0-1 0,0 2 0,1 0 0,-1-4 0,2-2 0,-1-3 0,1 0-252,0-1 1,0 0 0,1 0 251,0-2 0,1 0 0,0 0-299,3 18 1,1 0 298,-1-6 0,5 4-108,1-15 0,5 7 0,2 3 0,0-3 0,-3-7 49,7 16 1,2-1-122,-4-15 0,4 7 0,2 2 0,0-6 0,-3-12-270,3-6 1,2-7 449,24 13 0,3-6 0,-20-17 0,-1-3 0,13 1 0,0 1 0</inkml:trace>
  <inkml:trace contextRef="#ctx0" brushRef="#br0" timeOffset="1823">30074 7952 7443,'-43'-29'1979,"18"13"-1710,-12-1 1,0 1-180,3 6 90,-1 2 0,-1 2 0,-2 3 45,-5 4 0,-3 1-593,-3 5 593,-15 6 0,-1 5-398,33-8 1,-1 2 291,-18 10 1,-8 5 0,6-2-120,15-5 0,1 3 60,-15 12 0,-6 8 0,8-4-60,18-11 0,3 3 30,-9 14 0,-4 7 0,9-5-30,13-13 0,3-1 0,-2 9 0,-1 4 0,5-5 0,2 20 0,6-24 0,5 3 45,18 14 0,7-3 45,9 5-463,1-7 1,5-5 372,18-14 0,-25-17 0,4-1 0,12-2 0,7-2 0,-3-1-775,0 0 1,2-3 774,-3-1 0,8-2 0,-1-1 0,-6-1 0,7-4 0,-2-1 0,-8 0 0,3-1 0,2-2 0,-2-2 0,3-2 0,0 0 0,-5 0-706,-3 1 1,-3 0 0,2 0 705,5-2 0,3-1 0,1-1 0,-4-1 0,1-2 0,-3-1 0,-2 0-134,7-2 1,2-4 133,-7 1 0,7-5 0,-1-1 0,-7 4-595,3-5 0,-2 1 595,0-1 0,2-2 0,-4 0 0,0-6 0,-6 1 164,-10 10 1,-2-2-120,13-17 0,-5-1-45,-6-4 45,-18 2 0,-8 1-45,-13 1 45,-13 5 0,-7 3-45,-18 6 0,3 15 0,-8-1 0,2 3 495,5 4 0,-3 2-495,0 3 0,-7-2 0,-1 2 0,6 3-561,-11 1 1,2 3 560,6 1 0,-3-1 0,-1 3 0,-5 2 0,-1 1 0,3 1 0,11 0 0,2-1 0,-3 1 0,-12 1 0,-3 1 0,-3 3-197,17-1 1,-4 1 0,0 2 0,1-1-1,4 0 197,-6 1 0,3 0 0,-4 2 0,0 1 0,-7 2 0,-2 1 0,4 0 0,9-1-45,-11 5 1,5 3-205,0 1 1,-2 3 0,7-2 158,12-3 0,4 2-270,-14 14 1,5 2-271,9 6 135,18-19 0,5 3-1358,8 27 1853,8-14 0,10 10 0,5-18 0,3-2 0</inkml:trace>
  <inkml:trace contextRef="#ctx0" brushRef="#br0" timeOffset="3943">3495 9176 6813,'7'-19'1169,"-3"11"-989,4-11-90,-6 15 0,2-1 90,7-2-180,-4 3 180,19-6-90,-12 6 90,27-4-90,-21 5 0,34-2 0,-27 3 0,28 0-90,-27 0 90,22 0 0,-19 2 0,10-1-1,1 2 1,-10 0 0,11 1 90,13 5-180,-20-2 45,-1 0 0,-1 0-45,-1-1 90,23 3-90,-24-3 0,9 1 0,-1 1 0,-10-1 90,29 7-90,-29-5 0,15 3 0,-22-5 0,1-1 90,12-1-90,-7-2 0,10-1 0,5-7 0,-9 0 90,13-4-90,-15-1 0,0-1 0,11-4 0,5-5 0,1 0 0,-8 1 0,2 0 0,0-1 0,-9 5 0,24-10 0,-35 17 0,10-4 0,-16 8 0,4 0 0,-9 4 0,0 1 90,7 5-90,-6 0 180,14 12-180,-15-7 90,19 13-90,-15-13 0,19 8 0,-16-11 0,32 4 0,-21-6-90,34 3 0,-29-4-225,-2 0 0,0 0-584,10 1-271,16 0 1170,4-3 0,-15-3 0,16-3 0</inkml:trace>
  <inkml:trace contextRef="#ctx0" brushRef="#br0" timeOffset="5021">8144 8858 6903,'-4'-12'1709,"1"3"-1439,1-2 0,0 2-90,1 2 0,0-2-90,1 5 89,1-2-89,0 4 0,4 2 0,0 3 0,3 1 90,4 6-90,-2-2 0,6 4 0,4 3-90,-4-2 90,7 2 0,4 1-90,-5-5 180,29 12-90,-22-12 0,28 10-90,-28-13 90,9 2 0,2-5-90,-8-3 44,8-4 1,1-2-45,5-3 45,11-7 0,1-2-45,-6-2 0,-1 0 0,-2-1-1673,-5 1 1673,11-5 0,-10 6 0,-12 5-231,20-3 231,-30 11 90,18 5-90,-27 4 90,10 14-90,-17-8 1719,8 16-1719,-8-15 365,13 10-365,-7-15 90,20 0-90,-10-8 90,25-8-90,-14 0-1696,7-4 0,3-2 1786,5-2-90,3-1 0,1 1-2268,4 0 2268,-20 6 0,3 0 45,17-1 0,1 2-45,-21 4 0,1 1-146,9-1 0,5 1 0,-6 1 146,-10 4 0,-3 1-45,11 1 0,0 2-135,-1 6 0,-3 2-270,20 9 0,-22-6 1,0 4-856,-4 5 1,-3 1-400,15 14 1704,-17-12 0,-2 0 0,6 9 0,-3 0 0</inkml:trace>
  <inkml:trace contextRef="#ctx0" brushRef="#br0" timeOffset="7706">13241 8155 7083,'-39'-20'989,"0"0"1,2 3-945,-4-1 0,-5 0 180,7 9 0,2 1-136,-7-1 136,-16-4 0,0 1-135,17 5-1023,-1 0 1,0 2 1022,9 5 0,-10 1-126,-4 7 36,11 2 0,-12 5 90,14 4 0,2 1-90,-13 9 90,2 4 0,1 2-1,1 7 1,8-3 0,0 3 0,-3 10-45,13-17 0,1 3 45,-3 16 0,3 0-45,9-19 0,1 1-15,-1 8 0,-1 5 0,4-6-30,2 21 0,4-24 0,4 2 45,7 6 0,4-1-45,6 11 90,6-6 0,5-3-90,11-9-79,-10-16 1,5-2 123,11-5 0,2-4-45,-6-3 0,1-2 45,14 2 0,7-3-45,-14-7 0,6-3 0,0-1 0,-4 1-304,-4 0 1,-2-1 0,6-2 318,1-1 0,8-2 0,5-2 0,0 0 0,-4 0 0,-8 0-597,7-1 1,-8-1-1,4-2 582,6 0 0,6-3 0,0 0 0,-3-1 0,-11 1 0,-1-1 0,-2 0 0,-2 1-208,4-2 1,-3 1 0,5-4 189,2-2 0,8-4 0,1-2 0,-2 1 0,-8 3 18,-3 1 0,-6 2 0,5-4 0,-6 2 0,7-4 0,1-3 0,0 1 0,-4 1 0,-7 4-292,14-12 0,-5 0 292,-8 5 0,4-4 0,-2 0 0,-8 5 0,-6 2 0,-5-1 0,9-26 0,-8-1 443,-16 4-443,-15 7 0,-10 3 0,-22 9 0,0 16 0,-9 1 0,3 4 682,1 3 1,0 3-683,-4-1 0,-4 1 0,3 2-432,-1 4 1,2 2 386,-1 0 0,-4 2 45,3 1 0,-4 1 0,3 1 133,-7 0 1,-3 2-157,4 2 1,-7 2-1,-1 1 1,8-2-23,-4 3 0,-1 1-45,3 2 0,-9 3 0,1 1 0,11-2-45,6 0 1,3 1-106,-6 4 0,-4 3 0,8-2-390,-8 13-494,17-5 0,4 1-316,5 5 1440,-1 11 0,22-17 0,3-1 0</inkml:trace>
  <inkml:trace contextRef="#ctx0" brushRef="#br0" timeOffset="10372">13843 9928 7083,'3'-34'1619,"0"16"-1259,11-30-270,-7 33 90,10-14-90,-10 18 0,2-2 179,3 5-179,-4 4 180,10 9-180,-11 3-90,5 8 180,-2 8-180,-3-5 90,8 28-90,-8-22 0,5 14 0,-3-15 0,-3-6 0,1 2 90,-1-5-90,-2-5 90,1 0 0,-2-3 0,-1-3 0,0-1 0,-2-3 0,1-7 0,-1-1-90,0-5 0,0-18 0,0 10 0,0-22 0,0 22 0,0-12 0,0 17 0,0-4 0,0 7 0,1 5 0,0 0 0,1 6 0,0 2 0,0 2 0,1 7 0,0-1 0,4 15 0,-3-9 0,4 9 0,-2-7 0,-1-5 90,7 10-90,-6-12 0,3 5 0,-5-10 0,2-1 0,-2-4 89,5-8-89,-2-1 0,6-13 0,-5 5 0,11-25 0,-11 19 0,11-32 0,-11 32 0,5-16 0,-8 25 0,1-1 0,-3 7 0,1 4 0,2 6 0,-3 3 0,8 16 0,-6-7 0,8 16-89,-6-14 89,4 5-180,0-1 0,-1-5-360,5 8 0,-6-9-269,1 3-1440,-3-5 2249,-4-4 0,-1-1 0,-2-5 0</inkml:trace>
  <inkml:trace contextRef="#ctx0" brushRef="#br0" timeOffset="10639">14333 9501 6993,'-3'11'1439,"1"-1"-1349,-1 6 180,0 15-180,3-9 0,0 24 0,3-23-90,0 8 0,4 1 90,0-7-90,5 16 0,-3-18 0,9 22 0,-7-24-180,10 20 0,-12-25-90,4 6-270,-8-14-359,0 0 899,-3-3 0,0-3 0,-2 0 0</inkml:trace>
  <inkml:trace contextRef="#ctx0" brushRef="#br0" timeOffset="10967">14689 9516 8162,'-8'15'900,"-3"12"-720,6-10 90,-7 26-180,7-21 89,-3 20-179,6-21 90,-1 7-90,3-3 90,0-6-90,4 14 0,-2-17 0,8 9 0,-4-17 0,7 1 0,-5-8 0,9-3 0,-6-2 0,5-2-270,9-6 1,-8 4-181,10-5-1439,-6 4 1889,-6 1 0,4-3 0,-7 2 0</inkml:trace>
  <inkml:trace contextRef="#ctx0" brushRef="#br0" timeOffset="13035">16509 8082 5999,'-58'0'404,"1"0"1,-1 0 0,21 0 0,-1 1-345,-20-1 0,-9 1 0,12 1 30,8 2-698,5 4 0,-11 3 0,-2 2 0,9-2 653,5-1 0,-1 1 0,-12 6 0,-12 4 0,3 0 0,14-1 325,-3 12-311,17-5 1,-4 5 0,6-2 30,-9 14-45,11-9 0,3 3 45,11-7 0,4-1 0,-6 19-90,8-17 0,2 1 90,5 1 0,1-1-1704,2 19 1659,2-19 0,2 1 0,9 8 0,3-2-911,7 11 911,-3-12 0,3-1 181,3-12 0,1-3-136,20 12-90,-15-13 0,4-2 45,8-5 0,1-2-45,-9-4 0,3-1-211,6-1 1,6-2-1,-4-1 211,-1-2 0,2-3 0,7-1 0,7-2 0,-5-1 0,-1-1 0,-1-2 30,-7 2 0,3-2 0,1 0-30,3-3 0,1-1 0,-3-1 157,11-1 0,2-2-157,-12 2 0,5-2 0,1-1 0,-6 2-85,-8 1 0,-3 1 0,3-2 62,8-3 1,6-3 0,-1 1-1,-5 0-141,-8 4 1,-4 0 0,2-1 163,11-4 0,2-1 0,-1 0 0,-2 0 0,0 0 0,-3 1 335,7-3 0,3-2-335,-6 2 0,7-4 0,0 0 0,-8 4 0,4-3 0,-1-1 0,-1 0 0,7-5 0,0-1 0,-11 5 0,-5 2 0,-3 0 0,7-6 0,4-4 0,-8 4 0,-16 9 0,-2 0 45,19-22 0,-3-1-45,-7 2 0,-12 11 0,-4 0 90,-11 3-90,-6 1 678,-15-9-678,-4 10 0,-14-6-427,-10 17 0,-6 2 427,-18-3 0,5 8 0,-12 0 0,6 3 622,13 4 0,-3 2-622,6 2 0,-9-1 0,-3 2 0,2-1 0,7 1 64,5 1 0,5 1 0,-7 0-64,-1 1 0,-9 1 0,-3 0 0,-1 1 0,4 0 0,7-1-355,-5 1 0,7 1 1,-7 1 354,0 0 0,-8 2 0,-5 1 0,0 1 0,4-1 0,9-1 0,-3 1 0,8 0 0,-7 2 0,4 0 0,-9 3 0,-3 1 0,1 0 0,4 0 0,8-2 92,1 1 0,8-1 1,-5 2-111,1 1 0,-6 2 0,-1 2 0,3-1 0,8-2 18,-8 5 0,4 2-90,-1 2 0,-2 3 0,6-1-45,10-5 0,2 3-285,1 7 0,0 5 1,6-3-661,-3 21-229,14-5 0,9-1 1309,18-7 0,15 8 0,1-23 0</inkml:trace>
  <inkml:trace contextRef="#ctx0" brushRef="#br0" timeOffset="15338">13637 9539 7713,'7'-12'719,"0"1"-629,7 0 0,-6 5 0,16-11-90,-14 11 0,7-2 0,-5 4 90,-3 2-90,2 2 0,-3 4 0,-2 1 90,4 15 0,-6-6-90,2 25 0,-4-18 0,2 32 0,-2-27 0,0 24 0,-2-25 0,1 16 0,-1-18-90,0 25 0,0-25-90,0 19 0,0-26-90,1 3-449,0-7 269,1-5-90,0-1 540,1-5 0,-1-2 0,1-1 0</inkml:trace>
  <inkml:trace contextRef="#ctx0" brushRef="#br0" timeOffset="15671">13954 9525 6993,'1'-32'1619,"0"6"-1439,-4 17-180,-1 4 0,-1 0 90,-4 8 0,0 1 180,-16 21-180,12-8 0,-14 22 0,18-20-90,-3 7 90,2 6-90,4-11 0,1 20 89,6-25-89,2 7 0,5-10 90,0-3-90,17 3 0,-9-8 0,21 1 0,-15-6 0,7-2 0,4-2 0,-7 1-90,20-5 90,-20 4-89,9-1-1,-13 2 0,-1 1-90,0 1-450,5 1-90,-7 1-179,2 0 899,-9 0 0,-2 0 0,-1 0 0</inkml:trace>
  <inkml:trace contextRef="#ctx0" brushRef="#br0" timeOffset="20007">13112 9495 6993,'-5'-23'1259,"-2"0"-1169,4 17 180,-9-7-180,6 9-90,-9-3 90,7 5-90,-9-1 0,6 2 0,-16 3 0,13 1 90,-16 5-90,14-2 0,-5 3 90,-1 3-90,5-2 90,-5 3 0,0 2-90,6-2 90,-4 4 0,0 3-90,5-4 90,-15 20 0,16-15-90,-8 11 90,4 1-90,6-11 0,-6 19 0,10-22 0,0 6 89,3-2-89,2-5 0,1 18 90,3-18-90,5 16 0,-2-18 90,7 10-90,-4-11 0,4 4 0,2-1 0,-3-5 90,12 7-90,-7-9 0,5 1 0,4-2 0,-4-3 0,16 1 90,-14-4-90,7-1 0,1-3 0,-6-1 0,27-7 0,-25 2-3392,26-8 3392,-27 5 0,7-3-70,-1-3 70,-7 2 90,25-15-90,-24 12 0,2-3 0,0-1 0,-4 2 0,18-18 0,-24 18 0,11-13 0,-13 12 0,2-7 90,-3 0-90,-4 5 0,3-24 90,-9 21-90,0-13 90,-5 19-90,-2-1 90,-11-14 0,2 12 3267,-16-18-3357,9 22 105,-8-3-105,-20 0 0,14 9 0,-9 3 0,-3 1 0,1 5-708,0 3 0,-2 1 708,0 5 0,5 0 0,1 2 0,-7 4-858,-13 5 858,22-2-628,-10 8 538,14-4-479,-13 13 209,25-13-179,0 6-358,11-2 897,6-7 0,1 4 0,5-9 0</inkml:trace>
  <inkml:trace contextRef="#ctx0" brushRef="#br0" timeOffset="25288">21334 9107 7353,'-65'-3'899,"-1"0"1,5 0-780,1 2 0,-10-1 0,10 2-765,-2 2 765,16 1 0,-8 0 0,7 0-887,13 0 1,0 1 856,-31 4 0,-1 1-90,2 2 89,21 0 1,-6 2 0,5-1-90,8-1 0,0 1 60,-15 8 0,-8 3 0,9-2-15,14-5 0,2 1 15,-15 8 0,-6 6 0,7-4-60,17-8 0,0 2 60,-9 9 0,-5 5 0,8-3 30,-8 12-1197,7 0 1,5 0 1106,9 0-879,11 2 0,3 1 879,7 2 80,3-10 0,4-3 10,11 2-919,7-3 829,7-3 0,5-2 490,-2-12 1,1-2-491,23 7 0,-18-9 0,3-2 0,7-3 0,0-3 0,-9-1 0,0-1 0,14 0 0,2-1 0,6-2 0,-1-3 0,-14 1 0,5-1 0,-1-2 0,9-1 0,1-1 0,-7 0 228,8-1 1,1-2-229,-4 1 0,7-2 0,1-1 0,-9 1 0,5-1 0,0-2 0,-13 2 0,7-2 0,3-1 0,-2 1 0,-7 1 0,0 0 0,-5 1 0,6-2 0,0 0 0,8-2 0,2-1 0,-3 1 0,-7 1 0,-4 1 0,-6 2 0,4-2 0,8-3 0,4-1 0,1 0 0,-7 1 0,12-4 0,-4 0 0,-9 4 0,2-2 0,-2 0 0,-5 1 0,0-1 0,-4 0-746,7-2 1,-1 0 745,11-6 0,-2-1 0,-8 1 0,-4 0 0,-12 6 0,-2 1 0,7-6 0,-2-1 176,-9 2 1,-4 0-177,7-12 1156,-1-9-1066,-30-10-90,-7 20 0,-21-2 0,-7 3 1818,-13 7-1818,1 8 0,-12 1 0,4 3 472,10 5 0,-3 2-472,0 1 0,-7 0 0,-2 0 0,7 1 0,-10 2 0,-2 1 0,12 1 0,-9 1 0,-3 0 0,2 1 0,7-1 0,-1 2 0,5-1 0,-6 1 0,-2 1 0,-9 0 0,-2 1 0,3-1 0,8 1 0,4 0 0,6 1 0,-4 0 0,-10 2 0,-5 0 0,-1 1 0,8 0-782,10-1 0,4-1 0,-1 2 782,-12 0 0,-1 2 0,1 0 0,7 1 0,1 0 0,4 0-817,-6 2 0,1 0 772,-11 3 0,2 2-304,14 0 1,6 0 78,-16 10-636,20 0 1,6 2-85,13-1 1251,28 30 0,17-37 1,22 8-1</inkml:trace>
  <inkml:trace contextRef="#ctx0" brushRef="#br0" timeOffset="26552">25783 9071 7083,'-14'-9'1799,"5"3"-1529,-16-5-180,12 6 0,-8 0 0,7 2 90,0 2 269,-27 1-359,16 1 0,-9 3 0,-1 2-90,4 3 45,-9 6 0,-2 2 45,0 4-836,-3 2 1,-2 2 835,-5 5-45,18-9 0,-3 1 90,-1 3 0,1 0-135,8-5 0,0 1 60,-7 8 0,-3 5 0,5-4-15,8-5 0,1 1-45,-19 21 0,4 0 0,12-5 0,10-9 0,3-1 0,6 3 0,3 7 90,17-6-90,2-11 0,12-2 0,3-3 0,8-1 0,4-3 0,3-2-2621,7-4 2621,-17-4 0,3-2 0,4-1 0,-1-1-2000,24-1 2000,-21-1 0,3 0-155,4-3 1,0-1 154,-10 1 0,0-1 0,12-1 0,5-1 30,-7-1 0,3-1 0,-4 1-30,0-1 0,2 0 0,1-1 0,9-2 0,-1-1 0,-8 2 0,-3 0 0,0-1 0,0-2 0,7-1 0,0-2 0,-9 3 0,-3-1 0,-3-1-4,22-7 0,-1-3 49,-20 4 0,-5-1-45,20-13 45,-14 4 0,-2-1-45,1-7 45,-13 7 0,-3-1-45,-3-6 45,-12 2 0,-5-2 44,-10 2-89,-15-19 0,-9 30 0,-10 2 0,-18 7 0,-6 3 450,21 5 1,-3 1-451,-17 0 0,-8 0 0,5 3 0,8 3 0,2 2 0,7 0 0,-3 0 0,-3 1 0,3 2 0,-4 1 0,0 0 0,5 1 0,4-2 0,4 1 0,-6 1 0,-5 1 0,-8 2 0,-2 0 0,3 1 0,9-1-45,-8 2 0,4 2-75,-9 2 0,-5 3 1,10-1-16,21-3 0,4 1-45,-7 2 0,1 4-810,6 6 1,4 1 157,-3 7 832,10-2 0,6 0 0,14-5 0,6 7 0</inkml:trace>
  <inkml:trace contextRef="#ctx0" brushRef="#br0" timeOffset="27840">29901 9279 7443,'-1'-8'1079,"-1"1"-899,-3 1-90,0 1 0,-3-2 90,-4 0-90,1 2 90,-5-2 269,-25-7-359,18 7 0,-23-6 0,14 9 0,6 2 0,-9 2 0,-6 3 0,7 1-90,-11 3 90,-6 5-90,12-2-236,-5 5 1,-1 1 325,-3 3 0,-7 7 0,0 2-90,6 1 45,5 0 0,2 2-45,6 0 45,10-4 0,2 1-45,-1 5 0,7 1 0,2 1 90,4 0-90,6 4 0,3-1 0,6-5-284,12 29 284,-2-34 0,8 9 0,11-2 0,-4-9 0,16 7 90,-1-13 0,3-3-586,-15-5 0,3-1 556,13 2 0,7 1 0,-3-3-491,-6-3 1,2-2 475,7-1 0,8 0 0,3 0 0,-8-1-818,-10-1 1,-4-1 0,5 0 790,4-1 0,7 1 0,2-1 0,-2 0 0,-7 0-280,-3-1 0,-4 0 0,3-1 262,10 0 0,6-1 0,0 0 0,-7 0 0,-9 0 0,-4 0 0,5-2 0,2-1 0,8-1 0,2 0 0,-2-1 0,-8 1-232,-1-1 1,-6 1-1,5-2 232,13-3 0,8-2 0,-1 0 0,-10 0 0,1-2 0,-4 0 0,-9 2 0,2-1 0,-1-1 0,-5-1 0,-1-1 0,-3 0-372,5-3 1,-1 0 371,9-6 0,-1-3 0,-14 0 0,-3 0 1415,9-17-1415,-24-8 0,-10-3 0,-18 5 30,-15 13 0,-12-5 0,0 9 61,2 13 1,-5 5-92,-11-2 0,-11-3 0,-2 2 0,7 4-66,-6 1 0,-2 2 66,13 4 0,-6 0 0,-3-1 0,1 2 0,6 1 30,0 1 0,5 2 0,-7 0-30,3 1 0,-8 0 0,-4 1 0,-1 0 0,4 0 0,6 1 0,-12 0 0,7 1 0,-5 0 0,9 1 0,-5-1 0,-1 0 0,0 2 0,5 0-365,0 1 0,3 2 0,2 0 0,1 0 335,-2 1 0,3-1 0,-5 2-186,-5 2 0,-6 1 0,0 1 0,8 0 216,11-3 0,5 1 0,-4 2-159,-12 4 0,-7 3 0,1 1 1,8-2 68,-1 2 0,2 1 50,10-2 1,-5 2-1,1 1 1,8-2-141,5 0 0,3 1-203,-4 5 0,-3 5 0,7-4-697,-14 16 1080,11-4 0,3-1 0,12-6 0,-1 8 0</inkml:trace>
  <inkml:trace contextRef="#ctx0" brushRef="#br0" timeOffset="32173">1709 8893 6903,'-54'-2'900,"29"2"-900,-27 17 0,1 5 89,24-3-44,-9 12 0,3 3 45,21-11 0,-2 10 0,2 1 0,3 3-45,1 2 0,1 3 45,0 6-999,3-3 0,-1 2 999,0 14-30,1-15 0,0 6 0,0-5-1135,1-5 0,0-2 1120,-3 26 0,1 0-45,1-27 0,1-2 0,0 1 0,0 3 60,-1 7 0,0 5 0,0-3-60,0-1 0,0 1 30,0 11 0,-2 8 0,2-9 15,1-12 0,-1-4 0,0 15 0,0 2-1,1 0 1,0-2 0,0-13 0,0 0-45,0 14 0,0-1 45,0-17 0,1-2-791,-1 2 1,1-1 790,-1-1 0,0 3 14,0 6 1,-1 6 0,1-5-391,0-1 1,0 2 390,-1 9 0,0 7 0,0-8-60,2-15 0,-1-1 60,1 4 0,0 5 0,-1-5-60,2-6 0,-1 2 59,0 14 1,-1 6 0,1-5-60,1-12 0,-1 0 0,0 10 0,-1 7 0,0-8 0,1-13 0,0-3 45,-3 27 0,0-1-45,2-29 0,0-1 0,-2 20 0,0-3 438,0 1-438,0-11 0,0-1 1506,0-8-1326,-2 16-90,5-35 3093,-1 0-3093,1-12 1355,1-10-1445,2-4 89,3-18-89,2 7 0,7-23 0,-2 16 0,5-11 0,4 1 0,-5 12 0,7-8 0,-6 15 0,17-8 0,-11 12 0,14-4 0,-9 15 0,-5 5 0,21 12 0,-22 0 0,17 21 0,-22-8 0,-1 8 0,-2 3 0,0 7 0,-3 3 0,0 2 0,-4 5-45,-2 9 1,-1 2-1608,-2-28 1,0 0 1651,0 21 0,-1 2 0,-2-9 0,1-1-1134,0-10 0,-1 0 1134,0 11 0,0 3-476,-1-6 1,0 3-1,0-4 476,0 0 0,0 2-231,0 2 0,-1 8 0,0 0 0,1-9 231,0-1 0,0-1 101,1 1 1,-1 8 0,0 0 0,1-9-102,1-3 0,0-2 0,-1 23 0,2 0 0,2-20 0,1-3 90,3 22-90,-2-26 0,2 2 0,5 3 0,0-3 1175,5 9-1130,4-1 0,3-3-45,-2-11 749,0-5 1,1-2-750,0-6 0,24 12 0,-21-18 90,22 6-90,-24-16 1269,17-3-1269,-16-4 0,7-5 0,11-14 0,-14 5 0,14-11-295,-12 0 295,-8 6 0,5-8 357,-4-1-357,-7 7 0,11-20 0,-16 24-90,7-17 90,-13 26 3110,1-4-3200,-6 11 669,0 1-848,-4 6 179,-1 1-450,-9 13 270,5-4-90,-6 10-719,3-1 89,4-4-179,-2 6 1169,4-9 0,1-1 0,0-1 0</inkml:trace>
  <inkml:trace contextRef="#ctx0" brushRef="#br0" timeOffset="34079">32110 8283 6903,'15'-33'1439,"-7"17"-1439,11-14 270,7 11-180,-11 9 90,31-11-180,-29 16 90,19 0 0,-20 6 0,16 8 0,-16-2-90,9 7 0,-13-3 270,7 15-270,-7-6 90,4 13 269,-6 15-179,-6-14-286,-1 3 0,-1 2 196,-3 4 0,-3 18-1,0-23 1,0 0 0,-4 24-954,2-16 0,-1 7 1,0-5 908,2-7 0,-1 0-15,-2 12 0,0 6 0,0-6-240,2-11 0,0 0 270,-1 15 0,0 8 0,0-7-15,2-10 0,2 0-15,-1 12 0,0 6 0,2-7-30,1-14 0,2-1 0,1 4 0,2 4 0,0-2-550,4 9 0,4 0 580,2-5 0,3 3 0,0-4-782,2 2 1,1-5 751,6 4 0,2-7 0,-2-18 0,0-6 496,14 11-496,15 2 64,1-18-64,-13-9 0,-1-9 0,1-3 0,-2-4 0,22-11 0,-25-8 0,-10 4 0,11-20 0,-21 14 0,5-22 0,-13 20 906,-1-8-906,-9-7 90,-1 18-90,-4-13 90,0 24-90,-2 1 90,-1 3 2367,-9-3-2457,6 8 0,-8 0 1924,1 16-1924,3 3 0,-6 8 90,-4 17-90,7-4 359,-8 15-270,0 13-1680,5-10 1591,8-17 0,-1 3 90,-5 19 0,0 1-90,7-19 0,0 2 60,-2 11 0,-2 7 0,2-6-60,3-8 0,1-1-798,-2 14 0,-1 3 798,0 5 0,1-2 0,3-14 0,-1 4 0,1-2 0,-1 7 0,1 1 0,0-6 0,0 5 0,1 1 0,0-7 0,0 8 0,0-1 0,2-7 0,1 0 0,1 1 22,0-3 1,2 8 0,-1 0-1,2-6-22,-1 4 0,2 1 0,1 3 0,1 9 0,1 1 0,-1-11 45,1-1 0,1-2-579,0-5 0,0 7 1,1-1-1,-1-8 534,1 3 0,0-4 45,2 15 0,1 0-464,2-4 1,0-3 463,-2-15 0,1 2-204,4 7 0,3 5 0,-1-7 204,-3-12 0,1 0 15,5 8 0,3 4 0,-2-7 722,6 6-782,-4-9 0,0-2 0,-5-9 90,9 12-90,-16-23 1858,-2 8-1858,-11-18 1594,-31 5-1504,9-8-45,-7 1 0,-2-1 2936,-6 0-2936,3-1 0,0 1 55,-6 0-55,3 1 0,0 1-135,4 1 0,-24 11-180,40-6-269,-7 14 179,17-8-630,2 16 361,9-14-271,5 8-1708,9 0 1079,-1-8 1529,7 5 0,-2-12 0,1-2 0</inkml:trace>
  <inkml:trace contextRef="#ctx0" brushRef="#br0" timeOffset="37723">29868 16554 8522,'-14'-5'1799,"2"1"-1439,7 2-180,2 0 270,-3-2-271,3 1 271,-3-2-360,3 3 180,-5-2-180,4 3 90,-7-2-90,5 2 270,-13-1-270,8 0 359,-18 1-359,15 1 270,-19 1-270,18 1 180,-12 1-270,14-1 90,-3 1 0,-1 3 0,4-2 0,-10 7 0,9-3-90,-4 2 179,1 4-179,4-4 180,-14 16-90,14-12 0,-19 23 0,18-18 0,-13 17 0,15-16-90,-4 6 90,3 1-90,3-6 90,-3 8 0,3 0-90,3-6 90,-1 7 0,1 0-90,3-7 90,-1 24-90,4-22 90,2 21 0,0-25-90,2 7 90,1-3-90,-1-6 90,9 18-90,-5-18 0,10 14 0,-7-18 90,10 7-90,-7-9 0,5 2 0,3-2 0,-4-4 0,6 3 0,1-3 0,-5-2 0,6 1 0,-1-2 0,-6-1 0,22 0 0,-18-3 0,21-2 0,-20-1 0,26-5 0,-23 1 0,32-8 0,-32 6 0,28-11 0,-30 9 0,11-5 0,-18 6 0,0 1 0,5-5 0,-5 3 89,4-2-89,1-5 0,-7 5 0,9-10 0,-13 10 0,2-3 180,0-5-180,-5 7 270,9-15-180,-11 15 0,4-10 0,-6 10 0,1-2 0,-1 0 0,-3 2 0,2-8-90,-1 8 90,-1-14 0,-1 12 0,-1-12 90,-1 15-180,1-3 90,-1 0-1,1 4 91,-3-10-180,2 10 0,-2-5 90,0 4 0,0 2-90,-2-3 0,0-1 0,2 4 90,-8-13-90,6 11 0,-9-15 0,7 16 0,-6-11 0,7 12 0,-3-3 0,1 1 0,1 2 0,-8-9 0,8 9 180,-8-8-180,9 9 0,-2-3 0,2 4 0,1 0 90,0-1-90,-4-4 0,2 4 90,-3-4-90,-5-2 0,6 6 0,-13-8 0,11 9 90,-6-1-90,-9-1 0,8 5 90,-19-2-90,19 5 0,-23 2 0,20 1 0,-19 2 0,22-2 0,-3 1 0,8-1-90,1 0 90,-4 1 0,4-1-90,-1 1-90,3 0 0,5-1-989,-4 2 359,7-2-89,-2 2-1710,4 2 810,1 0-3598,9 10 4549,0-7 0,8 5 0,-2-7 0</inkml:trace>
  <inkml:trace contextRef="#ctx0" brushRef="#br0" timeOffset="39812">30527 16813 7623,'3'-2'1079,"3"-2"-989,-2 3 0,2-1 90,5-1-180,-4 2 180,13-5-180,-10 4 90,5-2-90,-6 2 0,-1 0 90,3-1-90,-2 1 90,3-2-90,-6 2 179,4-1-89,-7 2 90,3-1-90,-6 1 270,1 1-90,-9 1-180,1 1 0,-17 6-90,11-2 0,-15 5 90,13-4 0,-16 7-90,15-6 0,-19 10 0,22-10 0,-11 8 0,17-11 90,-2 5-90,8-6 0,3 2 0,2-4 0,8 0 0,-2-2 0,4 0 0,4-3 0,-3 0 0,10-3 0,-9 1 0,4-1 0,-2 1 0,-5 1 0,3 0 0,-3-1 0,-4 2 0,1 0 0,-3 0 0,-3 2 90,0 0-90,-3 1 90,0 1-1,-8 4 1,2-2 0,-16 10-90,9-7 90,-19 10-90,16-8 90,-14 6-90,15-7 90,-3 3-90,7-4 0,-2 4 90,3-3-90,-1 6 0,7-6 0,2 5 0,4-7 0,3 1 0,5-3 0,-1-1 0,10-1 0,-7-2 0,9-2 0,-8 1 0,3-2 0,-1-1 0,-4 2 0,2-2 0,0 0 0,-6 3 0,5-3 0,-11 5 0,2-1 0,-3 1 90,-3 4-90,-1 1 90,-6 5-90,2-2 90,-15 12-90,10-9 90,-15 12 0,14-12 0,-9 7-90,10-8 0,-3 1 180,4-1-180,4-4 0,-1 1 0,5-2 0,2-1 0,3 0 0,6-2 0,1-1 0,19-2 0,-10-1-90,22-5 0,-19 3 0,25-6 90,-22 5 0,13-3-90,-19 4 90,-1 1-90,4 0 90,-7 1 0,3 0-90,-4 2 90,-6 0-90,1 2 90,-8 0 0,-2 1 0,-5 3 0,-1-1 0,-4 2 0,-9 3 0,7-3 0,-16 6 0,18-8-540,-7 4 91,14-6-271,0 2-359,5-3-181,1 0 1260,4 1 0,0-2 0,3-1 0</inkml:trace>
  <inkml:trace contextRef="#ctx0" brushRef="#br0" timeOffset="41159">4921 17911 9512,'2'8'719,"1"3"-629,0-5 90,2 3 270,6 10-360,-4-7 90,11 19-90,-11-20 179,12 11-179,-10-15 180,11 3-180,-9-9 270,18-12-270,-11 0 270,29-33-270,-23 17-351,5-9 0,-1-1 351,-2 0-90,-6 8 0,-1 0 89,11-17-513,-8 12 469,0 0 0,0 1-45,0 1-45,2 0 0,0 1-135,-6 8-238,16-13 58,-21 25-1709,11-1 810,-13 9 1259,11 6 0,-14 2 0,5 3 0</inkml:trace>
  <inkml:trace contextRef="#ctx0" brushRef="#br0" timeOffset="41961">9545 17611 9332,'-6'6'1619,"0"1"-1439,2 17-180,2-8 0,-1 28 0,3-25 0,5 21 0,-2-24 90,5 9-90,-3-16 179,9 1-89,-6-8 90,14-4-90,-8-6 0,7-6 90,6-10-90,-4 2 0,7-10 0,5-9-3392,-8 7 3302,9-14 90,1-5-2358,-9 12 2268,7-13 0,-14 22 0,-1 2 0,4-7-180,1 1 0,-1 2 0,-10 13-180,9-8-1439,-12 27 2898,-5 4-1099,6 11 0,-8-3 0,2 6 0</inkml:trace>
  <inkml:trace contextRef="#ctx0" brushRef="#br0" timeOffset="43241">12831 17497 8702,'-5'-4'1529,"1"1"-1439,3 2-90,0 0 90,0 0 90,7 4-90,-3 0 90,7 4-90,-4-1 0,2 2 269,7 13-269,-4-6 90,14 24-90,-13-20 0,14 24-90,-15-25 90,10 10 0,-12-17 90,7 2-90,-7-8 90,8 0 90,-6-6 359,22-18-539,-16 5 90,15-16 90,-8 1-3482,-5 4 3302,6-8-1337,9-18 1337,-11 18-103,-1 0 0,-1 1 13,1 2 0,6-9 0,10-9 0,-14 19 0,-1 3 0,-1 0 2270,0 5-2270,5-5-270,5 1 0,-12 9 1860,15-7-2040,-20 15-506,9 0 147,-11 6-1620,6 2 990,-10 1 1439,1 3 0,-4 1 0,0-1 0</inkml:trace>
  <inkml:trace contextRef="#ctx0" brushRef="#br0" timeOffset="44523">17018 17725 8162,'-13'1'1799,"1"-1"-1709,9 1-90,0-1 90,1 0 0,1 1 0,1 2-90,1 0 90,3 5 0,0-3-90,1 2 90,-1-1-90,1-1 90,0 1-90,2 1 90,2-1-90,-1 0 90,5-2-90,-6-2 90,5-2 0,-5-1 0,3-2 0,0-2 0,2-1 89,2-5-89,-3 2 0,4-6 0,7-11 0,-7 7-90,16-20 90,-15 17-90,5-7 90,9-12-90,-10 14 0,2-1 0,1-1 0,-3 6 0,22-23 0,-24 30-180,15-12 90,-19 19-899,18-5 269,-17 11-269,9-1-1440,-5 3 2429,-4 0 0,5-1 0,-5 0 0</inkml:trace>
  <inkml:trace contextRef="#ctx0" brushRef="#br0" timeOffset="47049">21240 17443 8702,'1'-6'2249,"1"1"-2249,-2 5 0,2 3 90,0 0-90,2 3 90,0 0 179,5 12-179,-2-6-90,4 9 90,-2-5 0,-2-3-90,2 3 90,1 2-90,-4-8 90,7 9-90,-8-13 90,2 3-90,-2-4 90,-1-1 0,3 1 0,-3-3 180,6-1-90,-4-2 359,11-8-449,-8 1 270,12-12-270,-10 6 270,16-23-270,-11 15 90,18-26-90,-15 21 0,7-8 0,14-14-90,-14 17 0,5-2 0,0 1 0,-4 6 0,-2 3 0,-1 2 0,-3 5-360,15-12 90,-19 18-90,6-4-629,-10 9-1,-3 3-3237,7 3 2698,-9 2 1529,5 3 0,-6-2 0,0 0 0</inkml:trace>
  <inkml:trace contextRef="#ctx0" brushRef="#br0" timeOffset="48677">25622 17598 11311,'4'-3'359,"0"1"1,1 2-270,-2 2 180,8 2-270,-4 0 270,5 4-270,-4-3 270,7 3-270,-6-3 269,9 2-269,-10-5 180,5 1-90,-7-2 270,6 0-270,-6-1 270,7-3-270,-8 2 90,4-5-90,-4 3 0,1-2 269,3-6-269,-3 2 360,8-17-270,-7 11 180,8-26-270,-8 18 180,13-36-180,-10 30-471,13-30 381,-12 30 90,18-29-90,-14 29-3236,15-20 3236,-15 29 0,4-3-90,-2 7 0,-4 5-630,9-5 270,-11 10-314,8-1 44,-10 6 2223,6 2-2762,-6 0-3148,8 7 4407,-9-4 0,4 3 0,-5-4 0</inkml:trace>
  <inkml:trace contextRef="#ctx0" brushRef="#br0" timeOffset="54738">2586 4291 9152,'4'-35'2293,"0"1"1,0 4-2069,7-13 0,2 2 45,-1 21-90,8-12 719,25-11-899,-20 21-2036,11-6 1,2 3 2035,-9 10 0,18-6 299,1 11-299,-16 7 0,29 4 0,-31 4-1042,5 3 1,2 1 1041,4 1-652,15 3 1,3-2 651,0-1 507,4-2 1,2 0-508,-30-6 0,-2 0 0,11 0 0,5 0 30,5-3 0,5-1 0,-6 0-149,-6 0 1,1 0 140,0-1 1,6 0 0,1-1-1,-9 1-22,-5-1 0,0-1 0,14-2 0,8 0 0,-6-1 0,-12 2 0,2 0 0,1-2 0,9 0 0,-1-1 0,-7 1 0,-3 0 0,-1 0 0,11-2 0,6-2 0,-7 1 0,-14 2 0,-1 0 30,5-2 0,4-1 0,-4 1-75,-4 1 0,-1-1 45,13-3 0,1-1 0,1 0 0,-2 0 0,-12 3 0,3 0 0,13-4 0,7-2 0,-6 3 0,-11 3 0,1 0 0,1 0 0,8-2 0,0 1 0,-8 3 0,-3 0 0,-2 2 0,11-2 0,6-1 0,-8 2 0,-14 4 0,-2 0 0,11-1 0,2 1 45,11 2 0,-1 1-45,-22 1 0,1 1 0,8 0 0,5 1 0,-6 0 0,-13 1 0,1 0 60,12 2 0,7 2 0,-4-2 30,-9 0 0,2 0-30,11 0 0,8 1 0,-7-1-15,-9-1 0,0-1 0,3-1 0,7 1 0,1-1 0,-6 0-45,7 0 0,2-1 18,-9 0 0,9-1 0,3 1 0,-3-1 0,-8 0 400,15 0 1,-1-1-419,-5 0 0,8-1 0,0 0 0,-8 0 0,3 0 0,-1-1 0,-12 0 0,6 1 0,-1-1 0,-5 0 0,10 0 0,2-1 0,-6 1 0,9-2 0,-1 1 0,-7 1 0,3-1 0,0 0 0,-1 1 0,10-1 0,-2 0 0,-9 2 0,-6 0 0,-3 0 0,11 1 0,5 0 0,-8 0 0,-16 2 0,-2 0 0,10 1 0,2 0-45,-3 1 0,-3 1 45,-11 0 0,2 0 0,8 2 0,5 1 0,-6 0 0,-9 0 0,0-1 0,29 7 0,-2 0 0,-5 0 0,1 1 0,2 0 0,3 1 30,-15-5 0,8 2 0,-6-2-30,-12-3 0,0 0 0,22 3 0,10 0 0,-7-2 0,-15-2 0,0 0 0,15 0 0,7 1 0,-6-2 0,-12-1 0,-1-1-30,-7 0 0,2 0 0,1 0 30,1-1 0,0 0 0,-1-1 0,7 0 0,3 0 0,-1-1 0,7-1 0,1 0 0,-7-1 303,7 0 1,1-1-304,-6 0 0,8 0 0,0-2 0,-8 1 0,4-1 0,-2 0 0,-9 0 0,4-1 0,1 0 0,-5 0-656,13-2 1,-2 0 655,-9 1 0,3 0 0,0-2 0,0 0 0,-1-1 0,-1 1-101,8-2 1,3-2 100,-13 4 0,6-2 0,-1 0 0,-5 1-217,-7 1 1,-3 1 0,2 0 216,11-3 0,3 0 0,0 1-30,0-1 0,0 2 0,-2-1 140,-13 4 0,-1-1 0,5 0-92,1 1 0,7-1 0,2-1 0,-1 2 0,-8 0-18,-2 1 0,-5 1 0,6 0 0,5 0 0,8 0 0,2-1 0,-3 2 0,-8 0 268,8 2 1,-2 1-269,-7 0 0,7 1 0,-2 0 0,-7 1 0,-1 1 0,0 2 0,12 1 0,7 3 0,-7-1 0,-12-1 0,0 1 0,1 0 0,8 2 0,-1 1 0,-7-2 0,-3 0 0,0 0 22,4 0 0,7 2 1,1-1-1,-9 0-67,1-2 1,-2 0 44,14 2 0,7 0 0,-7-2 0,-13-2 0,-1 0-30,8-1 0,4 1 0,-3-2 136,-6 0 1,3-1-107,-1 0 0,9-1 0,-1 0 0,-6 0 0,8 0 0,-2-1 0,1 0 0,5 0 0,-2 0 30,-12-1 0,-2 0 0,-3 0 56,10 0 1,2-1-87,-2 1 0,9 0 0,-1-1 0,-6 1-75,5 0 1,1-1 74,-6 1 0,7-1 0,-1 1 0,-7-1 0,1 1 0,-1-2 0,6 1 0,6-1 0,-7 0 0,-6-1 0,1 1 0,-3 0 0,7 0 0,1 0 0,-8 0 0,6 0 0,0 0 0,-7 1 0,8 0 0,-1 0 0,-8 0-435,2 2 1,-3-1 434,-8 1 0,2 0 0,2 0 0,10 2 0,2 0 0,-4 1 583,-1-1 0,2 1-606,-1 0 1,10 1-1,0 0 1,-10 0-1,-4 0 0,-1 0 23,12 1 0,6 1 0,-8-1 0,-15-1 0,-3-1 0,12 2 0,4 0 30,-11 0 0,2 0 0,-3-1-30,-1 1 0,2-1 0,1 0 0,8 1 0,1 0 0,-9-2 0,-2 1 0,0-1 0,2 0 0,8 0 0,1-1 0,-9 0 0,-2 0 0,0-2 0,4 1 0,7-1 0,1-1 0,-8 1 0,-1-1 0,-1-1-110,14 0 0,8 0 0,-7-1 110,-13 1 0,-1 0-30,9-1 0,6 0 0,-5 0-15,-3 0 0,-1 0 15,7-1 0,6-1 0,-7 0 30,-6 1 0,0-1-30,4-1 0,6 0 0,-7 0 30,-6 0 0,-2 1 0,14-1 0,3-1 0,-16 1 0,3 0 0,-5 1-41,-1 0 0,1 0 41,0 0 0,7-1 0,0 1 0,-8 0-45,-5 1 0,0 0-105,16-1 0,9-1 1,-9 1 14,-21 2 0,0 0-255,14-1 0,8-1 1,-9 0 74,-17 2 0,-3 0 45,19-2 0,-1 0-989,13-2 629,-19 1-179,6 0-2519,-21-2 2398,-18 3 972,-7-3 1,-20 2-1,-5-1 1</inkml:trace>
  <inkml:trace contextRef="#ctx0" brushRef="#br0" timeOffset="55259">17842 2990 7443,'7'-48'2069,"-2"-14"-1800,-5 37 271,-3-23-180,0 28 629,-4-15-629,4 21 360,-3-7-630,4 16 90,0-1-180,1 7 90,2 6-1,0 1 181,5 15-180,-2-6 90,5 9 270,6 8-180,0-5-90,8 10 89,10 5-462,-4-10 237,7 1 1,3 1-976,4 0 886,0-3 0,0-2-45,-1-5-45,-8-6 0,-2-1-134,3 0-181,6 3-1368,-6-7 1098,-16-7-89,7 0-181,-21-8-2878,-7-11 3868,-2 2 0,-8-9 0,3 4 0</inkml:trace>
  <inkml:trace contextRef="#ctx0" brushRef="#br0" timeOffset="55475">18309 2840 9691,'-4'10'2159,"-5"11"-1979,1-1 0,-7 12 90,-10 15-594,1-6 414,0-1 0,-1 0-1879,-9 14 1789,12-18 0,-2 2 0,0 2 0,0-1-895,6-8 1,1 0 894,-5 8 0,0 1-180,3-2 1,3-2-91,-6 19-180,8-12 0,3 0-2579,4 3 1859,4 10-1708,16-11 2840,2-14 0,12 3 0,-1-16 0</inkml:trace>
  <inkml:trace contextRef="#ctx0" brushRef="#br0" timeOffset="56522">29777 4473 7623,'-9'-25'5037,"3"4"-4587,-2-9 89,5-9-359,2 8-5301,3-30 5391,0 22 1499,3-15-1230,-1 13 1,1 0-180,2-15-24,-1 13 0,1-3-67,0 5 1,0 2-90,6-26-266,-4 20 1,3-7-1,-2 5 86,-1 8 0,1 0 30,5-19 0,3-8 0,-2 8-30,-4 18 0,0 1 0,4-9 0,2-6 0,-2 8 0,-3 12 0,0 2 0,9-18 0,0 2 0,2-1 0,7-8 0,-14 28 0,-1 4-90,-3 5 2815,2 1-2905,-5 7-629,7-1 449,-10 10-180,4 1-650,-4 9 471,-2-2 322,2 9-502,-6-3-271,-1 3 1170,-7 7 0,1-9 0,-6 6 0</inkml:trace>
  <inkml:trace contextRef="#ctx0" brushRef="#br0" timeOffset="56907">29767 2612 8252,'-9'-3'3598,"5"2"-3508,0-1 180,10 3-90,1-1 90,6 2 180,11-2-181,-3 0 271,42-1-450,-25 0 90,24-1-45,-25 2 0,-2-1-135,12 2-306,-2-1 1,-1 1 305,-4 2 0,-2 1 0,-1 1 0,-2 2 0,22 8 0,-36-5-83,8 14 83,-19-10 0,2 18 0,-12-13 0,-2 17-90,-2-14 90,-1 7-270,-2 3 90,3-14 245,-3 12-425,6-21-179,-1 1-1171,2-4 810,1-4-1438,4-3 989,-1-4 1349,5-5 0,-1-2 0,1-3 0</inkml:trace>
  <inkml:trace contextRef="#ctx0" brushRef="#br0" timeOffset="57522">30719 2147 7803,'5'-25'3508,"-3"13"-3329,2-6 1,-3 17 180,2 4-180,0 3 630,5 20-631,-3-7 271,13 35-450,-8-26 180,12 25-90,-10-29-90,6 6 180,1-5-90,-3-8 90,4 3-90,2-7 90,-6-4-90,5-1 179,-1-5-89,-5-2 90,3-2 180,-2-5-270,-3 0 0,1-4 180,0-4-271,-5 2 181,6-11-90,-8 10 360,4-12-360,-7 13 180,1-5-270,-3 12-1,-1-1 1,0 5-90,-1 1 90,1 6-90,1 3 0,1 8 0,5 15 0,-2-3 0,5 14 0,5 13-3392,-3-9 3392,-4-16 0,0 4 0,4 15 0,-1 1-284,-4-17 0,0 0 314,1 8 0,0 5 0,-1-5-30,2 21 0,-5-24 0,0 1 0,-2 7 0,-1-1 0,0 11 0,-2-1 0,-1-1 0,-2-15 13,-3-3 1,-2-2-14,-1-11 0,-17 10 0,9-24 90,-28-2-90,19-10 0,-26-8 90,27 1 180,-12-13-270,19 8 180,-3-7 0,12-16-180,7 11 0,13-30-90,6 25 3169,11-11-3304,2 11 1,1 2 373,11-9-554,1 3 1,0 1-226,-1 5-540,-2 5 1,-1 0 360,-2 3-496,-3 3 1,-2 1 225,-11 8-174,6-3 1253,-20 11 0,-4 1 0,-3 1 0</inkml:trace>
  <inkml:trace contextRef="#ctx0" brushRef="#br0" timeOffset="68610">1975 17952 7533,'-9'-32'4317,"5"16"-4227,-3-12 0,6 20 0,0 1-90,0 2 90,1-3-90,1 4 90,1-3-90,-1 5 0,1 0 0,-1 1 0,0 4 90,-1-1 180,3 7-180,-1-5 90,3 8-90,-3-8 0,2 5-1,-4-6 1,0 2 0,0-3 0,0 2 0,1-3 90,-1 1-180,0 0 270,-1 1-180,2-1 360,2 7-360,0-2 0,3 4 179,1 2-269,-2-2 90,3 5 180,5 8-270,-4-7-3122,17 32 3122,-14-28 0,17 34 0,-18-34 0,18 34 0,-18-34-450,15 31 180,-18-37-449,8 13 179,-11-21-1259,3 2 1080,-5-6 872,-4 2-1502,-3-4 1349,-5-2 0,1-1 0,-1 0 0</inkml:trace>
  <inkml:trace contextRef="#ctx0" brushRef="#br0" timeOffset="68902">1741 17901 7892,'-16'-21'3329,"10"11"-3060,-3-11-269,10 16 270,10-10-270,-3 7 90,13-10-90,-8 8 90,19-16-90,-13 12-90,17-15 90,-18 15 0,5-4-180,13-8 90,-16 12-179,19-13-1,-26 18-720,14-4 451,-17 10-91,7 2-1439,-13 10 1221,-1 1 0,0 4 0,-2-2 0</inkml:trace>
  <inkml:trace contextRef="#ctx0" brushRef="#br0" timeOffset="69207">2341 17961 8162,'-9'-5'3598,"4"3"-2968,-4-2-450,7 3 90,1 1-270,8 3 90,-1 0-90,6 3 0,7 5 0,-6-4 0,18 13 0,-17-10-90,17 17 90,-18-15-180,11 14-90,-15-17-630,7 9 451,-11-13-1170,1 6 449,-7-6 1170,-6 6 0,1-4 0,-3 3 0</inkml:trace>
  <inkml:trace contextRef="#ctx0" brushRef="#br0" timeOffset="69411">2339 17771 8612,'-8'-21'2699,"4"12"-2699,-2-9 0,7 17-630,9 2 360,-3 1-899,12 5 269,-11-1 900,7 6 0,-6-3 0,1 3 0</inkml:trace>
  <inkml:trace contextRef="#ctx0" brushRef="#br0" timeOffset="70025">2613 17881 9152,'3'0'1889,"0"0"-1530,0 1-269,-1 0 90,2 2-90,0-2 270,5 3-270,-2-1 0,9 4-90,-8-3 0,7 3 0,-9-5 180,6 2-180,-6-2 270,4-1-180,-5-2 0,0 0 90,-1-2-91,-2 0 1,2-6 0,-2 1 90,4-18-90,-3 12 90,2-19-180,-4 19 270,3-17-180,-2 16 180,3-14-180,-3 19 0,2-7 0,-2 13 89,2 0 1,-1 5 360,7 9-450,-3-2 180,12 17-180,-11-12 0,8 14-90,-8-14 0,6 9 0,-7-12 0,5 4 0,-7-9 0,2 0 90,-3-4 0,1-7-90,-4-1 90,0-7-90,-1-3 0,-1 3 0,0-6 0,-4-8 0,2 10 90,-4-21-90,4 23 0,0-14 0,2 20 0,0-5 0,2 12 90,10 3-90,-4 4 0,13 6 0,-9-4-90,8 7-180,-7-6-900,14 8 541,-12-8-181,8 4-89,-10-7-361,0-1-269,-1 0-1709,2-1 3238,-4-1 0,2-1 0,-4-2 0</inkml:trace>
  <inkml:trace contextRef="#ctx0" brushRef="#br0" timeOffset="70390">3150 17591 11760,'6'-1'540,"1"-1"-450,0-2 270,3-5-270,-2 2 0,2-4 90,0-1-91,-4 3 271,3-12-180,-7 10 180,-2-10-90,-2 11 359,-9-7-449,3 10 450,-15-4-450,12 10 180,-13 4-180,13 2-90,-3 5 179,1 16-269,6-8 90,-3 22 0,9-18 0,6 25-90,1-22 0,6 12 0,-1-18-90,1-3-539,24 13 269,-15-14 0,18 9-270,-21-19 91,-1 0-181,-2 0-2158,6 3 1439,-11-2-181,3 3 1620,-15 0 0,-3-1 0,-2 3 0</inkml:trace>
  <inkml:trace contextRef="#ctx0" brushRef="#br0" timeOffset="111361">1749 5882 7982,'5'-37'3239,"-2"21"-2790,10-27-269,-6 34 90,9-6 90,7 8-180,-3 2 180,28 11-270,-23 1 89,6 6 1,1 3 0,-2 2 90,11 14 0,0 3-90,-7-1-673,1 6 0,-1 1 583,-7-1 0,7 15 0,-8-7 0,-2 0-90,4 6 0,-1 2 0,-1-1 0,-7-14 0,-2 0 0,1 1-90,-1-1-270,1 5 0,0-1 0,-3-6-180,-1-3 1,0 0-271,-1-2-764,-2-1 0,-1 0 225,-1-1 644,3 23 0,-9-33 0,0 4 0</inkml:trace>
  <inkml:trace contextRef="#ctx0" brushRef="#br0" timeOffset="111723">2356 6818 8882,'2'32'1889,"2"-4"-1260,8-1-449,-2-9 0,6 12 270,1-5-270,-4-5 90,5 7 180,6 8-361,-9-13 1,9 11 90,-7-14-90,-4-6 0,2 2 90,-2-7 0,-4-3 450,10-11-450,-10-2-1,10-19-89,-11 8 90,3-20-180,-6 15 0,1-9 90,-2-2-90,-3 8-90,0-16-90,-2 20 0,-2-6-539,0 6 179,0 6-89,-1-3-2610,-4 0 1800,1 8 1439,-7-6 0,6 10 0,-3 0 0</inkml:trace>
  <inkml:trace contextRef="#ctx0" brushRef="#br0" timeOffset="112956">515 5329 7353,'-6'-4'1259,"1"0"-809,-3-1 359,0-1-629,3 2 0,-2-2 0,5 5 0,0-1 90,0 1-90,2 0-90,-1-1 179,2-1-269,0-1 90,3-6 0,1 2-90,1-5 0,1 2 90,4-8-90,-1 4 0,7-12 0,-6 11 0,2-4 90,1-1-90,-7 9 90,4-6 0,-8 12 0,1 0 0,-3 3 0,1 1 0,-2 1 0,2 9-90,0-3 0,5 12 90,-2-5-90,7 10 180,-3-7-180,9 13 90,-7-11 0,10 13-90,-10-12 0,10 13 0,-9-12 0,4 5 0,-2 0-90,-3-6-270,5 10-90,-7-13 0,2 1-1528,-3-6 538,-2-4 1,1-2 1439,-3-4 0,0-4 0,0-1 0</inkml:trace>
  <inkml:trace contextRef="#ctx0" brushRef="#br0" timeOffset="113185">965 5153 9242,'3'6'1799,"3"6"-1709,-2-2 90,6 10-180,-2-8 89,2 5-89,7 3-179,-6-7-811,13 10 271,-15-14-1710,4 2 2429,-10-9 0,-2-2 0,-1-1 0</inkml:trace>
  <inkml:trace contextRef="#ctx0" brushRef="#br0" timeOffset="113373">872 5019 7173,'-4'-8'2339,"2"4"-2339,2-1 0,3 4-180,5 3-90,0-1-1169,8 4 359,-6-2 1080,3 2 0,-2-1 0,-1-1 0</inkml:trace>
  <inkml:trace contextRef="#ctx0" brushRef="#br0" timeOffset="113973">1114 5077 8162,'2'6'1709,"0"-1"-1439,-1-1 360,4 6-450,-2-2 90,6 6-180,-4-5 89,4 5-179,-5-5 90,6 6-90,-5-8 0,2 4 0,-4-8 90,0 1 0,-1-3 90,-1-1-90,-1-4 0,-1 0 0,0-7-90,0 4 90,-1-7 0,0 5 0,1-3 90,-1-1-180,2 3 180,-1-6-180,1 8 90,1-6-90,0 8 90,1-2-90,-1 3 0,2 0 0,2 0 0,0 2 0,4-1 0,4 6 0,-3 1-90,8 6 90,-9-2 0,9 9 0,-9-8 0,6 5 0,-10-8 0,1 0 90,-3-3-90,-1 0 0,-1-3 0,-2-5 0,0 1 0,-3-8 0,2 5 0,-4-11 0,4 8 0,-3-10 0,3 12 0,1-2 0,1 5 0,0 1 0,3-2 0,-1 3 0,8 1 0,-3 4 0,15 7 0,-10-2 0,10 6-90,-10-3 90,1-1-90,0 2-90,1-1-810,12 4 361,-9-5-6001,21 2 5190,-22-9 1440,9-2 0,-11-2 0,-1-2 0</inkml:trace>
  <inkml:trace contextRef="#ctx0" brushRef="#br0" timeOffset="114340">1571 4873 9871,'5'-3'450,"10"-4"-270,-6 2 0,13-8-90,-10 5 90,10-11-90,-12 10 90,9-11-90,-14 13 89,1-6-179,-6 7 270,-9-6-270,3 8 0,-10-2 90,7 8-90,-12 10 0,9-3 0,-12 21 0,14-13 0,-7 24 0,11-23 0,0 16 0,7-19 0,8 14 0,-2-15-270,20 12 90,-12-18-449,21 1 179,-17-9-90,8-2-1079,2-8 720,-7 0 899,16-14 0,-16 5 0,6-9 0</inkml:trace>
  <inkml:trace contextRef="#ctx0" brushRef="#br0" timeOffset="114692">2010 4571 6903,'-8'-20'1889,"2"6"-1529,-4-4 90,-1 4-181,2 5 631,-12-8-720,11 11 90,-9-3-180,12 8 89,-4 1-89,4 1-90,0 1 180,-1 3-180,3-1 90,0 5-90,5-3 90,5 5 0,1-2-90,3 2 90,6 1 0,-1-3-90,7 2 90,14 2-90,-12-4 90,33 10-90,-31-10 0,11 5 90,-6 2-90,-13-5 0,7 6 90,-12-3-90,-5-4 90,1 4-90,-6 0 0,-2-3 90,-12 19-90,4-15 0,-11 13-90,10-19-270,-7 2 180,8-7-989,-6-5 629,9-3-809,-2-11 449,6 1-89,1-6 989,2-8 0,0 4 0,0-8 0</inkml:trace>
  <inkml:trace contextRef="#ctx0" brushRef="#br0" timeOffset="115762">2119 4334 7353,'-5'-31'3058,"3"16"-2608,-1-12-360,4 24 180,4 3-180,-1 5 179,13 17-179,-7-7 90,13 19-90,-10-15-3392,10 18 3302,-8-14 90,4 8-124,1 1 34,-4-7 0,14 23-90,-14-23 90,7 10-270,-9-12 0,-4-7-539,3 8 449,-9-14 2745,-2 6-2655,-6-12-128,-7-1 218,2-3 90,-3-3 90,-1-2 0,2 1 180,-2-2-90,4 2 90,1 0 0,1 0 180,-2-3-180,4 2-1,0-2 1,2 0-90,3 1 0,0-2 0,9-6-90,-3 4 90,7-8-90,2 2 90,-3 3 90,17-16-90,-13 14 90,15-14-90,-17 16 90,9-10-90,-13 14 90,3-5-91,-9 10 1,-1 1 180,-1 0-180,-1 2 0,-3 5 0,0 0-90,-4 10 0,4-5 0,-2 4 90,2 12-90,2-11 0,2 15 90,2-19-90,6 6 0,-4-9 0,11 2 0,-8-8-90,7-2 90,-8-3-90,2-2-270,1-6 90,-3 2-449,6-13 449,-8 12-180,2-11 180,-5 11-269,0-8 449,-1 9 0,0-4 90,-1 6 0,1 3 0,1-2 0,-1 4 90,1 0 0,0 2 0,0 1 0,0 0 180,1 1-181,-1 0 451,5 2-360,-4-1 180,5 2-180,-4-1 90,5 1-91,-5-1-89,3 1 90,0-1-90,-2-1 90,8 2-90,-7-3 90,11 0-90,-10-1 0,7-3-90,-8 0 90,6-3-90,-6 1 180,4-4-90,-7 3 90,2-5 0,-3 4 179,-1-9-269,-2 7 180,-2-7-180,1 11 0,0-3-90,1 6 0,0 2 0,4 6 0,-2 0 90,8 12-90,-5-9 0,12 12 0,-8-13 0,11 5 0,-9-9 0,3 1 90,7-5-90,-7-1 0,13-5 0,-14 1 0,11-8 0,-13 6 0,7-7 0,-12 7 0,1-2 90,-5 4-90,1-1-90,-1 3 90,-1 0 0,0 2-90,2 2 90,0 0-180,9 7 90,-4-3-629,15 5 269,-11-7-720,15 0 451,-12-5-1350,10-7 810,-11 2 411,7-8 0,-11 4 0,3-3 0</inkml:trace>
  <inkml:trace contextRef="#ctx0" brushRef="#br0" timeOffset="116028">3183 4080 6903,'-11'-22'2339,"2"5"-1979,-1-2 359,2 5-449,3 6 90,-2-3-180,4 6 89,0 0-89,3 4-90,3 7 180,8 12-180,0 1 90,9 16-180,-7-14 90,4 10 0,3 2-90,-3-7 90,19 30-90,-17-27 0,2 2 0,-1 0 0,-4-7-180,13 18 0,-18-26-719,6 9 359,-11-15-2069,-2 5 1350,-6-12 1259,-6 0 0,1-4 0,0-2 0</inkml:trace>
  <inkml:trace contextRef="#ctx0" brushRef="#br0" timeOffset="116297">3079 4065 7443,'-7'-20'3238,"6"-5"-3148,6 15 90,13-8-90,-3 11 0,18-3 0,-9 7 179,33 7-179,-25 3 90,28 15-90,-32-4 0,7 9-90,-6 9 90,-9-7-90,3 13 0,-9 5-1768,-7-9 1768,0 12-312,-10 0 43,-1-13-811,-9 23 1,2-28 1079,-5-2 0,-1-1 0,-4-1 0,-12 13 0</inkml:trace>
  <inkml:trace contextRef="#ctx0" brushRef="#br0" timeOffset="120553">9142 7547 7713,'20'-43'2968,"-11"25"-2788,9-15 0,2 1-180,-6 14 90,21-20 0,-17 24 0,16-9-90,-13 11 0,7-3 89,13 5 1,-14 5 0,26 2-90,-27 7 180,21 10-4431,-19-2 4341,9 6-1409,13 12 1319,-18-11 45,0 0 0,-1-1-45,-1-2 0,10 3 90,11-3 0,-18-8-45,4-2 0,0-2-45,-4-4 0,4-4 0,0-2 0,-4-1 45,3-4 0,1-1-45,-6 0 0,29-16 2268,-32 13-2268,1-2 0,0 0 0,0-1 90,26-14-90,-30 18 180,23-11-180,-24 15 3482,19-7-3482,-23 12 0,6-1 90,10 2 0,-12 2 0,24 1-90,-24 3 90,9 2 89,0 3-89,-7-1-90,8 3 270,13 6-270,-17-5 90,29 10-887,-30-10 797,10 2 0,-13-4-181,13 2 271,-9-4-90,33 2 0,-29-5 0,30-2 0,-34-2 0,21-4-90,-22 0 90,22-5 0,-21 2 0,9-3 0,13-4 0,-19 4 870,18-4-870,-25 8 198,-1 0-198,11-1 0,-10 2 0,9-1-3392,11-1 3392,-15 3 0,17-3-372,-9 3 372,-7 2 0,1 0 0,1 1 0,2 0 0,20 2 0,-16 3 0,-10 1 0,9 2 0,-3 3 3208,-10-2-3118,26 11 466,-27-7-556,32 12 0,-32-14-90,23 8 90,-25-11 0,19 1 0,-17-6 0,19 0 0,-19-2 0,9-2 0,-3 0 0,-8 2 0,6-2 0,-3 2 0,-7 1 0,5 0 0,-2 3 0,-5-2 0,20 3 0,-17-2 0,42-3 0,-34-1 45,9-3 0,1-1-45,-6-1 0,29-8 0,-30 7 0,22-4-3392,-22 6 3392,9-2-473,13 0 473,-19 4 0,4 0 0,0 2 0,-5 2 0,17 0 0,-24 0-130,25 1 130,-18 0 0,18-1 0,5-1 0,-19-1 0,0 0 0,0 0 0,-1-1 0,3 0 0,0-1 0,2 0 0,4 0 0,-1 0 0,-6 0 0,3 0 0,-1 1 0,-6 1 0,30-2 0,-34 3 0,35-1 0,-29 0 0,5 0 0,2 0 0,-3-1 0,7-1 0,0 0 0,-4 0-304,-1 0 0,-2 0 304,-1 1 0,-2 2 0,0 0 0,1 2 1278,-3 0 0,-1 0-1278,-2 2 0,10 0 0,20 1 0,-20-2 0,0 0 0,1 0 0,0 0 0,3-2 0,0 1 0,4-1 0,5-1 0,0 0 0,-6-1 0,-2 0 0,-1-1 0,-1 0 0,2-2 0,1 0 0,1-1 0,7-1 0,0 0 0,-9 1 0,-10 2 0,-2 0 0,0 0 0,-2 2 0,12 0 0,-12 1 0,9 0-2308,10 2 2398,-19 0-1024,4 0 1,1 1 933,-5-1 52,7-1 0,-1 1-52,-2-1 0,-2 0 0,1 1 0,-2 0 0,24 2 0,-25-1 90,33 7-90,-34-4 90,17 5 29,-25-5 60,28 8 1052,-23-6-1231,21 6 90,-10-4 0,-14-2 2622,25 4-2622,-25-6 0,8 1 639,4-1-729,-8 0 90,9-1-90,3 1 90,-10-2-90,11 0 0,1-1 0,-10-1 0,2-1 0,1 1 0,2-2 0,5 0 0,1-1 0,-4-1 134,-2 0 0,0-1-134,-2 0 0,1-2 0,0 0 0,1 0 0,-3 0 0,-1 0 0,-4-1 59,20-5-59,-22 4 0,8-4 0,0-1 0,-8 2 0,10-5 0,-2-1 0,-8 5 0,7-4 90,-4 4-90,-9 3 1204,6 0-934,-5 4-180,-7 2-90,4-1 270,3 5-180,-9 0 0,16 7 0,-18-3 156,14 8-246,-15-7 0,23 11 0,-19-10 90,18 8-90,-18-10 0,15 3 0,-12-5 0,29 2 0,-22-5 0,29-1 90,-27-2-90,37-6 0,-29 4 0,-1-1 0,1 1-2915,-1 0 2915,12-1-357,1 1 357,-11 2 0,10 0 0,-2 2 0,-12 0 0,1 1 0,-1 1 0,2 0-339,31 2 339,-34-1 0,9 0 0,-1 2 0,-9-2 0,8 2 90,0 1-90,-11-1 89,33 6 1,-29-4-45,5 0 0,0 0-45,-4-2 90,34 4 0,-34-6 0,26 3-90,-24-2 90,13 2-90,4-1 0,-12-1 0,14 0 0,5-1 0,-13-1 0,4 0 0,0 1 0,3-1 843,-2 0 1,0 1-844,-4 1 0,14 1 0,-3 0 0,-14 0 0,1 0 0,-1 0 0,2 1 0,-2 1 0,-1 0 0,-3 0 0,-6 1 0,0-1-2470,5 3 2470,10 2-931,12 7 1021,-23-6 47,-1 1 1,-1-1-138,-1 1-638,10 1 0,2 1 638,0-2 0,12 2 0,2-2 0,-11-4 282,-12-3 1,2 1-283,23 0 0,-14-2 0,2-1 0,0-1 0,2-1 45,-2-2 0,-1 0-45,-3-4 0,-8-1 0,1-1 0,5-2 142,14-4-7,-22 3 0,-2 1 135,11-1-180,-4 0 0,-1 1 90,-4 2 0,23-3 1975,-26 6-2110,-1 0 0,1 1-45,0 1 3223,18 0-3223,-15 3 0,-9 0 0,30 4 0,-28-4 0,27 5 510,-31-4-510,29 1 0,-27-1 0,26 2 0,-30-2 0,28 4 0,-25-2 0,25 6 0,-28-6 0,8 3 0,-2-1 0,-7-1 0,7 0 0,-1-1 0,-7-2 0,7 0 0,0-1 0,-8-1 0,7-1 0,-1 0 0,-6 0 0,13 1 0,-14-1 0,22-2 0,-20 0 0,29-5 0,-28 3 0,29-4 0,-28 5 0,12 0 0,-17 3 0,1 1 0,10 3 0,-6-1 0,9 2 0,14 1 0,-16-2 0,5 0 0,0 0 0,-3-1 0,31 2 0,-34-2 0,35 2 0,-32-1 0,31 4 0,-33-4 0,20 5 0,-23-4-90,18 3 90,-21-3 0,6 1-539,3 0 269,-14-2-1169,23 5 719,-27-6 0,8 2-1079,-10-2 630,-5-2-180,1 0-1709,-6-3 1528,-3 0 1530,-1-3 0,-2-1 0,-2-1 0</inkml:trace>
  <inkml:trace contextRef="#ctx0" brushRef="#br0" timeOffset="121850">25303 2945 8252,'0'3'3148,"1"0"-2158,-1-3-91,1-18-719,-1 8 270,2-29-270,0 21 360,2-30-360,0 23-91,2-8 1,1-1 0,1-1-45,1-2 0,1-2-452,2-3 452,1-8 0,0-3-735,3-6 690,-1-1 0,0-1-1647,0-1 1647,-5 23 0,0-2 45,0 3 0,0 1-1107,4-17 1107,-5 21 0,0 1-1971,2-6 1926,-2 5-249,2-9 339,-5 19 818,2-10-908,-7 24 0,-1-1 744,-3 7-834,0 3 2164,-7 10-2434,4-1-173,-8 16-546,8-13-3329,-8 18 4408,9-19 0,-3 6 0,4-10 0</inkml:trace>
  <inkml:trace contextRef="#ctx0" brushRef="#br0" timeOffset="122192">25411 1767 9332,'5'-12'1529,"13"-7"-1439,-3 10 0,10-8 0,20-3-90,-14 6-510,2 2 0,1-1 510,3 1 0,2 2 0,0 1 0,2 0 0,-4 4 0,-2 1 0,-5 4 90,19 10-90,-29-1 90,7 24-90,-23-14 209,-5 26-209,-5-20 0,-15 27 0,9-24 217,-11 23-217,14-29 0,-2 4-180,4-4 1,4-7-1,0 3-116,5-6-333,0-5-271,2-1-1180,3-8 2080,-1-2 0,3-5 0,-2 0 0</inkml:trace>
  <inkml:trace contextRef="#ctx0" brushRef="#br0" timeOffset="122773">26243 1363 11400,'0'12'540,"1"9"-360,0-4 0,2 9 270,2 18-360,-1-15 90,4 34-90,-4-39-1,3 16 1,-5-26 0,1 0 0,-2-7 90,-1 0-90,0-3 0,0-1 90,-3-7-90,0 0 180,-10-19-270,4 7 0,-10-23 0,10 16 0,-12-35 0,10 25 0,0-2 0,0 1 0,1-2 0,2-1 0,1-1 0,0-1-1696,3 2 0,1 2 1696,2 2 90,4-8-90,5 4 0,1 10 90,18-20-2359,-10 25 2359,10-8 2179,-4 15-2269,-6 6 0,5 0 90,2 9-90,-10 1 179,11 16-89,-18-4 180,3 19-180,-9-13 360,-5 27-270,0-20 90,-7 25-90,3-27 179,-8 29-359,7-26 180,-6 22-180,10-27-2268,0 20 2268,4-21 2268,3 11-2268,2-16-90,1-1 0,2-1-629,6 5 269,-2-6-180,6 3-1888,13-2 1438,-10-6-1708,17 2 1259,-21-8 1529,4-1 0,-9-3 0,-1 0 0</inkml:trace>
  <inkml:trace contextRef="#ctx0" brushRef="#br0" timeOffset="123558">26603 1370 12210,'11'-11'810,"-3"3"-631,5-6-89,-7 7 180,4-6-180,-6 6 180,0-6-180,-4 7 450,-3-6-360,0 7 179,-4-4-179,3 7-90,-3-1 180,-10 7-270,6 0 0,-17 11 90,13-4 0,-15 21-90,16-14 90,-7 19-90,15-18 90,2 12 0,6-14-90,8 11 90,0-14-90,5 3 90,16-3-90,-10-6 0,27 0 0,-22-8 0,9-3 0,13-9 0,-17 3 90,26-12-90,-33 8 0,21-23 0,-27 18 90,9-26-90,-24 26 0,-1-9 90,-7 8-90,-1 6 0,-4-4 90,-2 5-1,1 4 91,-14-2-180,12 7 90,-13 1-90,14 5 90,-8 7-90,12-4 90,-2 10-90,9-8 0,3 7 0,2-5 0,4 1 90,6-1-90,-3-3 0,7 0 90,1-3-90,-4-3 0,5 0 0,-2-2 0,-5-2 90,4 0-90,-1-3 0,-7 3 90,7-5-90,-11 4 0,2 0 90,-5 2-90,0 1 90,0 0 0,0 1-90,-1 2 0,2 2 0,6 14 0,-1-4 90,12 23-90,-6-14 0,3 7 0,1 2 0,1 4-935,2 10 0,-1 1 935,-3-2 0,-3-1 0,-1 0-166,-3-3 166,-5-7 0,0-1 0,-3 4-90,-2 7 0,-6-9 0,-1-12-180,-11 8 90,4-18-179,-6-1 1401,-3-13-1671,5-3-91,-4-7-5727,1-20 5008,8 7 985,1-10 0,2-2 1,3 0-1,-3-24 1</inkml:trace>
  <inkml:trace contextRef="#ctx0" brushRef="#br0" timeOffset="123958">27279 1253 8432,'-10'1'3688,"3"2"-3418,9 0-90,3 3 360,13 8-361,-5-4 91,25 19-270,-20-15 90,17 23-90,-22-20 0,6 16 0,-13-19 90,0 8-90,-4-12 0,0 2 270,-2-4-180,-1-3 180,-2-3-180,1-4 180,-5-9-270,3 2 90,-6-21-90,6 11 0,-4-12-90,5 1 90,0 6 0,3-21 0,1 18-90,6-24 0,-2 27-360,3-15 180,-5 25-719,2-3 359,-2 9-3328,9-3 2609,-5 6 1349,6 0 0,-5 4 0,0 0 0</inkml:trace>
  <inkml:trace contextRef="#ctx0" brushRef="#br0" timeOffset="124789">27665 1130 8432,'-1'6'1889,"1"-1"-1349,0-3-180,0-1-1,2 0-269,0-2 270,5-1-270,-2-1 0,5-3 0,-5 1 0,2-2 180,-3-4-180,-3 4 90,0-6-90,-3 6 89,-6-4-89,2 6-90,-4-1 90,2 5 0,0 2 0,-6 3-90,1 2 90,-3 4 0,-6 13 0,9-7 0,-6 18 0,13-15 90,4 21 0,4-19-90,17 23 0,-5-27-90,18 11 0,-12-18 90,25 1-90,-20-8 0,14-3 0,-18-3 0,-1-3 90,6-5-90,-6 1 179,15-18-89,-18 12 540,18-36-540,-24 30 270,8-26-180,-15 29 0,1-4 89,-2 4-179,-1 6 0,1-8-90,-2 13 90,2-5-180,-1 10 90,2 1 0,-1 5 0,7 10 0,-4-3 0,3 7 0,-5-6 0,0 1 90,0 6-90,-1-4 0,-1 4 0,-1-1 90,-1-4 0,-2 10-90,1-13 90,-1 5-90,1-10 180,0 0-90,1-4 180,1-6-270,0-1 90,3-9-90,-2 4 90,3-10-90,-2 7 90,1-6-90,0-3 0,-1 5 0,1-7 180,1-11-180,-1 13 90,5-28-90,-5 31 179,3-12-89,-5 21-90,2-2 0,-2 7 180,3-2-180,-2 6-90,3 0 90,-1 4 0,1 2 90,6 5-90,-2 0 0,3 5-3392,4 11 3392,-6-8 0,5 11 0,-4-5 0,-4-5 0,2 6 0,1 7 0,-5-11-360,4 16 1,-7-21-91,-1 4-899,-1-4 449,-1-5-4227,2 5 3508,0-10 2467,7-2 0,0-7 0,5-2 0</inkml:trace>
  <inkml:trace contextRef="#ctx0" brushRef="#br0" timeOffset="125006">28528 977 8252,'-4'-11'3328,"1"4"-2248,-4-6-810,4 9 179,-3-2-269,4 5 0,-1 5-90,3 1 0,-1 5-90,1 0 90,1 2-90,1 1-90,5 13 0,-1-9-450,6 14 181,-4-18-271,1 3-2518,2-6 1709,-4-5 1439,3-2 0,-7-6 0,0-2 0</inkml:trace>
  <inkml:trace contextRef="#ctx0" brushRef="#br0" timeOffset="125169">28389 676 7353,'-19'-14'2698,"8"6"-2608,-3-1-360,12 7 1,4 3-901,10 3 271,2 1 899,17 5 0,-7-5 0,9 2 0</inkml:trace>
  <inkml:trace contextRef="#ctx0" brushRef="#br0" timeOffset="125906">28890 733 8252,'-18'8'2249,"2"-1"-1979,-6 3 629,-14 10-539,12-7 90,-22 17-90,24-13 89,-16 20-269,22-18 90,-7 24-180,19-26 90,8 13-180,5-18 90,25 5-90,-12-11 0,36 0 0,-30-8 0,35-10 0,-38 4 0,19-12 0,-29 8 90,6-10-90,-13 8 0,0-18 0,-8 14 180,-6-15-180,0 17 90,-8-6-90,4 12 180,-16-3-90,11 10 0,-21 7-90,20 2 0,-16 15 89,21-10-89,-5 13 0,12-13 0,2 4 90,4-1-90,1-3 90,3 2-90,5-3 0,-2-2 0,6 0 90,2-4-90,-2-3 90,19-5-90,-15-1 0,17-9 90,-19 5-90,4-5 180,-2-3-90,-6 4 180,10-13-180,-13 13 90,4-7 90,-9 12 359,0-3-449,-2 4 0,0-1 180,-3 5 0,0 2-270,-2 4-90,0 1 0,1 13 90,2-8-90,3 9 0,0-9 0,1 2 89,7 0-89,-4-5 90,10 2 0,-9-7-90,15-7 0,-12 1 0,12-9 0,-14 7 0,10-9 0,-9 8 0,5-3 0,-2 7 0,-3 4 0,14 6 0,-12 1-269,14 14 179,-15-7-270,4 7-180,-6-3-90,0 2-2068,0 26 1439,-7-14-360,-2 20-945,-13-18 1,-3-2 2035,-7 13 1,2-8 0,-2-2 0,-7 7 0</inkml:trace>
  <inkml:trace contextRef="#ctx0" brushRef="#br0" timeOffset="126232">27192 2228 8972,'-47'2'4227,"21"-14"-4137,36 0 180,34-22-1052,-5 12 902,0 3 0,9-2 0,-3 2-621,-3 2 0,3 0 568,10-3 1,13-3-1,0 0 1,-7 2-476,-16 7 1,-4 1 0,5-2 443,4 0 0,6-3 0,4 0 0,-3 0 0,-7 3-559,-1 0 0,-5 2 1,4-2 544,10-3 1,7-1-1,-1 0 1,-5 1-541,-8 3 1,-5 1 0,3-1 547,13-3 0,2-1 0,-1 0-30,-2 0 0,-1 1 0,-3 1-294,-12 3 0,-2 1 0,1 0 294,10-4 0,2 0 0,-2 1-26,-5 1 1,-1 1 0,-3 1-20,6-2 0,-1 1-45,11-4 0,0 2-270,-12 3 0,-3 2-454,18-4 544,-27 7 1,-1 1-973,17 2 72,-28 4 220,0 6 950,-29 2 0,-8 2 0,-2-1 0</inkml:trace>
  <inkml:trace contextRef="#ctx0" brushRef="#br0" timeOffset="239627">29754 7960 6993,'-2'-41'2609,"0"22"-2160,-6-37-269,4 40 90,-9-20-270,8 23 180,-9-13-180,7 17 90,-9-7-90,9 10 0,-12-3 0,9 7 0,-9-1 0,8 4 0,-13 2 0,10 0 0,-7 3 0,8-1 0,1 0 0,-14 10 0,9-5 0,-11 6 0,6 0 0,4-4 0,-6 5 0,-9 8 0,11-9 0,-20 16 0,21-18 0,-6 5 0,0-1 0,6-4 0,-7 4 0,1 1 0,7-5 0,-21 15 0,19-13 0,-25 21 0,27-19 0,-17 17 0,20-18 0,-13 20 0,15-17 0,-9 18 0,13-19 90,-1 5-90,4-8 0,1 0 0,1 0 0,-2 6 0,3-5 0,-1 5 0,3 0 0,1-7 90,1 6-90,1-3 0,1-4 90,0 3-90,2-2 0,-1-4 0,1 3 0,3 2 0,-2-6 90,6 9-90,-4-10 0,4 3 90,12 3-90,-6-5 90,10 4-90,1-4 0,-5-2 89,27 8-89,-22-8 0,24 7 0,-25-9 0,17 5 0,-17-5 0,8 1 90,-2-1-90,-6-2 0,16 3 0,-17-5 90,30 1-90,-25-3 45,6-1 0,0-1-45,-2-1-424,0 0 0,-1 0 424,0-1-249,24-4 339,-23 3-90,1-2 0,0-1 90,2-1-1590,-1 0 1,-1-1 1589,-1-1 0,11-3-232,1-1 232,-11 3 0,2-2 0,0-1-90,2 0 135,3-4 0,-1-1-135,-6 2 90,2-4 0,0-1-90,-8 2 90,-2-1 0,-2 0 0,-3-1 180,18-30-91,-22 24 1,11-27 0,-19 29 646,2-19-646,-8 19-90,-1-7 0,-4 11 0,-2-1 0,-3 1 0,-17-18 0,5 14-90,-12-3 0,-2 2 89,-4 4-89,-12-3 0,-2 2-1098,1 4 1098,10 5 0,-2 1 0,6 4 0,2 2 0,-21-5 0,19 5 0,-2 1 0,-12 0 0,0 1 0,-14-2 0,3 3 0,1 0 0,5 4 0,20 1 0,-3 1-804,-6 2 0,1 2 804,-13 1-157,14-1 0,0 1 157,-17 6 0,16-2 0,2 2 0,0 0-90,2 1 0,5 0 0,2 0-180,5 2 280,-9 9-550,18-8-2248,-6 23 1348,14-17-179,-2 15 1619,8-17 0,0-2 0,1-1 0</inkml:trace>
  <inkml:trace contextRef="#ctx0" brushRef="#br0" timeOffset="241834">24793 8267 6903,'4'-21'1979,"-1"9"-1709,4-16 0,-2 9-180,-1-2 0,0 1 269,1-25-269,-2 17-90,1-24 90,-5 11 0,0 8-2989,-3-12 2899,0 12 0,-4-5 0,0-1 0,-2-4-1216,-4-5 0,-1 1 1126,2 18 0,-8-12-360,4 24-89,3 7-271,-4 1-359,3 9 1086,1 2 1,-1 1 0,-1 2 0</inkml:trace>
  <inkml:trace contextRef="#ctx0" brushRef="#br0" timeOffset="242608">21385 8076 7803,'1'-20'854,"5"-13"1,2-5-676,12-20-179,0 17 0,8-12 0,3-4 0,-1 3 0,-5 9 0,-1-1 0,0 1 0,7-4 0,-1 0 0,0 0 0,0 0 0</inkml:trace>
  <inkml:trace contextRef="#ctx0" brushRef="#br0" timeOffset="243310">16894 7962 7443,'19'-41'809,"-5"10"-719,4-10-90,-5 11 90,0 0-90,1 0 0,0-1 0,5-10-418,5-8 0,0 1 418,-2 3-45,7-9 0,-1 0-45,-6 13-90,-1 1 0,-2 3-359,-8 12-271,-1-6 810,-7 13 0,-3 2 0,-1 1 0</inkml:trace>
  <inkml:trace contextRef="#ctx0" brushRef="#br0" timeOffset="244259">13351 8214 7083,'13'-32'899,"-4"11"-719,13-25 0,-9 21-45,3-3 0,2-1-45,3-2-45,0 0 0,1 0 45,2 0 0,8-9-45,-2 8 0,0 0-45,5-4 0,10-8 0,0 2-402,-10 10 402,-1 2 0,0 2 99,-3 1-99,-2 3 0,1-1 0,-2 2-90,12-11 90,-23 20-90,-2 1-449,5-5-1,-10 8-1259,3-8 1799,-12 12 0,-2-3 0,-3 4 0</inkml:trace>
  <inkml:trace contextRef="#ctx0" brushRef="#br0" timeOffset="245409">9282 8068 6813,'2'-25'720,"1"11"-630,11-26 0,-3 23-90,8-13 179,17-14-179,-11 14 45,7-8 0,2-2-45,-1 3-289,-1 1 1,0-1 288,10-10-90,-1-1 90,-18 22 0,-1 0 0,1-2-90,-2 1 0,-1 1 0,-1 0-1619,9-24 1709,-23 31 0,0-8 0,-8 14 0</inkml:trace>
  <inkml:trace contextRef="#ctx0" brushRef="#br0" timeOffset="246242">5732 8291 6723,'6'-24'540,"-1"5"-360,9-26-180,-6 20 90,6-14 0,0 7-180,-3 7 90,5-8-90,5 0 90,-3 7-90,7-9 90,9-5-90,-6 8 90,13-12 0,-9 11 0,0 0 0,10-11-137,-8 8 0,-1 1 137,2-5-1248,0 0 1248,-2 0 0,0 1 0,-12 13 0,0 0 0,10-11-90,-8 8 0,0 2-179,0-2 269,10-12 0,-19 20 0,3-5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09:52:24.40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4489 4175 6993,'-6'-11'810,"-1"0"-541,-4-3-179,1 4 90,-3-2 180,-16 0-360,11 5 90,-15-3 0,15 7-90,-1 1 90,0 0 0,-1 1 0,-9-1-90,5 2 90,-7 0 0,-3 4-90,5 0 90,-9 3 0,-7 7 0,9-1-305,-16 7 305,-7 8-2949,11-4 2904,16-8 0,-1 1 0,-2 3 0,1-1-1835,-21 13 1790,20-12 0,-3 3-756,-11 9 1,2 0 755,16-10 0,1-1 45,-17 12 0,0 3-244,14-7 0,3-1 199,-17 18 45,17-17 0,1 2 0,2 1 0,2 0-45,-13 16 45,14-17 0,1 2-45,2-2 0,3-1-53,-10 16 53,11-16 0,2 0 0,-3 10 827,2 0-737,4 0-90,1-1 0,2 1 0,2 1 90,1-1-90,2 1 0,1-1 0,2 18 90,1-14-90,2 12 455,6-1-365,1-14-90,5 14 90,8 1 0,-2-13 0,10 13-90,10-4 89,-4-13-44,-11-15 0,3 0 0,5-1 0,1-3-45,23 11 369,-18-10 0,1-2-279,20 5-90,-29-12 0,1 0 45,1-2 0,0 1-45,1-1 0,1 0 0,0-1 0,0-1-66,2 0 0,0 0 111,1-1 0,0-1-45,1 0 0,1 0 760,-1-1 0,3-1-715,21 1 0,2-1-917,-14-2 1,1 0 871,-7 0 0,2-1 0,2 0 0,3-2 0,2 0 0,-3 0-300,11 0 1,1-1 329,-9 0 0,2 0 0,1 0-30,2-2 0,0 1 0,-2-1-344,-11 1 0,-2 1 0,2-2 344,12 0 0,3 0 0,-1-1-161,2 1 0,0-1 0,-3 0 161,-11 2 0,-2-1 0,2 0 0,12-1 0,2 0 0,1 0 0,-1 0 0,1-1 0,-3 1-1,-12 1 1,-2 0 0,2-1 0,13-1 0,2 0 0,-3 0 0,6-1 0,-3 0 248,2 0 0,0-1-248,1 0 0,0 0 13,-22 2 0,0 1 1,1-1-14,-1 0 0,0 1 0,3-1 0,16-3 0,5 0 0,-4 0-45,-13 3 1,-2-1 0,1 0 44,13-2 0,2 0 0,0 0 0,-1 0 0,0 0 0,-3 0 0,-12 2 0,-2 0 0,1 0 0,13-2 0,2 0 0,-1-1 0,1 1 0,-1 0 0,-2 0 0,-12 2 0,-3 0 0,3 0-46,11-2 1,4 0 0,-1-1 45,0 1 0,0-1 0,-2 1-30,-12 1 0,-2 0 0,2 0 30,13-2 0,2 0 0,1-1 0,1-1 0,2 0 0,-4 0-12,-11 2 0,-2 1 0,2-1 12,-2 1 0,3-1 0,-1 0 0,-2 1 226,-1 0 0,-3 0 0,4 0-226,0 0 0,3 0 0,1-1 0,-3 1 0,3-1 0,-2 1 0,1-1 0,-3 1 0,3 0 0,0-1 0,-5 1 0,0 0 0,-3 1 0,0-1-140,0 1 0,1-1 0,-1 0 140,0 0 0,0 0 0,-1 0 0,1 0 0,0-1 0,-1 1 0,0-1 0,1 1 0,-1-1-169,0 1 1,0-1-1,0 0 169,21-5 0,-1 0 0,-1-1 0,0 1 0,-2-1 0,0-1 0,-2 1 0,-1 0 0,-2-1 0,0 0 264,-3 1 0,1-1-264,-7 1 0,1-2 0,-1 1 0,5-2 0,0-1 0,-10 3 0,2-1 0,-2 0 0,17-10 0,-5 1 0,-12 6 0,-1-1 0,9-6 0,1-1 0,-5 1 0,-3 0 0,-10 7 0,-1-1 0,8-5 0,-1-1 0,10-11 0,-5 1 1078,-4 0-1078,-5-1 0,-14 12 0,-3-1 0,8-14 1361,0-14-1361,-16 17 2484,-5-1-2484,-5-1 0,-6-1 1114,-4 0-1114,-3 10 0,-2 0-1080,-11-18 1080,7 18 0,-4-1 0,-7-1 0,-3 2 0,6 6 0,-2 1 0,-11-8 0,-5 1 0,-12-1 0,-3 2 0,10 7 0,-1 1-339,5 3 1,-3-1 0,-3 2 338,-9 0 0,-2 2 0,1 1-720,10 3 0,2 0 1,-2 1 719,1 0 0,-2 1 0,-2-1 0,0 1 0,-4 0 0,-1 1 0,-1 1 0,4 0-448,-7-1 1,4 1 0,-4 0 424,3 0 1,-3 0-1,0 1 1,3 0-5,1 0 1,2 2 0,-3 0 26,10 1 0,-3 0 0,-1 1 0,0 0 0,3 0-116,-1 0 0,2 1 0,0-1 0,-3 1 116,2 0 0,-3 0 0,-1 0 0,0 0 0,0 2 0,-2 0 0,-1 1 0,0 0 0,2 1 0,1 0 0,-2 0 0,3 0 0,-1 1 0,-2 1 0,0-1 0,-2 0 0,-1 1 0,-2 1 0,2 1 0,-4 1 0,-1 2 0,1 0 0,0 0 0,3 1 0,-3-1 0,3 1 0,0 0 0,-4 1-71,12-2 0,-3 1 0,-1 1 0,0-1 0,1 1 0,4-1 48,-11 3 1,4 0 0,1 0-1,0 1 23,-3 0 0,1 0 0,0 0 0,0 1 0,0 0 0,0 0 0,-1 1 0,1 0 0,2-1 0,-1 1 0,0 0 0,-4 2 0,10-2 0,-4 0 0,-1 2 0,0-1 0,1 1 0,3-1 0,1-1 0,3 0 0,0 0 0,0 1 0,-2 0 0,0 0 0,-2 1 0,-1 0 0,0 1 0,0 0 0,1 0 0,-9 4 0,1 1 0,0 0 0,2 0 0,2 0 0,0 0 0,2-2 0,1 2 0,-3 0-18,2 0 0,-3 2 0,0 0 0,1-1 0,4 0-5,6-2 1,2-1 0,2 0-1,-4 2-13,0 2 0,-4 1 0,0 2 0,1-1 0,3-1-9,0-1 0,3 0 0,0 0 1,-1 1 94,1-1 1,-1 1 0,-1 1 0,1 0 0,1 0-164,-5 5 1,0 0-1,1 0 1,4-1 22,-3 1 0,4-1 0,-2 2 0,5-4 0,-1 2 0,1 0 0,2 0-240,-5 9 0,2 0 1,4-2-166,-5 7 0,2-1 270,9-7 0,-1 1 1,3 1 224,-4 14 0,4-1 0,9-14 0,2 1 0,-4 10 0,0 0 0</inkml:trace>
  <inkml:trace contextRef="#ctx0" brushRef="#br0" timeOffset="3139">14526 9141 7443,'-31'-23'2878,"10"8"-2698,-16-6 0,13 11 180,-18 0-180,6 4-1,-15 0 1,12 3-1243,-2 2 1243,-1 2 0,-2 1 90,-1 1-1370,1 2 1,-1 2 1278,-15 3-89,13-2 0,-2 2-449,7 1 1,1 1 403,9-2 0,-1 1 0,-10 3 0,-1 1 45,-2 3 0,1 0-90,9-4 0,1 1 45,-11 4 0,-1 2 45,-1 1 0,1 0-873,11-5 0,-1 1 828,-10 6 0,0-1 0,15-6 0,0 0-364,-14 9 0,1 0 409,11-6 0,0 1 506,-10 5 0,0 2-461,1 1 0,3 0-126,8-6 1,1 1 35,-10 6 0,0 2 45,-1 3 0,1-1-90,10-6 0,-1 0 45,-9 9 0,1 0-45,12-9 0,1-1 695,0 1 0,1-1-695,0 1 0,1 0-173,0 0 0,1 1 218,2-2 0,-1 2-45,2-2 0,1 2 45,0-2 0,2 1-45,-17 28 90,4-1 0,5-1-1,4 1-89,5-2 90,6 0-90,4-2 90,6 0 0,4-2 0,4-1-45,2-14 0,2 0 45,8 17 0,-6-18 0,3-1-45,3 0 0,2-3-45,13 17 45,-10-17 0,2 0-45,6-1 0,1-2 45,-6-5 0,0-1-45,10 6 0,4 0 0,7-3 0,1-2 45,-9-4 0,2-2-28,14 4 0,5-1-17,-14-8 0,2-2 0,-2 0 0,11 0 0,1-1 0,-7-1 0,2 0 0,1-2 0,5-1 0,0-2 0,-2-1-399,-11 1 1,-2-1 0,2-1 398,15 0 0,2 0 0,-4-1 54,6-1 0,0-2-54,-4 0 0,5 0 0,-3-1-240,-15 1 0,-1 0 0,2-1 240,12-1 0,3 0 0,-1-1 0,0-2 0,-1-1 0,-2 0 0,-12 2 0,-3 0 0,3 0 0,13-4 0,2 0 0,-3 0 0,-15 2 0,-3 0 0,-1 0 0,3 0 0,0-1 0,-1 0-231,2 0 1,-1-1-1,0 0 201,0 0 0,1-1 0,2-1 30,0 0 0,3-2 0,1-1 0,-4 1 0,4-1 0,-3 1 0,3-2 41,-4 1 0,1 0 0,1-1 0,-1 0-41,-1-2 0,0 0 0,-1-1 0,-2 1 0,3-1 0,-3 0 0,3-2 0,-4 2 0,3-1 0,-2-1 0,-2 1 240,-2 1 1,-4 0 0,3-2-271,13-10 0,3-3 0,-3 2 0,-12 7 0,-3 0 0,2-1 30,9-6 0,2-3 0,-2-1-30,-5 0 0,-1-1 0,-3 2 79,6-6 0,-2-1-79,-8 8 0,1-3 0,-2 1 30,-6 0 0,-2 1 0,-2 0 75,3-5 0,-1-1-30,4-10 0,-2-3-1,-11 2 1,-4 2-194,-4 12 1,-3 1 148,1-11 0,-6-2 520,-8 4 1,-6 2-521,2 11 0,-3 0 0,-6-10 0,-5 1 0,-12 2 0,-4 3-278,6 9 1,-2 1 277,-15-10 0,-3 4 0,9 10 0,0 4 271,-5-1 1,-1 2-272,-4 0 0,-1 1-214,-3 1 1,-2 2 213,19 6 0,-2 0 0,1 1 0,-3 1 0,0 0 0,-1 1 0,-2 1 0,0 0 0,-1 1-309,-1 1 0,-1 0 0,-1 2 309,-1 0 0,0 2 0,-1 0 161,-1 1 0,0 0 0,0 2-161,-2 0 0,1 2 0,-1 0-183,0 1 0,-1 0 1,0 2 182,1-1 0,0 2 0,-4 1-23,-1 1 1,-4 3-1,-1 0 1,5-1-19,11-2 1,3 0 0,0 1-1,-2 0 41,-11 3 0,-3 1 0,-1 1 0,1 1-23,2 1 1,1 0 0,1 1-1,2 0 23,-3 1 0,3 0 0,-2 1-80,5-2 1,-2 1-1,0 2 1,2 0 11,3 0 1,1 1 0,1 1-1,3-1 8,-3 1 0,3-1 0,-1 2-53,4-2 1,-1 1 0,0 0 0,2 1-218,-7 6 0,2 2 0,3-2 60,-6 5 1,1 0 59,11-6 0,-1 2 0,4-2 34,4 1 0,3 0-184,3-2 0,2 1 352,3-1 0,2 0-1072,-11 28-224,16-20 0,4 1 564,-2 17 740,8-21 0,2-1 0,9 7 0,2-3 0</inkml:trace>
  <inkml:trace contextRef="#ctx0" brushRef="#br0" timeOffset="4203">17265 8656 7892,'-10'-6'2699,"1"0"-2339,1 2 0,0-1-1,1 1 1,1 1 360,0 0-360,2 1-91,0-1 91,2 1-180,2 0 90,-1 1-90,2-1 0,-1 1-90,2 0-90,0 0 90,1-1-90,2-1 90,1-1-90,4-3 0,4-3 0,3-1 89,17-9-890,-5 3 801,13-7 0,11-4-90,-10 5 90,-14 8 0,2 0 0,1-2 0,0 1 0,18-10 0,-17 10 0,-1 0 0,12-6 0,-2 2 0,-1 1 0,-4 1 0,-2 3-90,-3 1 90,-4 3-90,-5 1-90,-3 2 90,-4 2-180,-4 2 0,-3 0 0,-2 3-359,-3 1 179,-3 2 90,-3 3 83,-5 2-443,1-2-179,-4 3-1530,-3 0 2429,3-2 0,-3 1 0,4-3 0</inkml:trace>
  <inkml:trace contextRef="#ctx0" brushRef="#br0" timeOffset="4567">17893 8017 8342,'-1'-8'1799,"0"0"-1259,0 0-450,0 2 90,1 0 0,0 1-90,2 2 0,0 0-1,4 0-89,0 1 0,5-1 90,7 0-90,-2 1 0,7 0 0,4 2 0,-4 2 0,7 1 0,1 2 0,-8 0 0,7 2 0,-2 2 0,-8-1 0,4 2 0,-10-1 0,0 6 90,-4-2-90,0 6 90,-5 2-90,-4-4 90,-2 7-90,-5 1 0,1-5 0,-4 5 0,1-1-90,1-6 90,0 4-270,3-4 1,3-6-1,1 1-180,4-5-899,5-1 269,-1-2-89,6-1 1169,-3-5 0,4-2 0,0-2 0</inkml:trace>
  <inkml:trace contextRef="#ctx0" brushRef="#br0" timeOffset="5218">18733 7847 7623,'-4'-5'2518,"0"1"-2068,0 2-180,1 0 0,0 1-90,-1 1 179,-1 3-269,1 0 90,-3 4-90,3-2 0,0 3 0,3-1 0,1 5 0,1-2-90,2 4 90,2 1-90,0-4 0,4 3 0,2-1 180,-1-4-180,5 3 180,2-4-90,-2-3 90,4 0 179,0-4-89,-4-2 0,2-2 90,-5-1-90,-1-1 89,-1-2 1,-1-1 0,-1-1 90,2-6-90,-4 2-91,1-4 181,-2 0-180,-3 5 0,0-2 270,-1 3-361,-1 4-89,0 0 180,0 2-270,0 3 0,0-1 0,0 3 0,-1 4 0,2 10 0,0 3 0,2 8 0,1-1 0,1 4 0,1 5 0,1 5-320,2 4 365,-2-7 0,0 1-1245,5 23 1200,-4-20 0,1 2 0,-1 3 0,0-1 0,-2-10 0,1 1 0,1 10 0,0 0 0,1 0 0,-1-2-2859,6 22 2859,-6-22 0,0-2 0,3 12-286,-2-3 286,-1-4 90,-1-5-90,-2-3 0,-2-3 90,-1-4-90,-2-3 0,-2-4 178,0-3-88,-3-4-90,-2-2 846,-1-3-756,-9-1 3134,3-6-3224,-6-2 507,-4-12-507,6-1 0,-6-8-90,1-12-3302,7 4 3392,-3-11-90,7 7 45,1-2 45,2 0 0,2-2-180,-1-12 0,4 11 180,1-8-90,3 17-449,2-9 179,1 10-1349,8-22 1079,-2 25 3280,5-10-4179,2 11 720,-3 5-1,5-4-1191,-2 4 651,-4 4 1,2 0 1349,-6 5 0,-1 0 0,1 1 0</inkml:trace>
  <inkml:trace contextRef="#ctx0" brushRef="#br0" timeOffset="9818">19348 8137 9781,'-1'-4'360,"0"0"-270,2 2 0,1-1 0,4-2-90,0 0 0,3-3 90,4 1-90,-2 1 0,5-1 90,4 0-90,-4 3 0,7-1 90,2 1-90,-4 2 0,8 0 0,3 1 0,-6 1 0,7 0 0,-8 0 0,0 0 0,0 0 0,1 0 0,-1 1-3392,10 0 3392,-8 0 0,6 2-1334,-4 1 1244,-8-1-90,4 2-629,-5 1 89,-6-1-359,2 0-90,-8-2 1169,0-2 0,-2-1 0,0 0 0</inkml:trace>
  <inkml:trace contextRef="#ctx0" brushRef="#br0" timeOffset="10139">19862 7875 7533,'-12'-2'2158,"2"1"-1978,5 0-90,0 1 0,2 0 180,1 0-270,6 2 90,4 2-90,3 1 0,3 1 0,4 3 0,-2-1 0,5 2 0,1 2 0,-5-3 0,5 5 0,-3 0 0,-6-2 0,2 4 0,-6 3 0,-4-4 0,-1 5 90,-6 2-90,-1-6 0,-3 7-90,-4-2 0,3-5 0,-3 4-90,2-8 0,1-2-179,0 0-181,1-2-180,0-1-269,2-1-180,2-3 1169,0-2 0,2-1 0</inkml:trace>
  <inkml:trace contextRef="#ctx0" brushRef="#br0" timeOffset="10669">20484 7719 7533,'-1'-10'2878,"-1"5"-2698,0-2 180,-3 6-180,1 3 0,-4 3 179,-1 7-269,2 0 90,-3 6 90,1 10-180,1-3 0,-1 11 0,0 10-90,3-8 90,-2 14 0,4 3-1734,3-13 1644,2 10 0,10 2 0,-4-22 0,8 12-72,-1-23 72,-1-7 0,4 0 0,4-11 0,-5-4 0,5-4 0,-5-2 0,-1-4 0,-1-2 0,0-3 0,-1-1 90,0-3-90,-1-2 0,-2-2 0,0-3 0,-2 0 0,0-2 0,-2-1 1269,-1-1-1269,-1 0-3279,-2 1 3279,-1 1 0,-1 1 90,-3-9-90,0 11 0,-1-5 0,-1 14 90,1 2 0,0 3-90,1 3 180,-2 1 64,1 5-155,-1 3-89,-2 11 0,2 2 3392,-2 8-3392,3 9 0,2-5 0,2 11 0,4 4 0,1-8-89,4 9-91,6 1 0,-2-11-90,7 7 0,-3-15-90,1-2 0,2-3-179,2-3-1,2-2-180,2-3-179,0-2-180,0-3-181,0-3 1260,0-3 0,-1-3 0,1-1 0</inkml:trace>
  <inkml:trace contextRef="#ctx0" brushRef="#br0" timeOffset="11038">21080 7999 8162,'-23'-9'2699,"8"4"-2249,-16 1-271,15 5 1,-5 2 180,1 6-180,5-1-90,-2 5 90,3 3-180,5-2 90,-1 4 0,7 3-90,2-6 0,2 6 0,3-8 0,2-1 0,1-1 0,1-2 0,2-3 0,6 0 90,-3-4-90,5-1 0,-1-6 0,-5 0 0,3-5 0,-4-4 0,-3 1 0,0-4 0,-1-3 0,-3 4 0,2-4 0,-3 2 0,0 5 0,-1-1 0,0 3 0,-2 6-90,1-2 90,-1 6 0,2 8 0,-1 6 0,2 4 0,0 1 0,2 3 0,0-5-90,2 6-90,3 0-90,-1-6 90,3 4-629,3-6 89,-3-4-89,3 0-361,-4-5-89,0-3 411,0-1 0,2-4 0,-1-1 0</inkml:trace>
  <inkml:trace contextRef="#ctx0" brushRef="#br0" timeOffset="11418">21409 7917 7533,'-10'-5'2428,"3"2"-1978,-10 1-270,8 2 0,-3 2 90,0 3-90,4-1-90,-3 1 89,4 2-179,1-1 90,1 1-90,3-2 90,1 0-90,1 1 0,2-1 0,4 4 90,0-2-90,3 3 0,-1-3 0,1 1 0,0 1 0,1-1 0,1 1 0,6 4 0,-4-3 0,3 4 0,-5-5 0,-1 0 0,0 1 0,-2-1 0,0 4 0,-2-2 0,-1 3 90,-3 0-90,-2-3 90,-2 3-90,-1-5 0,-1-1 90,-1 0-90,-2 0 0,0-1 0,-1-1 0,-1 0 0,1-1 0,0-1-90,-1 0 0,3-3 0,0-2-449,4-5 179,1 0-90,2-4-809,3-4 269,0 2-89,2-5 1079,1 4 0,1-1 0,0-1 0</inkml:trace>
  <inkml:trace contextRef="#ctx0" brushRef="#br0" timeOffset="11787">21645 7908 7443,'2'-6'1889,"-1"0"-1260,-3-1-449,0 3 90,-3 0 90,-6 3-180,2 2 0,-6 0 89,4 2 1,-8 4-90,4-1-90,-4 2 90,1 1-90,6-1 0,-3 2 0,7 2-90,4-3 0,2 4 90,7 1-90,2-3 0,4 3 0,6 0 0,-2-4 0,6 4 0,-5-5 0,0 0 0,0 1 0,-1-1 0,0 0 0,4 5 0,-6-4 0,4 4 0,-4-2 0,-5-2 0,1 1 90,-4 1-90,-4-3 0,-1 3 90,-6 1-90,-1-3 0,-4 3 0,-4-1 0,3-3 0,-5 2 0,2-2 0,3-3 0,-1 1-180,5-3 0,0-1 0,4-2-180,-1-1-539,5-3 269,0 0-359,2-3-1440,2-2 2429,1 2 0,2-3 0,-1 2 0</inkml:trace>
  <inkml:trace contextRef="#ctx0" brushRef="#br0" timeOffset="12167">22126 8102 10501,'8'-1'90,"0"0"-90,1-2 0,2 1 0,0-1 0,1 0 0,6 0 0,-4 1 0,5-1-180,0 0 0,-3 1 0,4-1-719,-1 0 179,-5 0-269,4-1 989,-3-1 0,-4-1 0,3-1 0</inkml:trace>
  <inkml:trace contextRef="#ctx0" brushRef="#br0" timeOffset="12469">22322 7917 7263,'-8'-1'1979,"1"0"-1709,1 1-1,1 0-89,1 0 0,2 0 180,1 0-270,13 0 0,-3 1-90,11 1 0,2 1 0,-4-1 0,6 3 0,2 1 0,-6-1 0,5 3 0,-2 2 0,-7-2 0,5 4 0,-8-3 0,2 5 0,-5-2 0,1 4 0,-6 2 0,-3-3 0,-2 5 0,-6 3-90,-1-5 0,-3 5-270,-3 1-90,3-7-269,-4 6-271,5-9-179,-1-1 1169,0-1 0,0-1 0,0-2 0</inkml:trace>
  <inkml:trace contextRef="#ctx0" brushRef="#br0" timeOffset="13187">23582 7883 8342,'0'-6'1260,"0"2"-1081,0 1 91,0 2-90,1-1 0,0 1-90,0 0 90,0 0-90,1 0 0,0 0-90,1 2 0,0 1 0,1 2 90,2 3-90,0 0 0,1 3 0,1 3 0,-2-3-90,3 4 90,-3-5 0,1 1-90,-1-1 0,1-1-90,-2 0-360,3 1 91,-4-2-181,1 1-1529,-3-3 2159,-3-2 0,0 0 0,-1-4 0</inkml:trace>
  <inkml:trace contextRef="#ctx0" brushRef="#br0" timeOffset="14468">13670 11805 7623,'-6'-2'1799,"0"1"-1530,1 0-179,2 0 90,2-1 0,1 1-90,3-2 90,2-1 180,11-5-180,-1 1 0,9-5 0,-1 2-1,3-1 1,3-2 0,4-1-317,4-2 227,-7 3 0,2-1-1097,20-9 1052,-16 7 0,3 0 45,4-4 0,1 1-45,-9 4 0,1 0-741,12-6 0,0 0 696,-12 6 0,-1 0 45,2-1 0,-1 1-45,2 0 0,-1-1 0,1 1 0,1 0 45,17-6 0,1 0 0,-14 6 0,0 0-45,13-4 0,0 1 90,-1 3 0,-2 2-90,-13 4 0,0 1 45,11-2 0,-2 2-45,16 2 0,-4 3-912,-3 3 912,-4 4-252,-19 0 1,-1 1 251,16 3 0,10 4 90,-8 1-90,-13-4 0,8 4 0,-17-5 90,12 2-90,-12-4 0,9 3 0,-3-5 0,-10 0 89,7-3 465,-1-3-554,-6-2 0,6-2 0,3-6 0,-8 1 0,9-5 0,0-3 0,-7 3 0,7-5 0,-10 6 0,0 1 0,1-1 0,-1 1-1307,24-10 1307,-18 10 0,17-7-1147,-13 11 1237,-8 4 353,7-2-353,1 4 0,-6 1 163,9 0-163,7-2 0,-9 1-90,14-4 180,5-4-180,-11 0 0,15-5 0,-16 1 2156,0-2-2066,1-1-728,1-3 638,-1-1 0,-12 6 0,-1-1-872,18-9 872,-19 9 0,1 1 0,-2 0 0,-1 1 1794,14-7-1794,9-5-686,-10 8 416,-14 6-180,6 0-493,-11 6-406,-9 4 1083,1 1 266,-13 4 0,-2 2 0,-4 1 0</inkml:trace>
  <inkml:trace contextRef="#ctx0" brushRef="#br0" timeOffset="16803">6809 9380 7263,'-12'-4'1259,"0"1"-1079,-1-1 0,-1 0 0,-1-1 0,0 1-90,-1 0 90,0 0-90,-1 0 89,0 1-89,-1 0 0,0-1 0,0 1 0,0 1 0,0-1 0,-1 2-90,0-1 90,-1 1 0,-2 1-90,1 1 0,-2 2 90,-1 0 0,-1 1-90,-1 1 90,-2 2 0,-1 2 0,-18 6-90,9-1-167,-13 5 167,-4 5-2658,11-5 2658,-13 7 90,16-6-45,11-5 0,-1 1 45,-15 9-90,16-9 0,-2 1-386,1 1 0,0-1 476,-16 10-45,16-9 0,0 0 0,-1 1 0,2-1 45,-17 10-45,17-9 0,0 0 45,-10 8 0,1 0-2202,2 1 2202,2 0 0,3 1 104,2 0-104,2 0 1152,3 1-1062,2-1-180,3 1 90,3-1 0,2-1-90,3 0 0,3-1 90,1 0-90,3 0 90,1 0 0,4 12-90,0-9 89,3 9 540,5-1-629,-2-8 0,3 8 90,2 0-90,-2-9 0,3 8 3081,2 0-3081,-3-9 0,5 8 0,-5-11 11,2-1 79,1-1-90,1 0 681,9 7-592,-4-9 44,8 5-133,-6-11 148,1-1-148,2-2 0,1-1 90,1-2-90,2 0-3319,1-1 3319,0-1 90,1 0-2310,15 1 2220,-9-1 99,11 0-99,4 2-604,-12-3 604,14 3 0,4-1 0,-13-3 0,14 2 90,0-2-90,-14-1 0,12 0 1708,-2-1-1708,-14-1 0,11 1 0,-17-1 0,0 0 0,-1-1-90,-1-1 90,1 0 0,15-1 0,-11-1 1135,12 0-1135,-15 0 0,0 0-606,0 0 606,1-1 514,15-1-514,-11 0 0,13-1 0,0 0 0,-12 2 0,12-3 0,0 1 0,-12 0 0,12-1-414,-16 2 414,0 0-1036,1 0 1036,0 0 0,0 1 551,0 0-551,-1 0 0,0 0 0,0 1 0,14-1 0,-12 1 0,11-1 0,-3 1-138,-11 0 138,11-1 0,1-1 0,-8 1 0,13-2 0,6-2 0,-12 1 0,16-3 0,2 0 0,-14 2 0,-18 3 0,0-1 0,12-1 0,20-3 0,-16 2 0,15-2 0,0-1 0,-15 1 0,15-2 0,0-1 0,-15 2 0,14-2 0,-4-2 0,-14 4 0,12-3 0,-19 5 0,-1 0 0,-1 0 0,-2-1 565,15-4-565,-12 2 0,12-2 2325,-16 4-2325,1-1 0,1 0 0,0 0 0,0 0 90,16-6-90,-11 3 0,10-3-260,-2 0 260,-12 5 0,9-4 731,-15 5-731,0-1-626,-1 1 626,-1-1-2283,12-4 2283,-9 4 0,10-4-135,0 0 135,-10 4 0,10-4-170,-1 0 170,-10 4 0,8-4 0,-2-2 0,-9 5 0,6-5 514,-2-1-514,-7 4 2484,8-6-2484,-10 5 0,10-7 0,-6 4 0,7-6-2532,-1-2 2532,-6 5 0,5-5 31,0 0-31,-9 6 0,7-6 0,-5 1 90,-7 5-90,3-5 270,-7-2-180,-5 7 0,0-8 90,-6 8 351,-3-1-351,-2-1-90,-2 0 0,-3-2 0,-1-1 89,-3 0-179,-1 0 90,-3-1 0,-12-11 0,4 8-90,-9-8-413,-7 0 413,7 9 90,-13-7-90,16 17 0,1 2 90,-21-10-90,17 10 0,-3 0 0,-6 1 0,1 1 0,7 3 0,0 1-430,-12-3 1,0 0 429,10 6 0,1 0 45,-1 0 0,-2 0-45,0 2 0,-2 0-490,-1 0 1,0 0 489,-2 1 0,0 0 0,-1 1 0,0 0 0,-2 0 0,0 1 410,0 0 0,-1 0-410,0 1 0,-3 0 30,3 0 0,-4 1 0,3 1-75,-9-1 0,-1 1 45,9 0 0,-2 0 0,-1 0 0,0 1 0,-1 1 0,3 0-664,-10 0 0,0 1 664,9-1 0,-2 1 0,0 0 30,-1 1 0,1 0 0,2 1-30,-9 0 0,-1 1 0,10-1 0,-2 1 0,-1 0 30,0 1 0,0 1 0,3-1-458,-11 3 0,1 0 428,9-2 0,-2 1 0,1 1 0,0 1 0,0 0 0,2 0-224,-9 3 0,0 0 224,8-1 0,-1 0 0,2 0 148,-3 2 1,0 0-149,3 1 0,-3 1 0,2 0-4,-8 3 1,0 1 3,9-4 0,-2 2 0,1 0 0,-1 2 0,1 0 0,2-1 30,-10 5 1,2 0-31,8-4 0,-1 2 0,1 0 0,2 0 0,2 2 0,1-2 0,-6 4 0,1 1 0,10-6 0,-1 1 0,-2 3-253,3 2 0,-3 3 0,2 0 0,5-3 28,-1 1 1,1 1 446,-8 4 0,-4 4 0,13-1-2471,15 21 900,12-22 1450,6 18-3429,15-18 3328,-1-11 0,5 7 0,-4-14 0</inkml:trace>
  <inkml:trace contextRef="#ctx0" brushRef="#br0" timeOffset="19270">14038 12467 7982,'-10'-39'1889,"2"9"-1619,-2-8 0,4 14 0,0 0 0,-1 1 0,1 1-91,1 2 91,0 1 180,0-2-360,1 8 90,1-2-90,1 9 90,0 2-180,1 1 90,0 3-90,0 6 90,0 1-90,-1 6 90,1 2 0,2 12 0,1-5-1,0 10-3211,4 6 3212,0-8 0,2 12-231,3 4 231,-1-9 90,3 13 90,1 4-181,-4-11 1,2 14 90,-2 4-90,-4-15-90,1 14 90,-2-3 0,-2-16-90,0 9 0,-3-8 0,0-14 0,-1 6 90,-1-16 0,-2 1 0,1-5 90,-1 0 0,-3-5 3188,0-4-3278,-2 0 795,-5-4-705,2-3-90,-5-2 0,-4-4-1,3-1-89,-7-3 0,-3-4 0,5 3 0,-6-5 90,8 4-90,-8-8 0,7 5 0,-5-4 90,6 3 0,7 5-90,-2-1 180,9 6-180,1 2 90,1 1-90,3 1 0,1 1 0,1 0 0,1 0 0,2 0 90,4 1-90,0 3 90,6 1 0,9 6 0,-3 0 90,9 3-90,-5-1-90,2 1 90,3 0 0,1 1-324,2 0 324,0 0-3315,1-1 3225,-1 0 0,0 0 0,-1-2 0,-1-1 0,-2-1 90,-2-1-90,5-1 90,-10-2 0,2 0 0,-7-3 90,-5 0 66,1-1-246,-4-3 3392,-3-2-3212,0-3-90,-3-12 0,-1 1-90,-1-10 0,-4-11 0,0 8 0,-2-13 0,0-2-2336,1 14 2336,-1-9 0,2 18-90,2 5 0,-1 3-89,1 3 179,0 3-810,-1 1 180,2 3-89,-2 1 1435,1 5-1435,0 2-181,0 4 91,0 2-1,1 4-179,-2 2-91,-2 3-1618,-8 12 2698,2-4 0,-7 7 0,5-8 0</inkml:trace>
  <inkml:trace contextRef="#ctx0" brushRef="#br0" timeOffset="20739">14152 14670 10231,'1'3'450,"0"0"-360,0-2 0,1 0 0,-1 2 90,2 1 89,7 11-89,-2-2-90,5 10 180,-1 5-180,-2-4 0,4 11 180,0 7-2768,-4-7 2678,2 16-90,-4-12-39,0 4 39,-1 2-826,-1 3 826,-1 2 90,-1 1-90,-2 2 0,-1 1 45,-2-16 0,-1 1-2174,-2 19 2219,1-20 0,-2-1 0,-4 13 1529,-2-2-1439,-3 0-1,-2-1-295,-3-5 0,-2 1 206,-8 12-90,7-14 0,-2 1-42,2-8 1,0-3 131,-13 19 825,11-18 0,-1 1-915,-4 0 0,0-1 0,5-7 0,1 1-45,-9 6 0,-1 1 44,-4 2 1,0-3-1128,7-6 0,0 0 1083,-9 7 0,-3 2 0,-4 2 0,0 0-464,10-8 1,-2 1 463,-12 10 0,0 0 86,12-11 0,0 1-131,-1-2 0,-3 2 0,2-2-529,-8 5 0,0 0 559,6-5 0,-2 2 0,-1-2-30,-2 1 0,-2-1 0,3-1 0,-10 6 0,0-1 0,7-5 0,-1 1 0,-1 1 0,-3 0 0,0 0 0,3-1 0,9-5 0,1-1 0,-1 0-259,-12 8 0,-3 0 1,3-1 258,-5 2 0,0 0 0,3-2 0,-3 2 0,2-1-30,12-7 0,3-1 0,-3 1 243,-10 5 1,-3 2 0,0-1-214,1-1 0,1-1 0,2-2 0,11-5 0,1-1 0,-1 1 0,-10 3 0,-3 2 0,1-3 0,0-2 0,1-1 0,2-2 0,-9 2 0,-1-1 0,10-3 0,-3 0 0,4-3 153,-5 0 0,3-3-153,-1-1 0,0-2-357,1-1 0,0-2 357,0-1 0,1-2 0,1 0 0,-2-4 63,6-1 1,-3-2-1,2-1-63,-8-2 0,2-2 0,8 2 0,-2-1 0,2-3 160,1-2 0,1-2 1,3 0-161,-7-4 0,2-1 0,6 3 0,-1-2 0,4 1 0,-2-5 0,4 1 0,0-2 0,1-1 0,1-1 0,2-2 18,0 0 1,2-2-19,1 1 0,1-4 0,-9-17 0,2-2 0,8 12 0,2-1 0,-7-14 0,2-2 0,12 17 0,1 0 0,1 1 0,-2-8 0,0-1 0,4 8 0,-1-2 0,2 0 0,1 0 0,1 1 0,2 1 0,-2-8 0,1 1 0,-2-15 0,1 1 0,5 20 0,1 1 300,1 1 0,0 0-300,1 1 0,1 0 0,0 2 0,2-2 0,0-14 0,2 1-292,-1 13 0,1 0 292,1-10 0,0 1 0,4-14-171,-3 22 1,1 2 170,3-19 660,-4 24 0,1 0-660,4-20-173,-3 17 173,2-5 0,-5 20 1887,0 5-1887,-2 3 2823,1 3-2823,-1 0 0,0 4 0,-1 1 1719,0 2-1809,0 3 0,-1-1 0,-2 7 90,-8 11 0,2 0 0,-6 9 0,0 4 0,2-5 0,-4 9 0,-1 4 0,3-6 0,-3 11 0,-3 5-1290,4-7 1290,-5 13 0,-1 7-2965,4-13 2965,-5 16 0,7-19-215,0 0 305,1-2-90,0-1-463,0-3 463,1-2 0,1-3 0,0-3 0,1-2 735,-1 4-735,4-10 2993,-1 3-2993,3-10 336,2-5-336,1-2 819,1-9-819,1-4 50,0-7-50,3-17-90,1 2 90,3-14-359,3-12 359,0 11-833,4-16 833,-2 15 0,-2 12 0,1-1 0,5-18 0,-4 17 0,1 0 0,1-2 0,1 0 0,8-20 0,-7 20 0,1-2 0,1 0 0,0 2 0,10-19 0,-9 20 0,0 0 0,1 4 0,0 3 0,8-13 0,9-8-90,-12 22 90,-1 5 0,-1 4 0,0 3 0,0 5 0,-1 3 0,0 5 0,0 4 0,0 5 90,9 14-90,-6 1 325,6 11-325,-2 17-109,-6-9 109,4 18-45,-14-27 0,-1 0 45,5 19-45,-5-17 0,-1-1-45,3 13-270,0 1-180,0-2 1,-1-1-1607,7 15 976,-3-16-359,4 11-1979,1-10 1709,-5-13 1799,4 4 0,-6-19 0,0-2 0</inkml:trace>
  <inkml:trace contextRef="#ctx0" brushRef="#br0" timeOffset="22219">6353 9395 6993,'-28'1'1079,"-1"1"-899,-3 1 0,0 1-90,-2 2 0,0 0-780,-2 1 780,1 2 0,-1 1 0,0 1-3097,0 2 3097,0 0 0,0 2-76,0 0-14,0 2 90,0 0-627,1 3 627,0 0-90,0 3 90,0 2-90,0 3 90,-1 2-1760,0 3 1760,-1 4-90,0 2 624,10-7 0,0 0-534,-14 20-90,15-18 0,0 2 45,1 3 0,2-1-45,5-9 0,1 1 45,-5 9 0,0 1-45,3 1 0,1-1 45,5-9 0,0 0-45,-2 10 0,0 1 45,4 2 0,2-1-45,2-10 0,1 1 0,-1 10 0,1 0 45,4 1 0,2-3-45,1 24 0,1-26 0,3 2 45,3-4 0,2-2-1739,8 19 1694,-4-21 0,2-1 0,12 9 271,6-4-271,6-3 966,5-2-966,7-4 0,-9-9 0,2-2-368,-8-4 1,0 0 367,12 2 0,4 0 0,7-1 0,-1-2 0,-11-4 0,0 0 0,15 2 0,3-1 0,-20-5 0,1-1 0,-2-2 0,10 1 0,0-2 0,-8 0 0,2-1 0,1-1-315,4-4 0,1-2 1,-2 0 359,11-3 0,0-1-45,-8 1 0,3-2 0,0-1 0,5-3 0,0-3 0,-3 1-30,-11 3 0,-2 1 0,3-2-101,-3 1 1,2-2-1,1 0 1,-4 1 130,0-1 0,-2 1 0,0-2 0,1 1 0,0-1 0,-1 0 0,1-1 0,-1 0 0,1 0-34,-1 0 1,0-1-1,0 1 34,-1 0 0,-1-1 0,3 0 0,-1-1 0,3-1 0,0 0 0,-3 2 0,2-2 0,-2 1 0,2-2 0,11-4 0,3-2 0,-5 2-51,1-3 1,-3 2 50,-1 0 0,-2-1 0,-1 0 0,-2 0 296,-3 1 1,0-2-297,-7 2 0,2-2 0,-3 0 0,5-4 0,-2 0 0,-7 5 0,1-1 0,-3-2 0,11-15 0,-6 1 0,-8 10 0,-2 0 0,6-11 0,-3-1 0,-12 15 0,-3 1 0,0 1 0,-3-1 0,7-31 0,-8 3 0,-7 3 0,-7 2 0,-8 3 0,-9 4 0,-8 4 0,0 17 0,-3 1 0,5 7 0,-2 2 0,-12-5 0,-4 3 0,-14 5 0,-2 4 0,11 2 0,-2 2 116,6 2 1,-4 0 0,0 2-117,-7 2 0,-1 3 0,2-1 0,10 1 0,1 0 0,-1 0-117,-14 2 0,-2 1 0,-1 1 87,-3 2 0,0 2 1,2 0 29,13-2 0,2 0 0,-3 1 0,4 0 0,-2 0 0,-1 0 0,1 2 0,0 0 0,1 1 0,0 1 0,3-1 0,-4 1 0,3 0 0,-2 1-30,-11 3 0,-2 2 0,1 1-46,6 0 0,1 1 1,3 0-15,-7 4 0,1 0-88,10-3 1,-1 0-1,5 1-47,0 0 0,3 2-607,-11 11 1,2 1 831,13-9 0,2 0 0,-9 8 0,4 0 0,15-12 0,2-1 0,-21 24 0</inkml:trace>
  <inkml:trace contextRef="#ctx0" brushRef="#br0" timeOffset="23768">6324 11941 7803,'2'-17'1349,"1"1"-1169,0 0-90,2 1 0,0 0-90,2 1 90,2 0-90,2 1 0,1 0 0,2 1-3392,21-10 3392,-11 9 0,15-7-1757,-2 11 1757,-8 4 0,11 1 0,1 9 0,-10 1 0,9 8 90,-4 12-90,-10-2 2522,5 13-2432,-8 13-1,-8-7 2628,0 17-2672,-12-23 0,-3-1-2275,0 23 2275,-1-19 0,-2 1 0,-5 4 0,0-1 0,0-9 0,0 0-45,-3 11 0,-3 2 44,-2 1 1,-1-2 0,4-10 0,-1 0 0,-5 11 0,0-1 0,6-15 0,-1-2-815,-12 29 860,1-3-90,2-4 90,8-19 0,2 0 0,-5 14-90,-2 10 0,12-24 0,4-3 0,4-4 90,4-2-90,3-3 0,12 3 2068,-1-9-1978,9 2-90,9-8 90,-6-4 1022,12 0-1022,6-4-90,-10-1 0,13 0 0,2 0-3392,-13 1 3392,13 1 90,-18 2-90,-2 2 0,0 2 0,-2 3 0,-3 3 0,8 13-478,-10-3 478,4 11 90,-11 9 0,-7-8-90,-2 14 90,-12 9 0,-4-11-90,1-16 0,-2 2 45,-4 4 0,-2-1 45,-9 22 789,6-18 1,-2-1-790,-10 18-90,-3-1 0,-3 0 0,-2-2 0,-1-3 0,-1-2 0,1-4 90,1-3-90,3-6 0,-8 5 0,13-14-90,-3 2 0,12-16 0,8-7-90,0-6-450,12-17 270,3-2-179,6-12-810,11-16 179,-3 7-1177,7-16 2347,-6 12 0,1-1 0,0-2 0</inkml:trace>
  <inkml:trace contextRef="#ctx0" brushRef="#br0" timeOffset="30105">7313 8262 7353,'1'-17'1529,"-1"8"-1439,-2-6 180,-2 7-180,2 3 90,-2 0-90,2 2-1,-1 1 1,1 0 0,0 1 90,0-1-90,1 0 0,0 1 90,0 0-180,2 8 90,-1-2-90,2 7 0,-1-3 0,2 0 90,-1 1-90,1 1 90,1 0 0,2 8 0,-2-4-90,2 7 90,-2-6-90,0 1 90,-1 2-90,0 1 0,2 10 90,-1-6-90,2 8 0,-1 0 0,-2-7 0,2 5 0,-2-10 0,0-2 0,-1-1 90,0-2-90,1 2 0,-1-5 0,1 2 0,-2-6 0,0-2 90,0 0-1,0-3-89,-1 0 90,1-2 0,-1-5 0,0 0-90,-1-5 90,0-1-90,0-1 0,0-3 0,0-2 0,-1-1 0,-1-10 0,0 5 0,-1-6 0,-1-4 0,0 8 0,-2-8 0,-2 0 0,2 8 0,-4-7 0,-3 4 0,3 6 0,-5-3 0,5 9 0,-1 2 0,1 1 0,-1 2 0,0 2 0,1 1-90,-1 2 90,1 0 0,1 1 0,-3 1 0,4 2 0,-8 4 0,9 2 90,-3 3-90,4 4 0,2-2 0,-1 5 0,1 3 0,1-3 0,-1 5 0,1-5 0,-1 0 0,1-1 0,-1 1 0,1-1 0,-3 4 0,2-4 0,-1 1 0,2-3 0,1-5 0,-1 1 0,2-3 0,1-3 0,-1 1 90,1-3-90,-1 0 0,-1-2 0,-1-4 0,1 0 0,0-3 0,2 0 0,1-1 0,0-1 0,2-2 0,2 0 0,2-8 0,1 4 0,11-20 0,-7 16 0,9-12 0,-2 7 0,-4 6 0,6-6 90,2 2-90,-6 6 0,5-3 0,-7 8 0,-1 2 0,-1 3 0,-1 0 0,2 2-90,-1 2 90,1 2 0,-1 2 0,12 8 0,-9 0 0,9 7-90,-8 4-90,-3-2 0,4 5-89,-5-5-181,0 0-270,-1 2-359,-1-1-1530,3 9 2609,-6-7 0,1 6 0,-5-8 0</inkml:trace>
  <inkml:trace contextRef="#ctx0" brushRef="#br0" timeOffset="31417">2105 12203 7713,'-7'0'899,"0"0"-719,2 0 0,-1 0-90,0 0 90,0 0 0,0-1-90,0 0 179,-3 1-89,2-1-90,-2 1 90,0 0-90,1 1-90,-2-1 180,0 4-180,1-1 0,-3 4 90,3 0 0,-7 8-90,2-1 90,-5 7 0,-3 6-90,4-4 90,-6 8 0,6-7-90,0 1 90,-1 1-90,1 0 90,0 1 0,-6 13-906,6-10 906,-5 11 0,2 2-90,6-9-339,-3 11 429,2 3-90,4-11 0,-2 10 0,5-15 90,-2 12-90,5-11 0,-3 7 0,5-5 0,2-9 0,0 4 90,5-4-90,0-7 89,1 4-89,1-9 90,0-1-90,1 0 0,1-2 90,0-1 689,1-1-779,0 0 556,2-2-556,0 1 0,1-2 90,0-1-90,1-1 0,1-1 90,0-1-90,7 0 0,-4-2 90,6-2-90,1-1 0,-5 0 0,5-3 0,-8 2 0,1-1 0,-2 0 0,0 1 0,0 0 0,3-1 0,-4 1 0,3 0-90,-6 2 0,-2 0 0,-2 1-90,0 0-450,-1 0 271,-3 1-2160,0 0 1440,-8 2-181,1-1 1260,-5 1 0,2-2 0,1-1 0</inkml:trace>
  <inkml:trace contextRef="#ctx0" brushRef="#br0" timeOffset="31784">1869 13093 8252,'-1'-4'1080,"0"1"-361,1 3-629,1 5 0,2 0 0,0 3-90,0-2 90,3 0 0,-2-1-90,3 1 90,-1-2-90,1 1 90,0-1-90,1 0 90,1 1-90,4 2 0,-2-2 0,3 2 0,-1 0 90,-3-2-90,2 2 0,-3-2 0,-1 0 0,-1 1 0,0-2 0,-2 1 90,0 1-90,-1-2 90,-1 3 0,-3-2-90,0 1 90,-2 2 0,-2 0-90,-1 1 89,-2 2-89,-2 0 0,-1 1 0,-2 0 0,-7 7 0,4-5 0,-4 4 0,6-6 0,1 0-89,0-1-1,1-1-90,1-1 0,1-2 0,1-2-180,0-1 0,2-1-1079,-2-2 450,2-2-271,-2-3 1260,2-3 0,1-2 0,1-2 0</inkml:trace>
  <inkml:trace contextRef="#ctx0" brushRef="#br0" timeOffset="32302">1559 12268 7533,'-1'-8'1259,"1"0"-1079,0 1 0,0 1 0,0 1 0,0 0-1,0 1-89,0 0-90,0 1 90,1 1-90,0 1 0,2 0 0,3 1 0,-1 0 0,10 0 0,-4 1 0,4 0 0,-2 0 90,0 1-90,8 4 0,-5-1 0,6 3 0,1 3 0,-6-1 0,6 3 0,-6-4 0,7 4 0,-5-4 0,6 2 0,-7-4 0,1 0 0,0-1 0,0-1 90,13 5-90,-13-4 0,9 5 90,-12-3-90,-6-1 90,1 2 0,-6 2-90,-2-2 90,-3 5-90,-3-2 90,-6 8-90,0-3 0,-6 6 90,-5 5-90,4-6-90,-6 8 90,6-8-180,-6 8-351,5-7 351,-3 6-540,5-3 91,4-8-271,-1 4-269,6-9 1169,0-3 0,2-1 0,0-1 0</inkml:trace>
  <inkml:trace contextRef="#ctx0" brushRef="#br0" timeOffset="34187">1674 13359 7263,'0'-4'989,"0"0"-899,0 2 0,-1 0 0,0-1 0,1 1 0,-1-2 90,0 0-90,0 0 0,0 0 0,0 2 0,0 0 0,0 0 0,0 0 0,0 0 89,-1 0-89,1 0 0,-1 0 0,1 1 0,0 0-90,-1 0 90,1 0-90,-1 1 90,0 0-90,1 0 0,-2 0 0,-1 1 0,0 0 90,-1 2-90,-3 2 0,2 0 0,-2 3 0,-2 1 0,2-1 0,-3 3 0,3-2 0,-5 4 90,5-2-90,-5 4 90,2 2 0,1-3-90,-3 4 90,-5 9 0,6-9-90,-7 11 90,4-3-90,4-7 0,-4 7 90,1-1-90,4-6 0,-4 6 90,3-1-90,2-6 0,-1 5 0,2-2 90,3-5-90,-1 5 0,4-8 0,-1 1 0,1 0 90,1 0-90,1-1 0,0 0 0,1 0 90,2 3-90,0-5 0,1 4 89,3-2-89,-1-4 0,3 3 90,-3-5-90,5 2 90,-3-3-90,4 2 0,0-2 0,-2-3 90,4 1-90,-5-3 0,2 0 0,-1-2 0,2-1 90,1-1-90,6-3 0,-4 0 0,6-3 0,-7 2 0,1-1 0,0 0 0,0 0 0,-1-1 0,0 1 0,0 0 0,-2-1 0,1 1 0,1-3 0,-3 3 0,0-1 0,-2 3 0,-3 2 0,0-1 0,-2 4 0,-1-1 0,0 1 0,-1 0-90,1 1 0,-1-1 0,0 1-89,-1 0-1,1 0-4588,-1 0 4768,-6 2 0,2-1 0,-6 2 0</inkml:trace>
  <inkml:trace contextRef="#ctx0" brushRef="#br0" timeOffset="34585">1658 13863 9332,'5'-2'359,"1"0"-179,0-1-90,2 0 0,1-1 0,1 0 0,1 0 90,7-2-90,-4 2 0,18-3-90,-15 4 0,10-1 90,-12 2-90,6-1 90,-5 1-90,4 0 90,-1 1-90,-5 1 90,2-1-90,-3 2 90,-4-1-90,1 2 0,-4 0 90,-1 4-90,-2 0 90,-1 3-90,-4 5 90,-2-3-90,-1 5 0,-2-4 0,0 0 0,-2 2 0,0 0 0,-1 1 0,-1-1 0,1 1 0,-1 0 0,1-1 0,0-1 0,0 0 0,1-1 0,1-1-90,0-1 90,1-2-90,1 0 0,0-2-90,1-1 90,1-1-180,1-1 90,0-1-90,1-1-449,0 0-271,2-2-809,-1-1 1799,0 0 0,1-3 0,0 1 0</inkml:trace>
  <inkml:trace contextRef="#ctx0" brushRef="#br0" timeOffset="36970">1561 14154 7353,'-3'-4'1439,"1"1"-1349,1 1 90,0 0 0,0-1 0,0 1-90,-1 0 89,1 0-89,-1 0 0,0-1 270,-2-1-270,2 1 0,-2-1 180,1 1-180,0 1 0,1 0 90,-1 1-90,1 1-90,-2 0 90,-1 2-90,0 1 0,-1 2 0,-3 4 0,2-2 0,-3 4 0,2-1 0,-2 4 0,1-2 0,-8 14 0,8-12 90,-5 8-90,3-4 0,3-3 0,-3 3 0,1 2 0,3-4 0,-2 5 0,1 1 89,4-5-89,-2 6 0,3-6 0,0 1 0,2-1 0,-1 2 0,2-1 0,0-1 90,1 0-90,0-2 0,2 0 0,0-1 0,0-1 90,1-1-90,5 2 90,-2-4-90,4 2 90,2-2-90,-3-3 0,4 0 0,-2-2 90,-1-2-90,1 1 0,1-2 0,0 0 0,1-1 0,0-1 90,1 0-90,0-1 0,0 0 0,1 0 0,0-1 0,-1-1 90,7-1-90,-5 1 0,4-2 0,-6 1 0,3-1 0,-4 0 0,2 0 0,-2 0 0,-3 2 0,1-1 0,-2 0 0,-4 2 0,2 0 0,-4 1 0,0 0 0,-1 1 0,-1 0 0,0 0 0,-1 0 0,1 0-90,0 2 90,0 0 0,1 0 0,-1-1-180,0 0 90,-1 0-90,0-1 1,1 0-1,-1-1 0,2 0-90,-1 0 0,0-1-360,1-2 181,-1 1-1,0-2-719,-1-2 539,-1 1-180,0-2 810,-1 1 0,-1 0 0,-1 0 0</inkml:trace>
  <inkml:trace contextRef="#ctx0" brushRef="#br0" timeOffset="37434">1760 14483 6633,'-8'-3'1709,"0"0"-1349,0 0-180,3 1 0,-2-1 270,1 2-271,3 0 1,-2-1 0,4 2 270,-1-1-90,1 1-270,5 1-90,-1 0 0,4 1 90,2 2-90,-2-1 90,4 1-90,1 0 0,-2-2 0,5 1 90,-4-2-90,8 1 0,-5-1 0,6 0 0,1 0 0,-5 0 90,4 0-90,-3 1 0,-5-1 0,3 1 0,-5 0 0,-2 0 0,-1 0 89,-2 1 1,0 0-90,-1 2 90,-1-1 0,-1 2 0,-1 0-90,-1 0 90,-1 2 0,-1 0-90,-1 1 90,-2 2-90,-5 5 90,1-3-90,-3 5 0,-2 1 0,4-5 0,-5 5 0,6-7 0,0 0 0,0 0 0,0 0 0,1-1 0,-2 3 0,4-4 0,-2 3-90,5-6 90,0-1-90,0 0 0,2-1 0,-1-1-90,1 0 0,0 0-89,0-2-1,0 1-360,1-1 270,1-1 1,0 0-811,2-2 361,-1 0-271,1-2 1080,-2 0 0,1-2 0,-1 0 0</inkml:trace>
  <inkml:trace contextRef="#ctx0" brushRef="#br0" timeOffset="49486">22800 3353 6723,'2'-11'1169,"-2"3"-989,2-5-90,-2 7 0,-1-1 0,1 3 0,-1 0 0,-1 1-90,1 0 0,-1 0 90,-1 0-90,0 0 0,1 1 0,-1 0 0,1 1 0,0-1 0,1 1 90,0 0-90,-1 1 0,-2 1 0,0 0 0,-3 1 0,1 1 0,-5 1 0,2 0 90,-3 1-90,3-1 0,0 0 0,-1-1 90,-3 2-90,3-1 0,-2 1 90,3-1 0,-5 2-90,3-2 90,-2 1-90,0 0 90,4-2-90,-2 1 0,0-1 90,3 0-90,-3 0 90,1 0-90,3-2 90,-1 1 0,2-1-1,2 0-89,-1 0 90,2-1-90,1 1 90,-1-1-90,2 1 90,-1-1-90,1 1 0,0 0 0,-1-1 0,0 4 0,1-2 0,-1 4 90,-1 2-90,0-1 0,-2 4 0,2-2 90,0 0-90,0 0 0,-1 2 90,1 0-90,0 2 0,0 0 90,0 1-90,0 1 90,-1 1 0,1 1-90,0 1 90,1 1 90,-1 10-180,0-5 90,0 7 0,-1 2 0,2-7 0,-1 7-90,0-10 90,1 2-90,-2-1 90,1 1-90,0 11 89,0-8-89,0 8 90,0 1-90,1-9 0,0 9 90,1-11-90,0 12-568,0-9 568,-1 8-3084,1 1 3084,-1-9 90,0 10-255,-3 0 165,2-9 90,-3 10-90,-3 1 0,2-8 90,-2 10-90,-3 1 0,3-10 0,-3 9 90,2-1-90,2-11 0,-1 9 0,3-14 429,1-1-429,1-2 0,0 0 3305,1-3-3305,0 6 90,1-9-90,0 5 173,2-6-173,1-4 0,0 1 90,1-3-90,1-4 0,1 1 0,4-5 0,1-2 0,5-1 0,9-5 0,-4-1 0,9-3 0,5-5 0,-6 3 0,11-6-480,-10 3 480,2-1 0,1-1 0,1-1 0,16-8 0,-11 7 0,12-6-890,-16 9 890,0 2 0,-2 2-90,-1 1 90,-2 3-254,9 0 254,-11 3-90,6 0-90,-6 3 0,-7 1 1,3 0-271,-3 1 90,-5 0 0,5-1 245,-7 0-605,1-1-359,0-2-91,0-1 1170,0-2 0,0-3 0,2-1 0</inkml:trace>
  <inkml:trace contextRef="#ctx0" brushRef="#br0" timeOffset="50367">24402 3331 6813,'-12'-9'1529,"2"1"-1079,-5-4-270,7 4 0,-2 0 270,3 0-271,1 2 1,0-1 90,2 0-90,1 2-90,0 0 0,3 2 90,0 0-90,1 1 0,3-2-90,7-1 90,1 0-90,7-2 0,10-3 0,-6 1 90,12-2-90,3-2 90,-7 3-90,11-3 90,1-1-1,-10 4-89,9-4 90,-4 2 0,-11 2-90,6-1 0,-13 5 90,0-1-90,-6 3 180,3-3-180,-10 5 90,1-1 0,-5 2 90,-2 1-180,-4 4 0,1-1 90,-4 5 0,-2 5-90,1-2 90,-2 7 90,-3 14-492,4-10 312,-4 15 90,3-3 0,3-8-90,-1 11 180,3 3-180,2-8 90,0 13 0,2 4 0,0-9-90,1 12 179,1 1-1665,-1-10 1576,1 12 0,0 2-2856,1-12 2855,1 13-89,0-18 93,1-1-93,2-1 0,-1 0 90,6 15-1971,-3-14 1881,3 12 0,-3-18 676,-1-1-676,1-2 0,-1-1 2215,1-2-2125,2 10-90,-2-10 0,1 7 0,-3-4 0,-4-7 160,1 6-160,-7-3 0,0-6 3392,-5 5-3392,-6 0 0,0-7 0,-6 6 90,-8-1-90,4-7-440,-9 7 440,7-8 0,-3 0 0,-2 1-531,-1-1 441,-2-1 90,-17 6 0,12-6 0,-10 3-180,5-5 0,14-4 0,-7-1-450,10-6 91,10-3-91,-2-4 326,10-1-775,2-4-180,3-3-181,2-2 1440,2-4 0,2-3 0,1 0 0</inkml:trace>
  <inkml:trace contextRef="#ctx0" brushRef="#br0" timeOffset="51588">22697 2773 9062,'4'-3'180,"0"2"-180,0 1 90,1 1 0,2 0 0,0 0 0,2 0-1,0 1 91,5 1-90,-2 0-90,3 1 180,5 1-90,-4 0-90,5 2 180,3 2-90,-7-1-90,7 3 90,-8 0 0,-1 2 0,0 1 0,-1 3-90,-1 1 90,0 3 0,-2 1 0,-1 1-90,-1 2 90,2 13 0,-3-8-90,2 9 89,-4 0-89,-2-9 0,0 8 90,-1-2-90,-2-10 0,0 6 0,0-3 0,-1-9 0,0 5 0,0-10 0,0-2 0,0-1 0,-1-1 0,1 0-90,-1 0 1,-1-1-91,0 0-90,0-1-450,-4 5 181,1-4-181,-3 3-1529,-4-4 2249,1-3 0,-4-1 0,4-3 0</inkml:trace>
  <inkml:trace contextRef="#ctx0" brushRef="#br0" timeOffset="51984">22849 3493 7982,'7'-6'1260,"1"-1"-1080,-3 5-90,2 0 179,1 1-89,-2 2-90,3 1 0,-2 0 90,-1 2-90,0 0 0,1 2 0,-1 0 180,3 6-270,-2-3 90,2 3 90,1 1-90,-2-3-90,3 3 90,0-2-1,-3-3-89,3 1 90,0-2-90,-2-3 0,3 0 90,1-2-90,-4-2 0,3 0 0,-3-3 90,3-3-90,-2-1 90,12-12-90,-11 6 0,7-9 90,-7 0-90,-3 5 0,2-7 0,-2 1 0,-3 5 0,0-3 0,-4 7 0,-1 2 0,-1 1 0,-1 2-90,-1 2 90,-1 0-90,-1 2-90,0 2 1,0 0-91,1 1-90,0 1 0,0 1-180,2 1-1349,0 1 1596,0-1 1,8-2 0,2-2 0</inkml:trace>
  <inkml:trace contextRef="#ctx0" brushRef="#br0" timeOffset="52419">24100 2570 8072,'-4'-6'1170,"-1"1"-1080,2 5 90,-1 1-90,0 2-1,-2 1 1,1 2 90,-2 2-90,-1 2 90,-3 8 0,1-3-90,-2 8 180,-2 6-180,3-4 90,-4 9 90,1 9-3573,3-8 3393,-2 14 0,3-12-84,1 1 84,0 2-90,1-1 180,-2 17-180,4-14 0,-1 11 90,2-5-90,2-14 0,0 9 0,2-17 0,0 6 0,0-9 0,0 5-90,0-5 0,-1-7-630,-4 14 271,0-15-91,-4 7-1439,-3-8 630,0-6 1349,-4 1 0,3-6 0,0-2 0</inkml:trace>
  <inkml:trace contextRef="#ctx0" brushRef="#br0" timeOffset="52801">23665 3339 8162,'3'-3'1170,"0"0"-1080,-2 2 179,2 3-89,0 1-90,1 3 270,3 5-180,-1-2 0,2 7 90,2 4-180,-3-4 0,2 7 90,1 0-91,-3-5 1,3 5 0,-2-8-90,-1 0 90,1-2 0,-1 0-90,0-2 90,0-2-90,0 0 0,-1-2 0,0-1 90,-1-1-90,-1 0 0,0-2 0,-1-1 90,1 0-90,-2-1 90,1 0-90,2-5 90,-1-1-90,2-5 0,0 0 0,0-2 90,0-1-90,0-2 0,1 0 0,-1-2 0,0 0 0,1 0 0,-1 0 0,0 1 0,-1 1 0,0 1 0,-1 2 0,-1 1-90,0 3 0,0 0-90,-1 2-449,0 0 179,0 2-360,-1 1-480,-1 3 1,-1 1 0</inkml:trace>
  <inkml:trace contextRef="#ctx0" brushRef="#br0" timeOffset="56917">26880 3897 7623,'1'-17'1529,"-1"6"-1439,-1-5 90,-1 8 0,0 0-91,-1 0 91,0 1 0,0 1 0,-3-1-90,2 3 0,-4 1-90,-2 4 90,0 2-90,-5 3 0,2 3 0,-2 2 0,0 3 0,0 3 0,-1 2 0,0 2 0,1 2 0,1 1 0,2 0 0,-1 10 0,5-9 0,1 7 0,7-7 0,2-7 0,3 3 0,7-3 0,-1-7 90,5 3-90,5-5 0,-4-4 0,7-1 0,3-6 0,-6-1 0,6-4 0,-8-2 90,-1 0-90,-2-3 0,-1 0 0,-2-2 90,0-7-90,-5 3 0,0-5 0,-7-1 0,-3 6 90,-3-6-90,-5 1-90,2 6 90,-5-5 0,0 4 0,4 4 0,-2-2 0,2 4-90,3 4 0,0-1 0,3 5-90,2 1-1439,-1 2 720,5 4-181,0-1 1080,3 4 0,-1-3 0,1-1 0</inkml:trace>
  <inkml:trace contextRef="#ctx0" brushRef="#br0" timeOffset="57119">27244 3807 8432,'-4'0'270,"2"1"-360,2 2 0,1 0-90,1 2 0,2-2-539,6 0-1,-1-1 720,5-2 0,-1-2 0,0 0 0</inkml:trace>
  <inkml:trace contextRef="#ctx0" brushRef="#br0" timeOffset="57635">27605 3571 7443,'-8'-5'899,"-1"2"-719,-1 1-90,-1 1 0,-2 2 0,0 1 0,-1 2-90,-1 2 90,0 2 0,0 1 0,0 2 0,1 2-90,0 1 180,-3 7-180,6-4 90,-2 4-90,8-5 90,2 5-90,3-4 0,3 3 89,6-3-89,0-5 0,6 2 0,3-6 90,-3-3-90,4 0 0,0-5 90,-5-1-90,3-2 90,-6-2-90,0-1 90,-1-2-90,-1-1 180,1-6-90,-2 3 0,1-4 0,-5 4 0,0-1-90,-1 1 90,0 0 0,-2 0 0,1-2 0,-2 4 0,0-1 0,0 4 0,0 3-90,0-1 0,0 3 90,0 2-90,2 3 0,3 5 0,0 2 0,4 4 0,-1-1 0,0 2 0,2 1-90,0 2 90,1 1 0,4 9 0,-4-5 0,3 8 0,-2 0 0,-4-7 0,1 7 0,-4-1 0,-3-7 0,-2 7 0,-7-1 0,-1-7 0,-6 6 0,-9 1 0,3-8 0,-9 6 90,-5-2-1769,9-8 1679,-8 4 0,14-10-544,-1-1 275,8-5-1,2-1-900,15-8 181,4-3-180,9-5 1169,3-1 0,6-3 0,2-1 0</inkml:trace>
  <inkml:trace contextRef="#ctx0" brushRef="#br0" timeOffset="57984">28325 3762 7173,'-11'-4'1529,"-10"3"-1439,4 2 0,-7 2 180,-3 5-180,6 0 0,-7 3 180,2 3-181,8-2 1,-5 6 0,11-5 0,-2 8 0,5-4-90,1 6 90,9-1-90,2-6 90,4 5-90,9-4 90,-2-5-90,8 2 90,6-6 0,-5-4-90,8-2 90,-9-4-90,-1-2 90,0-1 0,-3-2 90,3-6-180,-7 2 90,0-5 0,-9-8 0,-4 9-90,-4-10 0,-8 6 0,1 5 0,-6-3 0,-5 3-90,4 5 0,-5-2-180,0 6 0,6 2-90,-5 2-1079,3 6 360,5 0-181,-3 4 1260,5 0 0,0 0 0,1 0 0</inkml:trace>
  <inkml:trace contextRef="#ctx0" brushRef="#br0" timeOffset="60518">23149 4743 7263,'-3'4'899,"0"-1"-809,3-2 0,0 1-90,0 0 0,0 1 180,1 1-180,-1-1 90,2 2 180,1 2-180,-1-1 0,1 2 90,0 4 0,0-1-90,0 4 89,-2 6-89,0-2 0,-1 8 180,-2 6-180,0-5-90,-2 11 180,0 6-90,0-10-741,0 13 651,1-14 90,0 0-90,2-1 0,-1-1 0,2 11 0,-1-12-140,1 8 140,1-14 0,0 8 0,0-9 0,0 6 0,1-1 0,-1-8 0,0 6 636,0-1-636,-2-7 0,1 5 0,0-2 245,0-6-245,0 5 0,2-3 0,-1-4-90,2 2-90,2-2 0,-2-4-90,2 2 0,-2-5 1,0 0-181,0-1-180,-1-1-269,0-1 899,-1-1 0,0-2 0,0-1 0</inkml:trace>
  <inkml:trace contextRef="#ctx0" brushRef="#br0" timeOffset="61185">22954 4887 6993,'-6'3'1439,"0"1"-1169,-3 1-90,2 1 0,-6 6-90,6-3-90,-4 5 90,4-3 0,-1 2-90,1 0 90,0 1 0,0 7-90,1-5 90,1 4-90,2-4 0,1-5 0,1 2 89,3-5-89,0-1 0,0 2 0,0-4 0,0-1 90,-1-1 0,0 0 0,1-1 90,0-3-90,1-1 0,1-4 90,3-8-180,-1 0 0,4-8 0,0-6 0,-2 5 0,3-8 0,-2-3 0,-1 7 0,3-7 0,-2 1 0,-1 9 0,1-6 90,-1 6-90,-2 7 0,1-2 0,-2 8 0,2 0 0,-3 3 0,3 0 0,0 6 0,-1 1 0,4 2 0,1 6 0,-1 0 90,3 5-90,0 6 0,-2-2 0,4 8 0,1 6 0,-4-6-365,5 9 455,-3-8-90,-1 1-3271,2 0 3181,0 0 90,0 1-2458,9 9 2189,-6-8-91,6 6-720,3-2 181,-4-10-270,7 6 1118,-7-13 1,0-2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09:54:02.58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24067 8650 8072,'-12'-8'1799,"3"3"-1529,-5-3-90,4 4 0,-1 0 0,-1-1-90,0 1 90,-2 1-90,0-1 90,-2 1-90,1 0-1,-1 0 91,-11 0-90,5 1-90,-8-1 180,-8 3-90,6 1 0,-15 2 180,-17 5-3195,11 0 3015,15-2 0,1 1 90,-20 4-590,-1 2 590,1 0-90,0 1 89,1 1-89,3 0 0,3 0 0,1 1-797,3 0 797,2 0 0,2 1-90,0 0 90,2 1-1844,-14 7 1934,14-6-180,-9 5 23,6 0-23,12-5 372,-8 6-372,3 1 90,10-5 460,-7 7-550,5 2 0,8-7 2269,-4 9-2269,3 1 0,7-7 3001,-5 9-3001,8-9 0,1 0 0,0 2 0,0 0 0,1 3 0,-4 16 0,4-10 0,-3 14 90,1 2-1026,3-12 936,-3 13 0,1-1 0,3-14-446,-2 12 446,4-18-2580,0-1 2580,1 0 0,1-1-1950,1 13 2040,2-10 196,0 10-286,5 0 0,0-11 0,4 10 0,2-3 0,0-9 0,3 7 0,-2-13 0,0-1 0,2 0 0,1-1 0,0-2 0,1 0 0,1-1 0,0-1 222,2-2-132,9 5-90,-6-5 2202,8 2-2022,3 1-90,-6-5 3292,9 6-3112,6-1-90,-8-4 210,12 3-210,6 0-90,-10-5-1101,15 4 1191,-14-6-180,1-1 90,1 1-90,1-1 90,1 1-90,0-1 0,1 1 0,1-2 90,1 1-90,2 0 0,2-1-2237,2-1 2327,4 0-90,-16-2 0,2-1-295,-11-2 0,3 1 295,12 1 0,7 0 0,-6 0 45,-7-1 0,-1-1-327,1 1 1,2-1-1,0 1 282,11-1 0,-4 0-594,-10-1 0,0 0 594,13 0 0,2 0 45,1 0 0,-2-1-291,-12-1 1,0 1 245,14-1 0,-1 0 0,-16 0 0,-3-1 6,1 0 0,0 0-6,-1 0 0,1 0 3,-2-1 1,0 1-4,-1-1 0,-1 1 0,0-1 0,0 0 0,-2-1 0,0 0 0,0 0 0,-1 0 0,32-3-81,-20 1 0,0-1 81,-10 1 0,0 0 514,10-1 0,0 0-424,18-4 0,1 0-90,0 1 0,-31 4 0,0-1 0,17-1 0,0 0 0,-11 1 0,1 0 0,11-1 0,2 0 0,2 0 0,-1 1-633,-13 1 0,1-1 633,13 0 0,-1 0 0,-16 1 0,-2 1 158,1 0 0,-1-1-158,1 1 0,-2 0 384,1 0 0,-1 0-384,0 0 0,0-1 45,0 1 0,-1 0-539,0 0 0,0-1 494,-1 1 0,0 1 0,33-4 0,-20 3 0,0-1 0,-10 2 0,-1-1-111,9 0 1,2 0 110,1 0 0,-2 0 0,-10 1 0,0-1 0,11 0 0,1 0 0,0-2 0,-1 1 0,-10 1 0,0-1 0,11 0 0,0-1 0,1-1 0,-1 0 0,-9 2 0,-1-1 0,11-1 0,2-1 0,2-1 0,-2 1 0,-11 1 0,0-1 0,12-1 0,1-1 0,-1 1 0,-2-1 0,-11 2 0,0 0 0,11-2 0,1 0 0,-1-2 0,-2 1-281,-11 2 1,1-1 280,10-2 0,-1-1 0,18-5 1014,-2-1-1014,-1-2 1129,-3 0-1129,-1-2 0,-17 5 0,-1 0-546,20-11 546,-21 11 0,0-3 0,-2 0 0,-2-1 0,19-12 0,-20 12 0,1-1 691,-3-1 1,-2 1-692,16-13 0,-18 13 0,0-1 90,19-22 0,-14 11-90,6-9 90,-16 14 510,-4-1-420,-3 1 741,-2 0-741,-1-15-90,-6 9 1541,-2-10-1541,-4 12-90,-3 0-1992,-4-1 2172,-1 0-180,-4 0-1974,-13-15 2064,4 12-122,-12-11 32,-8 2 0,7 11 66,-13-9 24,20 23 0,0 1 1076,-17-11-1166,15 12 0,-2 0 45,-4 1 0,-1 1-45,-23-9 45,19 9 0,-2 1-45,10 6 0,0 0-147,-3-1 1,0 2 146,-1-1 0,-1 1-317,-2 0 1,1 0 361,-1 1 0,-2 0 0,-19-5 0,-2 1-458,14 3 0,0 0 413,-14-3 0,-3 0 29,20 4 1,0 1 0,2 0-30,-9-1 0,0 0 0,7 1 0,-1 1 0,-1 0 0,-2 0 0,0 1 0,2 0-535,-10-1 0,0 1 535,9 1 0,-3-1 0,-1 1-149,0 0 1,-2 1-1,4 0 149,-12 0 0,1-1 0,9 1 0,-3 0 0,1 1 30,-3-1 0,0 1 0,3 0-46,-11-1 0,0 1 16,8-1 0,-3 1 0,4 1 169,-7-1 1,2 0-215,-2 1 0,0 0 45,0 0 0,-1 0 0,0 0 0,0 0-64,0 0 1,0-1 63,0 1 0,-1 0 0,0-1 0,0 1 0,-1 0 0,-1 0 0,23 0 0,-1 1 0,-2 0-81,-3 0 1,-3 0-1,-1 0 1,3 1 80,-4-1 0,2 1 0,-3 0 52,4 0 1,-3 0 0,-1 0-1,1 1-52,-1 0 0,-1 0 0,1 1 0,3 0 0,-5 1 0,3-1 0,-3 1 0,5 0 0,-3 0 0,0 0 0,0 1 0,0 1 0,-1 0 0,2 1 0,2 0 0,-4 0 0,2 0 0,-2 1 80,4 0 0,-3 0 1,0 0-1,0 1-80,2 0 0,-1 2 0,0-1 0,4 0 0,-5 1 0,3-1 0,-2 2-23,4-2 1,-3 1 0,0 1-1,4-1 23,2-1 0,3 1 0,0-1-60,1 1 0,0 0 0,0 0-105,-19 5 0,0 0-15,4-1 1,1 1 320,3 0 1,1 0-412,4-1 1,2 1-209,2-1 0,3 0 73,3-1 0,1 1-45,4-1 1,1 1-766,-4 5 1,2 2-495,-13 9 940,-3 11-2369,21-3 3138,12-11 0,0 4 0,11-13 0</inkml:trace>
  <inkml:trace contextRef="#ctx0" brushRef="#br0" timeOffset="4730">2472 10108 9242,'5'-3'360,"1"0"-181,5-4-89,-1 2 0,6-5 0,-2 3 0,1-1 0,3 1 0,1-2 0,3 1 0,1-1 0,4 0 0,1-1-838,3-1 838,1-1-3145,3 0 3145,1-1-90,3 0-1482,24-6 1572,-12 4-59,-18 5 1,3-1 58,6-1 0,-1 1-479,-7 1 1,-1-1 388,13-2 0,1-2 90,3-1 0,-2 0-90,-10 4 0,-1-1 45,11-3 0,2 0 576,-4 1 1,-1 1-622,-11 4 0,0 0 0,9-2 0,-1 0 0,12 0 0,-5 2-465,-3 3 555,-5 2-90,-4 2 25,-4 2-25,-5 1 0,-5 2 1467,-4 2-1467,-3-1 0,-4 2 0,-4 0 876,-2 1-966,-3 4 3392,-3-2-3482,-2 4-359,-6 0 89,1-3-270,-3 3-1708,-3 1 1078,2-5 1350,-5 4 0,3-6 0,0 0 0</inkml:trace>
  <inkml:trace contextRef="#ctx0" brushRef="#br0" timeOffset="6114">9906 16230 8972,'-4'2'1169,"1"-1"-719,2-1-450,6-4 90,-1 0 0,5-6-90,0 1 90,8-12 0,-3 2 90,23-30-180,-16 21 90,14-18 0,-6 11-948,-7 8 948,7-7-166,-1 4 166,-7 8-90,6-6 0,-9 12 0,-2 2 90,-2 1-90,-1 3 0,-2 1 0,1-1 0,-4 4 0,0-1 850,-4 4-850,-1 1 173,0 0-173,-3 2 90,1 3 0,0 6-90,-1 1 90,2 6 0,0 5-90,0-4 90,2 8 0,3 4-90,-1-6 90,4 10-90,-2-9 90,7 12-90,-4-7 0,5 10 0,1 1-364,-4-9 364,3 9 0,0-2 0,-5-9 0,3 6 0,-3-3 0,-5-8 0,2 5 0,-4-3 0,-3-6 0,-1 3 0,-2-8 0,-1 0 0,-1 0 0,-2 0 364,1-1-364,-6 5 0,2-5 0,-4 4 0,-2-1 0,3-3 0,-4 3 0,0-1 0,5-4 0,-3 4 90,4-5-90,4-4 0,0 1 0,4-5 0,1-1 90,0 0-90,4-3 90,2-2-90,2-2 0,3-3 90,9-8-90,-3 0 0,7-8 90,5-7-90,-6 5 0,8-8-90,0 0-975,-8 10 885,6-6-114,-6 7 115,-7 6-91,3-1-540,-5 6 360,-5 4-89,1 0-181,-5 4-89,-3 2 701,0 0-1061,-2 1 1175,-1-1 1,0-1 0,1 1-1</inkml:trace>
  <inkml:trace contextRef="#ctx0" brushRef="#br0" timeOffset="6536">10752 16227 7533,'3'-8'3058,"1"-1"-2788,-2 5 90,0-3-270,-1 6-90,0-1 89,1 4 1,0 2 0,0 2 0,1 2 90,3 6-90,-1-3-90,1 4 90,1 1-90,-1-5 0,2 3 90,0-2-90,-3-4 0,3 2 0,-3-5 0,2-1-90,-3-2 90,2-1 0,0-3 0,-1-1 0,1-2 90,-2-1-90,0-2 0,0 0 0,-1-2 0,1-6 0,-1 3 0,1-6 0,-1-1 90,0 5-90,0-4 90,0 4-90,0 5 90,-1-1-90,1 5 0,-2 2 0,2 2 90,0 2-90,1 2 0,0 2 0,1 1 0,1 3 0,1 2 0,-1 1 0,0 0 90,1 1-90,2 4 0,-2-4 0,2 3-90,0-3 0,-2-4 0,2 2-180,1-3 0,-3-2-90,2 1-449,0-1 269,-2-2-179,1 0-1170,-2-2 719,-3-2 1170,2-2 0,-1-2 0,0 0 0</inkml:trace>
  <inkml:trace contextRef="#ctx0" brushRef="#br0" timeOffset="7034">11272 16050 7173,'8'-14'3688,"-2"4"-3418,-4 10-90,-1 3 269,3 9-269,-1 0 0,2 8 90,1 9-90,0-4-90,1 10 90,3 5-180,-2-9 0,4 11 0,1 1 0,-3-9 0,5 9-90,0-2-3392,-3-11 3302,3 8 0,-5-14-90,0-3 0,-1-3-90,-1-2 91,-1-4-451,0-1 450,-4-5-90,1-3-89,-5-10 3571,-1-1-3302,-3-6 0,-4-9 180,1 4 0,-4-8 180,-3-5 0,4 7 0,-5-8 269,-2 1-3571,4 8 3302,-3-6 0,4 9 90,2 2-90,1 0 0,0 1 0,2 0 89,-2-5-89,3 5-90,1-5 180,4 1 3212,2 3-3392,3-5 0,7-5 0,0 6-90,6-9 0,8-2 0,-4 7-432,9-7 432,-6 10 90,1 1-90,0 2 0,-1 2 0,-1 4 0,-1 2 0,-2 5 0,-2 5 0,-1 5 0,0 16 0,-7 0 0,0 15 0,-12 19-1281,-2-7 1281,-6 21-135,1-28 0,0-1-135,-8 21 90,6-21 0,-1 1-450,0-2 1,-1-2-450,-7 18 404,7-20 0,1-1-674,-6 7 1349,1-5 0,1-5 0,1-3 0</inkml:trace>
  <inkml:trace contextRef="#ctx0" brushRef="#br0" timeOffset="12150">9212 8888 7083,'-2'-8'2968,"1"1"-2608,0-1 0,-1 3 0,1 0-1,0 0 1,-1 0 0,0 0-90,0 0 180,0 1 899,-2-3-989,2 4-91,-2-2 1,3 4 90,0 0-180,0 1 180,-1 0-270,1 1 270,-4 9-360,1-2 90,-3 8-1,1 2-89,2-3 90,-1 4-90,2-6 0,1 0 90,1-1-90,0 0 90,1-2-90,1 1 90,1-2 0,0-1-90,2 0 90,0-2-90,1 0 90,1-2-90,0 0 90,1-2 0,2 0-90,0-3 90,2 0 0,5-6 0,-3 1-90,4-4 0,-1-5 90,-4 3-90,2-5 90,-1-2 0,-4 4 90,1-5-180,-5 6 90,-1 1 179,-1 0-179,-1 1 90,0 0-180,-2 1 0,-2 1 180,0 0-90,-1 0 180,-4-3-180,1 3 0,-4-1 0,-3 2 0,3 4-90,-5-2 180,-1 6-180,3 1 90,-4 3-90,-2 4 0,6 0 0,-5 3 0,2 5 0,4-3 0,-3 6 0,6-5 0,0 1 0,2 1 0,1-1 0,2 1 0,0 6 0,2-5 0,1 4 0,1-3 0,1-5 0,2 2 0,1-3 0,0-3 0,1 0 0,3-3 0,-2-2 0,3-1 0,-2-2 0,2-1 90,0-2-90,2-1 0,0-2 0,1-3 0,-1-1 0,0-1 89,-1-1-89,4-8 90,-5 4 0,3-6 0,-4-1 0,-2 5-90,-1-6 180,-3 2-90,-2 6 0,-1-4 0,-2 4 0,0 5 0,-3-2 0,3 6-90,-2 1 90,0 1 0,0 1-90,-1 0 0,0 3 90,-1 0-90,0 2 0,-1 2 0,-5 5 0,2 0 0,-3 6 0,0 7 0,3-2 0,-3 8 0,3 4-90,3-6 90,0 7 0,3-12 0,3-1 0,0-2 0,2-1 0,1-2 0,1-1 0,0-1 0,2-2-90,3 0 90,-1-3 0,3 0 0,-2-5 0,2-2 0,0-2 0,2-2 0,0-2 0,7-8 0,-5 1 0,5-5 0,-3-5 0,-4 4 0,1-5 90,-3-1-90,-4 6 0,0-4 0,-3 7 0,-2 0 0,-1 2 90,-1 0-90,-1 2 0,1 1 0,-2 1 0,1 1 90,-1 2-90,-4-1 90,1 4-90,-2 1 0,-3 4 0,2 3 0,-4 3 0,0 7 0,3-2 0,-2 7-90,1 4 90,4-5 0,-1 7 0,3 0 0,3-7 0,0 5 0,3-8 0,1-2-90,0 0 90,2-2 0,0-1 0,4 1 0,-1-4-90,3 1 90,2-5 0,-2-2 0,3-2 0,2-5 0,-4-1 0,4-5 0,-2-3 0,-3 1 0,2-4 90,-4-4-90,-2 5 0,-1-5 0,-3 6 0,-1 1 0,-1-1 90,-1 1-90,-1 1 0,-1 0 0,-1 2 0,0 0 90,0 2-90,-4-1 0,2 4 90,-2-1-90,-2 4 0,2 3 0,-3 1 0,-4 6 0,4 1 0,-4 3 0,0 7 0,4-3-90,-2 8 90,2 2 0,5-4 0,-1 6 0,4-8 0,3 5-90,1-6 90,2 3 0,5-4 0,-1-5-90,4 1 90,3-5 0,-1-4 0,4-2 0,-4-3 0,1-2 0,-1-3 0,0-1 0,3-6 0,-4 2 0,2-4 90,-6 4-90,-2-1 0,-1 1 0,0 0 0,-3 1 90,-1-3-90,-1 4 0,-1-1 0,-3 3 0,1 3 90,-2 0-90,-2 4 0,2 2 0,-4 2 0,1 5 0,1-1-90,-1 3 90,3-2 0,1 1 0,1-2 0,0 1 0,2-1-90,0-1 90,1-1 0,0-1-180,2-1 90,0-1 90,1-1-90,0-2 90,-1 1 0,1-2 0,2-2 0,-1-1 0,2-4 90,1-5-90,-2 1 0,1-5 0,-3 4 0,-1 0 90,0-1-90,-1 1 0,0 1 0,-1 1 90,0 1-90,0 2 0,-1 2 90,-1 0-90,1 3 0,0-1-90,0 3 0,0 1 0,-1 1-450,-1 2 180,0 2-179,-2 2-811,0 2 271,1-2-90,0 3-181,3-3-89,0-1-360,1 0 0,0 0-1619,0 2 3418,0-3 0,-1 2 0,2-3 0</inkml:trace>
  <inkml:trace contextRef="#ctx0" brushRef="#br0" timeOffset="13786">5383 9053 6903,'4'0'180,"0"0"-180,-2 0 0,0 0-330,-1 0 0,1 0 1</inkml:trace>
  <inkml:trace contextRef="#ctx0" brushRef="#br0" timeOffset="14081">5492 9082 8252,'6'0'540,"-1"0"-450,1-1-90,-2 0 0,3-1 0,0 1 0,-1-1 0,2 1 0,-1 0 0,-1 1-90,0 0 90,1 0-540,3 0 180,-3 0-179,2 0 539,-5 0 0,-1 0 0,1 0 0</inkml:trace>
  <inkml:trace contextRef="#ctx0" brushRef="#br0" timeOffset="14296">5772 9083 7083,'5'0'270,"0"0"-180,-1 0-90,0 0 0,1 0-90,2-1-90,-2 0-90,1-1 270,0 1 0,-1-1 0,0 0 0</inkml:trace>
  <inkml:trace contextRef="#ctx0" brushRef="#br0" timeOffset="14598">6112 8999 7443,'5'0'809,"1"-1"-719,-2 0 0,2 0 0,-1-1 0,6 0-90,-4 0 90,3 0-90,-3 0-90,-1 1 90,2 0-180,0-1 90,-2 2-90,1-1-359,1 1 179,-2-1 0,1 1-90,-2 0 450,-2 0 0,1 0 0,-2 0 0</inkml:trace>
  <inkml:trace contextRef="#ctx0" brushRef="#br0" timeOffset="15064">6779 8965 6903,'7'3'630,"2"-1"-720,-5-1-90,3 0-90,-3-1-180,1 1-89,0 0 539,0 0 0,-1-1 0,1 0 0</inkml:trace>
  <inkml:trace contextRef="#ctx0" brushRef="#br0" timeOffset="15314">7136 8954 7623,'5'1'449,"0"0"-359,-2-1-90,1 0 90,-1 0 0,4-1-90,-2 0 0,3 0 0,-1-1-90,-1 1 0,2 0-269,-1 0-1,-1 1-180,2-1 540,-1 0 0,-1 0 0,1-1 0</inkml:trace>
  <inkml:trace contextRef="#ctx0" brushRef="#br0" timeOffset="15532">7543 8900 6993,'8'0'899,"-1"0"-809,-1 0-90,0 0 0,-1 0 0,1 0-90,1 0 1,0 0-181,1 0-630,1 0 900,-2 0 0,3 0 0,-3 0 0</inkml:trace>
  <inkml:trace contextRef="#ctx0" brushRef="#br0" timeOffset="15797">8095 8861 7353,'5'2'450,"2"0"-450,-3-2 0,1 0 0,2 0-90,-1 0 0,3-1-180,-3 0 0,0 0-180,1 0-89,-1 0 539,0-1 0,1 0 0,0-1 0</inkml:trace>
  <inkml:trace contextRef="#ctx0" brushRef="#br0" timeOffset="16033">8447 8819 7533,'4'1'539,"1"1"-449,-2-2 90,5 0-180,-3 0 0,4 0 0,0 0-90,-2 1 0,2 0-449,0 0-1,-2 1-180,1-1 720,-4 0 0,1 0 0,-1 0 0</inkml:trace>
  <inkml:trace contextRef="#ctx0" brushRef="#br0" timeOffset="16366">8831 8868 6813,'9'0'900,"1"0"-810,-6 1-1,1-1 1,-2 0-90,1 0 90,-1 0 0,0 0-90,0-1 90,0 1-90,1-1 0,-1 0 0,0 1 0,1-1 0,0 1-90,0 0 90,0 0-180,3 0 1,-2-1 89,3 1-450,1 0 180,-2 0-90,2 0 450,-2 0 0,-2 0 0,1 0 0</inkml:trace>
  <inkml:trace contextRef="#ctx0" brushRef="#br0" timeOffset="16697">9173 8879 7982,'5'2'1260,"-1"0"-1080,-2-1 269,0-1-269,0 0 0,0 0 180,1 0-270,-1 0 90,1 0-180,-1 0 90,-1 0 0,0 0-1979,1 0 1889,-10 1 0,3-1 0,-8 1 0</inkml:trace>
  <inkml:trace contextRef="#ctx0" brushRef="#br0" timeOffset="18200">11626 9533 8702,'-4'-5'2339,"1"0"-1890,0 2-179,1 0 0,-1 0 0,0 1 90,1 0-90,-1 0-1,-1 0 1,1 1-90,0 0 180,-2 2-270,1 1 0,-2 1 90,1 2-90,0 0-90,0 1 0,3 0 90,-1 0-90,1 0 0,0 1 0,1-1 0,1 1 0,0-1 90,1 0-90,1 0 0,1 0 0,0 0 0,0-1 0,2 0 90,4 0-90,-2-1 0,5-1 0,1-2 0,-1-2 0,12-7 0,-11 2 90,6-5-1,-6 0 1,-5 3 0,2-5 360,-4 0-180,-3 3 90,0-3 359,-4 1-269,-1 4-90,-2-3 270,-2 3-361,0 1-89,-2 0-90,1 3-90,-1 1 0,-1 0 0,-1 2 0,0 1 90,0 1 0,-1 2-90,1 0 0,0 1 0,-3 4 0,4 0 0,-2 3 0,2 1 0,3-2 0,0 3 0,4-2 0,1-2 0,1 2 0,2-3 0,0-1 0,2-1 0,0 1 0,4 0 0,-2-1 0,3 0 0,-2-3 0,1-1 0,0 0 0,0-2 0,1 0 0,5-4 0,-3 0 0,3-2 0,0-3 0,-3 1 0,2-3 0,-4-1 0,-2 2 0,0-2 0,-5 4 0,-1-1 90,-1 1 0,-1 1-90,-1 0 0,0 0 90,-1 1-90,-2 1 90,0 1-90,-1 1 0,-1 1 0,-1 1 90,0 1-180,-6 2 90,3 1 0,-4 2 0,1 3 0,5-1 0,-3 3 0,3 1 0,3-2 0,-1 3 0,5-1 0,1-3-90,2 3 90,1-4 0,1-1 0,2 0 0,0-1 0,1 0-90,1-1 90,1-1 0,-1-1 0,1-1 0,5-2 0,-4 0 0,3-2 0,-1-2 0,-3 0 90,1-1-90,-2-2 90,-3 1 0,-1-1-90,-3-1 90,0 3-90,-3-2 90,-2 1-90,0 2 90,-2-1-90,2 2 0,-1 1 0,-1 0 0,2 1-90,-1 1-360,-1 0 90,1 1-269,0 1-1800,-2 1 540,1 1-270,-2 1-2158,-5 4 4317,3-3 0,-6 5 0,4-3 0</inkml:trace>
  <inkml:trace contextRef="#ctx0" brushRef="#br0" timeOffset="19065">5476 10097 9512,'1'-4'359,"0"0"-359,1 3 90,1-1-90,0-1 0,1 0 0,0 0 0,1 0 0,1 0 0,0 0 0,1 0 0,0 0 0,0 1 0,0 0-90,1 0-90,4-1 1,-2 1-91,4 0-180,-4 1-90,1 0-179,-1 0-271,0 0 990,0 0 0,0-1 0,0 0 0</inkml:trace>
  <inkml:trace contextRef="#ctx0" brushRef="#br0" timeOffset="19314">6302 9954 6813,'9'-2'1079,"-2"1"-1079,3-1 90,2-1-90,-3 0 0,5 0 0,2-1 0,-2 1-90,5-1-89,2 0-91,-4 1-180,5-1-180,-6 1 630,-2 0 0,0 1 0,0 0 0</inkml:trace>
  <inkml:trace contextRef="#ctx0" brushRef="#br0" timeOffset="19764">7727 9813 6993,'16'1'450,"2"1"-450,-8-3 0,5 1-270,1-2 0,-2 0-90,4-1-179,-4 0 539,0 0 0,0-1 0,1 0 0</inkml:trace>
  <inkml:trace contextRef="#ctx0" brushRef="#br0" timeOffset="19997">8326 9739 7173,'7'0'630,"0"0"-451,-1-1-179,2-1 90,0-1-90,2 1 0,0-1 0,2 0 0,1-1 0,1 0 0,0 1-180,8-2 91,-5 1-91,7 0-450,0-1 180,-5 1-89,5-2 539,-7 2 0,0 0 0,1 0 0</inkml:trace>
  <inkml:trace contextRef="#ctx0" brushRef="#br0" timeOffset="20214">9126 9647 6543,'18'-2'1439,"-4"1"-1169,10-2-270,-11 0 90,4 0-90,-6 1 0,6-1 0,-4 1 0,4-2 0,1 1-90,-3 0 0,4-1-539,1-1 89,-4 1-180,4-1 720,-5 1 0,0 0 0,-1 0 0</inkml:trace>
  <inkml:trace contextRef="#ctx0" brushRef="#br0" timeOffset="20447">9964 9598 7173,'8'2'809,"0"0"-719,1-1-90,-1 0 0,2 0 0,0 0-180,4 1-89,-2-2-91,4 1-899,1-1 1259,-4-1 0,6 0 0,-6 0 0</inkml:trace>
  <inkml:trace contextRef="#ctx0" brushRef="#br0" timeOffset="20918">11986 9589 7263,'22'-2'1529,"0"-1"-1169,9-1-180,-7 1-90,5-2 0,-3 2-90,-7 2 0,4-1-180,-4 1 0,-6 1-180,3 1-180,-7 0-1259,0 1 1799,-3 0 0,0 1 0,-3-1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09:54:38.03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23960 17224 7803,'-3'-4'1978,"2"0"-1618,0 1-180,0 1 0,0-2 0,0 1 0,0 0-90,0 0 90,0-1-90,0 0 0,0 0-1,1 0 1,0-1 0,1 0-90,0 0 90,2-1-90,0-1 0,2 0 0,1 0 0,6-6 0,-1 2 0,3-4 0,-1 3 0,1 1 90,1-1-90,1 0 0,1 1 0,0 0 0,2 0 90,0 1-90,2 1 0,0 1 90,1 1-90,0 2 90,0 1-90,0 2 90,0 1-90,-2 2 0,0 2 90,-2 2 0,0 3-90,0 1 90,-2 2 0,1 1-90,-2 2 180,0 0-180,0 1 0,-1 0 0,0 0 90,-1-1-90,1 0 0,6 4 0,-5-5 0,5 4 0,-6-7 90,-1 0-90,0-3 0,0 0 90,0-1-90,0-2 90,2 0-90,0-3 90,0 0-90,2-3 0,1-1 89,2-2-89,1-1 0,1-2 0,1 0 0,1-3 0,1 0 90,0-1-90,1-1 0,0 1 90,0-1 0,10-4-90,-9 4 90,7-4 0,-3 2-90,-9 4 90,6-2-90,-10 5 0,-1 2 0,-1 1 0,-1 2 0,-1 1 90,-1 1-90,1 1 0,-2 1 90,7 3-90,-6 0 0,6 2 0,-7 1 90,1-1-90,-1 2 0,8 2 0,-5-2 0,6 2 90,-5-4-90,-1 0 0,1-2 0,1-1 90,0-1-90,1-1 0,0-1 180,0 0-180,-1-1 0,1 0 90,-1-1-90,-1-1 0,1-1 0,0-1 90,0 1-90,0-1 0,0-1 0,-1 0 0,-1 0 90,1-1-90,-1 0 0,-1 0 0,1 0 90,-2 0 0,1 0-90,-3 2 89,1-1 1,2 1 0,-4 1-90,2 1 0,-4 2 0,0-1 90,0 2-90,1-1 0,1 2 0,0-1 0,0 2 0,1-1 180,6 0-90,-4 0 0,5 1 90,1-1-180,-3 1 90,4 0 0,-6 0-90,0 0 0,1 2 0,0-1 0,0 1 90,-1 0-90,1 0 0,0-1 0,0 0 0,1 0 0,0-1 0,0-1 0,-1-1 0,9-1 90,-6 0-90,5-1 0,-7-1 0,0-1 0,-1 1 0,0-2 0,0 0 0,1 0 0,-1-1 0,1 0 0,0-1 0,0-1 0,-1 0 0,1-2 0,0 0 0,0 0 0,-1 0 0,0 0 0,-1 2 0,-1 0 0,-1 1 0,0 0 0,-1 2 0,2 0 0,-4 2 0,3 1 0,-3 2 0,-2 2 0,2 1 90,-2 1-90,-1 0 0,1 1 90,0 0-90,1 0 90,0 1 0,1-2-90,0 1 0,2-1 0,1 0 90,2-1-90,1-1 0,1-1 0,1-1 0,1-1 90,1-1-90,1-1 0,1-1 0,1-1 0,0 1 0,0-1 0,10-3-1019,-8 3 1019,7-2-4,-10 3 4,-1 0 0,1 0 0,-1 1 0,1 1 0,0-1 0,0 1 0,-1 0 0,0 1 0,0 0 90,0 0-90,0 1 0,-1 0 0,1 0 0,0 1 0,0 0 1018,0 2-1018,8 1 4,-6 1-4,5 2 90,0 2 0,-6-2-90,5 3 90,-2-1 0,-6-1 0,5 1-90,-9-3 0,1 0 0,-2-1 0,1 0 0,-2-1 0,0 0 0,-1 0 0,-1-2 0,0 1 0,0-1 0,-1-1 0,0 0 0,-1-1 0,-1 0 0,-1 0 0,0 0 0,-1 0-90,0-1 90,-1 0-90,1 0 0,-1-1-90,1 0 1,-1 0-631,2-1 180,-1 0 1,1 0-181,-2 1 1,0 0-1530,0 0 900,-2 1 674,1 0 1,-3 2-1,1 0 1</inkml:trace>
  <inkml:trace contextRef="#ctx0" brushRef="#br0" timeOffset="3190">15505 6891 6633,'-11'12'990,"4"-5"-900,-4 7 89,2-2-89,2-3 0,-5 9-90,6-7 0,-2 3 90,2-4-90,2 0 180,-4 6-180,3-3 90,-3 5 0,2-3 0,-1 2 0,-1 3 0,0 1 0,-2 4 0,-1 1-3392,-1 4 3392,-2 2 0,-2 4-127,-1 2 127,-3 4 0,-1 2-330,0 3 285,4-12 0,0 0-694,-7 20 649,7-18 0,1-1 90,-5 16-90,2 0 90,3 2-90,2 2 45,8-15 0,2 1-45,-1 24 45,4-22 0,2 0-103,5 19 58,4 1-738,4 1 738,-6-32 0,1-1 0,0 2 0,2-1 0,0 1 0,1 0 0,1 1 0,1-1 0,0 1 0,2 0 45,1 0 0,1-1-45,2 0 0,0 0-593,3 0 1,0 0 592,2-1 0,1 0 0,1 0 0,1 0 652,2 0 1,0-1-653,1 1 0,0-1-520,1 1 0,0 0 520,0 0 0,0 0 0,0 1 0,0-1-374,-1 1 1,-1 1 418,0-1 0,-2 1-45,-1-1 0,-1 3 0,5 14 0,-1 2 0,-8-13 0,-3 0-176,5 12 0,-2 2 176,-7 0 0,-4-1 0,-3-13 0,-1 1 0,0 11 0,-1-1 0,-5-16 0,-1-3 0,-3 32 0,-4-4 0,-3-3 0,-4-2 570,-3-3-570,-3-3 0,-3-2 1139,-3-2-1139,-2-3 0,-2-3 0,0-3 0,-1-3 0,0-3 0,0-5 0,0-3 0,0-4 0,-13-1 0,12-6 0,-9-1 90,4-7-180,10-2 90,-6-2 2253,12-2-2253,3 0 0,3-2 0,1 0 1632,2 0-1632,3 0 705,1 0-615,2 1 1013,2 1-1103,1 0-90,1 2 90,2-1 0,4 4 0,0-1 0,4 5 90,1 1-90,7 10 0,-1 0 0,5 9 0,-6-1 0,1 6 0,-2 6 0,-2 6-1432,-3 9 1432,-4 9 0,-4-26 0,-1 1 0,-1 3 0,-2 3-555,-1 1 0,-2 4 1,0-1 554,-2 11 0,0 0-779,0-6 0,-1 2 0,1-1 824,-2 8 0,1-2-45,0 4 0,0 0-781,0 1 0,1 1 826,0 0 0,1 0-45,0 1 0,2 0 0,-1-1 0,1 0-351,1-1 0,1-1 351,0-1 0,1-1 139,0-2 1,2 1-140,0-8 0,2 2 0,0-2 183,0 7 1,1-1-184,0-11 0,1 2 0,0-1 45,5 15 0,1-4 225,-2-14 0,1-1-270,3 9 0,1 0 596,1-7 1,2-4-687,8 18 90,-6-23 0,0-2-89,9 4-91,2-6-180,1-7-450,1-5-269,1-7 405,-1-6 674,1-6 0,-1-6 0,-1-4 0</inkml:trace>
  <inkml:trace contextRef="#ctx0" brushRef="#br0" timeOffset="17767">18156 11267 6993,'-4'-6'1079,"1"0"-1079,2 5-90,1 0 90,1-1 0,0 1 0,1-1 0,0 2-90,0 0 1,0 0-181,0 0-540,-1 0 630,1-1 0,-1-1 0,0-2 1</inkml:trace>
  <inkml:trace contextRef="#ctx0" brushRef="#br0" timeOffset="18073">18115 11274 7892,'4'1'0,"0"0"0,-1-1 0,0 1 0,0 0 0,0 0 0,-1-1 0,0 1 0,0-1 0,0 0 0,1 1 0,-1-1 0,1 0 0,1 0 0,-1 1 0,1-1 0,1 0-89,0 0-91,0 0-90,1-1 0,1 1-270,-1-2 1,1 1 539,0-2 0,0 0 0,1-1 0</inkml:trace>
  <inkml:trace contextRef="#ctx0" brushRef="#br0" timeOffset="18368">18433 11257 6903,'5'-3'810,"1"0"-720,-1 0-90,0 0 0,-1 0 0,1 0 89,-1 2-89,0-1 0,-1 2 0,0 0 0,0 0 0,-1 2 0,0-1 0,0 2 0,0 0 0,-1 0-89,0 0 89,1 0-180,-1 0 0,0 0-180,0 0-270,0-1 630,-1 0 0,0-2 0</inkml:trace>
  <inkml:trace contextRef="#ctx0" brushRef="#br0" timeOffset="18637">18567 11245 7353,'5'-1'180,"0"0"-90,-1-1-90,0 0 90,1 0-90,0 0 0,1 0 0,0 0 0,-1 1 0,2-1 0,-1 1-90,0 0 0,0 0-450,2-1 0,-3 1 540,2-1 0,-2 1 0,-1-1 0</inkml:trace>
  <inkml:trace contextRef="#ctx0" brushRef="#br0" timeOffset="18838">18829 11211 6633,'3'4'0,"-1"0"-90,0-2-90,0 1 180,0 0 0,1 0 0,-1-1 0</inkml:trace>
  <inkml:trace contextRef="#ctx0" brushRef="#br0" timeOffset="19201">19051 11290 6723,'-6'3'1080,"0"-1"-991,2 1 1,0-2-90,2 0 0,2 0 90,6-3-90,0 1 0,6-2 0,-3 0 0,7-2 0,-3 2 0,5-3 0,0 2 0,-4 0 0,2 0 0,-4 1 0,-2 1 0,-1 1 0,0-1 0,-1 1 0,-2 0 0,1 1 0,-1 0 0,-1 1 0,0 1 0,0-1 0,2 3 0,-2-1 0,1 2-90,3 1 90,-3-2 0,3 2-90,-1-2-89,0-1-271,5 2 90,-2-2 0,4 0 360,1-1 0,-4-1 0,5 0 0</inkml:trace>
  <inkml:trace contextRef="#ctx0" brushRef="#br0" timeOffset="19602">19523 11282 7713,'-4'2'449,"1"1"-449,3-2 90,0 2-90,1-1 0,1 1 0,1 1-90,2-1 90,0 0 0,0 1-90,1 0 0,1 0-89,-2 1-181,1 0-180,-1 0-180,-1 0 720,-1-1 0,-1 0 0,0 0 0</inkml:trace>
  <inkml:trace contextRef="#ctx0" brushRef="#br0" timeOffset="19855">19555 11746 6543,'-1'19'720,"1"-5"-720,-1 5 90,1-5-90,0-1 0,0 0 0,0 1 0,0-1 0,0 1 0,0 0-540,2 7-90,-1-5 630,1 5 0,0-8 0,-1 0 0</inkml:trace>
  <inkml:trace contextRef="#ctx0" brushRef="#br0" timeOffset="20101">19675 12474 6903,'-7'31'720,"1"-4"-720,6-16 0,1 1 0,0-1 0,1 1-90,1-1 0,-1 1-180,1-1 0,1 1-270,-1-1 540,-1 1 0,1-1 0,-1 0 0</inkml:trace>
  <inkml:trace contextRef="#ctx0" brushRef="#br0" timeOffset="20323">19842 13255 6363,'1'9'810,"0"-2"-810,0 2-180,-1-2-90,0 0-180,-1 0 450,1 0 0,-1-1 0,0 0 0</inkml:trace>
  <inkml:trace contextRef="#ctx0" brushRef="#br0" timeOffset="20837">19865 14561 6993,'-4'8'630,"1"-1"-540,1 1 0,0-1-90,2 0 0,0-1 0,1 1 0,1-1 0,1 0-90,0 1-90,0 1-90,0-1-270,0 0-179,1-1 719,-2 0 0,1-1 0,0 0 0</inkml:trace>
  <inkml:trace contextRef="#ctx0" brushRef="#br0" timeOffset="21056">19905 14984 7623,'2'4'180,"-1"-1"-180,2-3 0,0 0 0,0 0 0,0-1-90,1 0-540,1-1 0,-1 1 630,0-2 0,-2 1 0,0 0 0</inkml:trace>
  <inkml:trace contextRef="#ctx0" brushRef="#br0" timeOffset="21267">20003 15066 6363,'0'0'0</inkml:trace>
  <inkml:trace contextRef="#ctx0" brushRef="#br0" timeOffset="22243">19998 15154 7173,'4'-1'450,"0"-1"-360,-2 0 0,0 0-90,0 0 0,1 1 0,-1 0 0,1 0 0,1 0-90,-1 0 0,0 1-180,0 0-180,0 0-90,-1 0 540,0 0 0,0 0 0,-1 0 0</inkml:trace>
  <inkml:trace contextRef="#ctx0" brushRef="#br0" timeOffset="22468">20252 15068 7353,'5'-4'629,"0"1"-539,-1 0-90,0 0 90,1-1-90,0 1 0,1 0 0,-1 0 0,2-1-90,8-2-90,-4 2-179,6-2-271,-8 3-179,1 0 809,0-1 0,0-1 0,0 0 0</inkml:trace>
  <inkml:trace contextRef="#ctx0" brushRef="#br0" timeOffset="22723">21192 14759 6993,'22'-7'810,"-8"2"-810,7-1 89,-10 3-89,0 1 0,0-1 0,1 1 0,0-1 0,0 1 0,7-1-89,-3 0 89,5 0-180,2-1 90,-4 1-180,6-1 0,-7 0-180,-1 0-89,1-1 539,-1 0 0,0 0 0,-1-1 0</inkml:trace>
  <inkml:trace contextRef="#ctx0" brushRef="#br0" timeOffset="22952">22185 14484 6723,'14'-4'900,"-1"0"-810,0-1 0,0 1-90,0 0 89,1 0-89,0 0 90,1 0-90,1 0 90,0-1-90,1 0 0,1 0 0,1 0 0,0 0 0,1 1 0,1-1 0,1 1-90,1 1-89,0-1-181,0 1-270,0 0-89,-1 0 719,1 0 0,0-1 0,0 1 0</inkml:trace>
  <inkml:trace contextRef="#ctx0" brushRef="#br0" timeOffset="23070">23839 14185 7173,'34'-9'-360,"0"-1"0,25-6 360,-36 8 0,-2 0 0,-2 0 0</inkml:trace>
  <inkml:trace contextRef="#ctx0" brushRef="#br0" timeOffset="27689">20104 17883 11131,'-1'4'359,"0"-1"-269,1-2 0,0 0-90,0 1 0,0 0 90,0 0-90,0 0 90,0 0-90,0 1 90,0 0 0,0 1 0,0 0-90,0 0 90,0-2-90,0 0 90,0 0 270,0-1 179,2-1-179,-1 2 0,0-2-270,-1 2 270,0-1 629,0 1-809,3-2-90,-2 0 90,3-1-90,-2 0 0,0 0 0,0 0 0,1 0 90,-1 0-90,0 1 0,1 0-90,-1-1 90,0 1-90,-1-1 0,1 1 89,-1-1-89,0 0 0,1 1 0,-1-1 0,1 1 0,-1-1 90,0 1-90,1 0 0,0-1 90,0 1-90,1 0 90,4 0-90,-1 0 90,4 0 0,-3-1-90,0 0 0,1 1 0,0-1 0,-1 1 0,1 0 0,-1 0 0,0 0 90,1 0-90,3 0 0,-2 0 0,3 0 0,-4 0 0,1 0 0,-1 1 0,0-1 90,1 0-90,0 0 0,-1 0 0,2 0 0,-2 0 0,6 0 0,-5 0 0,4 0 0,-5 0 0,0 0 0,0 0 90,3 0-90,-3 0 0,3 0 0,0 0 0,-3 0 0,2 0 0,-3 0 0,1 0 0,-1 0 0,0 0 0,0-1 90,4 0-90,-3 0 0,2-1 0,-4 1 0,1 0 0,-1 0 0,0 0 0,1 0 0,-1 0 0,1 0 90,0 0-90,1 0 0,0 0 90,4-2-90,-3 2 0,4-2 90,-4 0-90,1 0 0,-1 0 0,1 0 0,0 0 0,1 0 90,3-2-90,-3 2 0,2-2 0,-1 1 0,-3 2 0,2-2 0,1 1 0,-3 1 0,4-1 0,-5 1 0,5-1 0,-3 1 0,5-1 0,-5 1 90,2 0-90,0 0 0,1 0 0,-1 0 0,8-1 0,-5 1 0,4-1 0,-5 1 0,0 1 0,0 0 0,-1 0 0,1 0 0,0 0 0,0 1 0,-1 0 0,1 0 0,0 0 0,-1 1 0,0-1 0,0 1 0,5-1 0,-3 1 0,2 0 0,-5-1 0,-1 1 0,-1-1 0,-1 0 0,0 0 0,4 0 0,-3 0 0,2-1 0,1 0 0,-4 0 0,4 0 0,-4 0 0,1-1 0,1 1 0,0 0 0,0-1 0,6-1 0,-3 0 0,3 0 0,0-1 0,-3 1 0,3-1 0,-6 1 0,1 1 0,-1 0 0,-1 0 0,0 0 0,-1 1 0,0-1 0,0 1 0,-1 0 0,0 0 0,-1 0 90,1 0-90,-1 0 0,0 1 0,0 0 0,-1 0 0,1 0 0,0 0-90,3 0 90,-2 0 0,3 0 0,-4 0 0,1 0 0,-1 0 0,0 0 0,1 1 90,-1-1-90,1 1 0,2 0-90,-2 1 90,2-1 0,-3 0 90,-1-1-90,0 1 0,1-1 0,-1 1 0,0 0 0,1 0 0,-1 0 0,0 0 0,1 0 0,0 1 0,0-1 0,1 1 0,-1 0 0,0-1 0,0 1 0,-1 0 0,1 0 0,2 0 0,-2 1 0,2-1 0,-2-1 0,0 0 0,1 0 0,0 0 0,0 1 0,1-1 0,0 0 0,4 1 0,-2-1 0,2 1 0,-3-1 0,-1 0 0,1 0 0,-1-1 0,1 1 0,-1-1 0,1 1 0,0-1 0,-1 0 0,1 1 0,-1 0 0,0 0 0,-1 0 0,4 0 0,-2 1 0,2-1 0,-4 0 0,5 1 0,-4-2 0,3 1 0,0-1 0,-3 0 0,3 0 0,-4 0 0,1 0 0,-1 0 0,1 0 0,-1 0 0,5 0 0,-4 0 0,3 0 0,-5 0 0,2 0 0,-2 0 0,1 0 0,3-1 0,-2 1 0,5 0 0,-5 0 0,1 0 0,-4 0 0,1 0 0,-1 0 0,1 1 0,-1-1 0,1 1 0,0 0 0,1-1 0,-1 1 0,1 0 0,-1 0 0,0 0 0,1 0 0,-1-1 0,0 1 0,-1 0 0,0-1 0,1 0 0,-1 0 0,0 0 0,1 0 0,-1 1 0,0-1 0,1 1 90,0-1-90,0 0 0,-1 0 90,1 0-90,0 0 0,-1 0 0,0 0 0,1 1 0,-1 0 0,0-1 0,1 1 0,-1-1 0,1 0 0,3 0 0,-2 0 0,3 0 0,-4 0 0,1 0 0,-1 0 90,1 0-90,-1 0 0,1 0 0,-1 0 0,0 0 0,1 0 0,-1 0 0,1 0 0,-1 0 0,1 0 0,1 0 0,-1 1 0,1-1 0,-1 1 0,1-1 0,3 0 0,-3 0 0,3 0 0,-4 0 0,0 0 0,0 0 0,-1 0 0,1 0 89,-1 0-89,1 0 0,-1 0 0,7 0 0,-5 0 0,5 0 90,-6-1-90,1 1 0,-1-1 0,1 0 0,0 0 90,4-1-90,-3 1 0,2-1 0,1 1 0,-4 0 0,3 1 0,-4-1 0,0 1 0,0-1 0,-1 1 0,1 0 0,0 0 0,-1 0 0,1 0 0,0 0 0,0-1 0,0 1 0,0 0 0,0-1 0,-1 1 0,3 0 0,-3 0 0,2 0 0,-1 1 0,-2-1 0,1 1 0,0 0 0,-2-1 0,1 0 0,-2 0 0,1 0 0,-1 0-90,0 0 0,-1 0 1,-2 0-2160,1 0-1709,-1 0 2609,-3-3-180,1 0-1619,-6-3 3148,3 2 0,-2-1 0,2 0 0</inkml:trace>
  <inkml:trace contextRef="#ctx0" brushRef="#br0" timeOffset="28267">22950 17535 8162,'-4'-5'3059,"1"0"-2700,3 3 91,0 0 360,0-1-451,0 2 2430,1-1-2339,1 6-360,-1-2 89,1 5 1,0-2 270,1 3-360,0 0 90,1 2 0,0-1-90,2-1 90,0 1 0,1 0-90,1 0 89,1 0-89,1 1 0,0-1 0,1 0-90,1 0 90,0-1-90,2 1 0,1-1 0,0 1 0,2 0 0,-1 0 0,1 0 0,7 4 0,-5-3 0,5 2 0,-8-4 0,-1 1 0,0 0 0,0 0 0,-1-1 0,1 1 0,-2 0 0,0 1 0,-2-1 0,0 0 0,-2 1 0,0 0 0,-1 0 0,-1 1 0,-1 0 0,-1 1 0,-2 0 0,0 0 180,-2 1-180,-2 0 90,0 1-90,-3 1 90,-1 0-90,-5 8 0,1-4 90,-4 5 0,2-6-90,-1 0 90,-1-1-90,0 1 0,-1-1 0,0-1 0,0 0 0,0-1 0,2-1 0,-3 5 0,4-6-90,0 3 0,5-7 0,2-1-270,1-1 360,1-2-539,1-1-1170,1 1 719,1-3-179,2 0-270,-1-3-360,-1-1 0,1 0 0,-1-1 1799,0 0 0,1-1 0,0 0 0</inkml:trace>
  <inkml:trace contextRef="#ctx0" brushRef="#br0" timeOffset="32957">17924 11071 13020,'3'0'809,"-1"-1"91,-2 0-721,0-1 91,0 1 0,-1-1 0,1 1-90,0 0-90,-1-1 90,0 0-90,0-1 90,0 0-90,0-2-90,1 1 90,0-1-1,0 1 1,0-2-90,0 1 90,0-1-90,0 2 0,0 0 90,1 0-90,0 0 0,0-1 90,0 0 0,0-1-90,-1 0 0,1 0 90,0 0-90,0-1 90,0 1-90,0-1 90,0-1 0,0 1-90,-2-1 90,0 1 0,1-1 0,-1 1-90,0-1 90,1 1 0,-1-1-90,0 0 90,1 0-90,-1-1 90,1 2 0,0-1-90,0 1 90,-1-1-90,0 1 89,0 0 1,1 0 0,-1 0-90,0 1 180,0 0-180,0-1 0,0 0 90,0 1-90,0-1 0,0 1 0,-1 0 0,1 0 0,0 1 0,0-1 0,0 1 90,0-1 0,0-2-90,-1 2 0,0-2 0,1 2 90,-1 0-90,0-1 0,-1 0 90,1-1-90,0 2 0,0 0 0,0 1 0,1 0 0,0-1 0,0-1 0,-1-1 0,1 0 0,-1-1 90,0 1-90,1 0 0,0-1 90,0 1-90,0 0 90,0 0-90,0 0 0,0 1 90,0 0-90,-1 0 0,1 0 0,0 1 90,0 0-90,0 0 0,-1-3 90,1 3-90,-1-1 0,1 3 0,0-2 90,0 1 0,0-1-90,-1 1 0,1 2 0,0-2 90,0 0-90,0 0 0,0-1 0,0 0 0,1 0 0,-1-1 0,1 1 0,0-1 90,0 1-90,-1-1 0,1 1 0,0 0 89,0-1-89,0 1 0,0-1 90,0-1-90,0 2 90,0 0-90,0 3 0,0 0 90,0 1-90,0 0 0,0 0 90,0 1-90,0-1 0,0 1 0,0-1 0,0 1 90,0-1-90,1 0 0,0-5 0,0 1 0,1-2 0,-1-1 0,1 1 0,-1-1 0,1 2 0,-1 1 0,0 0 0,-1 0 0,0 1 0,1 0 0,-1 0 90,1-1-90,-1 2 0,1-2 0,0-2 0,-1 3 0,0-4 0,0 2 0,0-1 0,1-3 90,-1 1-90,0-2 0,0 5 0,1-2 0,-1 1 0,0 0 90,0-1-90,0 1 0,0-2 0,0 1 0,0 0 0,0-1 0,0 1 90,0-4-90,0 3 0,0-2 0,-1 3 90,1 1-90,-1-5 0,1 3 0,0-4 0,0 0 0,0 3 0,-1-3 0,1 5 0,-1 0 90,1-1-90,-1 1 0,0 1 0,0-1 0,1 1 0,-1-1 0,0 0 90,0 0-90,0 1 0,0-1 0,0 1 0,0 0 90,0 0-90,-1-4 0,1 2 0,0-1 0,0 3 0,1 0 90,0 0-90,0 1 0,-1-1 0,1 0 0,-2-5 0,1 3 0,0-3 0,0 3 0,0 0 0,0-1 0,0 0 0,0-1 0,0 1 0,0 0 0,0-1 0,0 0 90,-1 0-90,1 0 0,-1 0 0,0 1 0,1-3 0,0 4 0,-1-3 0,1 1 0,0 2 90,-1-2-90,0 1 0,1 3 0,0-2 0,1 4 0,0-1 0,-1 1 0,1-1 0,-1 1 0,0 0 0,0-1 0,1-1 0,0 1 90,0 0-90,0-1 0,-1-3 0,0 2 0,1-2 0,-1 3 0,1 1 0,0 0 0,0 0 0,0 0 0,0 1 0,0 0 0,0 0 0,0 0 0,0 1 0,0 0 0,0 1 0,0 0 0,0 0 90,0 0-90,0 1 0,0-6 0,0 4 0,0-5 0,0 7 0,0-1 0,0 0 0,0 0 0,0 1 89,0 0-89,0 0 0,0-1 0,0 0 0,0 0 0,0 0 0,0 0 0,0 0 0,0-1 0,0 1 0,0-1 90,0 1-90,0 0 0,0 0 0,-1 0 0,1 0 0,0 0 0,0 1 0,0 1 0,0-1 0,0 1 0,0 0 0,0 1 0,0-1 0,0 0 0,0 0 0,0-1 0,0 0 0,0 0 90,0-1-90,0 2 0,0-2 0,0 1 0,0 0 0,0-1 0,0 0 0,0 0 0,0 0 0,0 0 0,0-1 0,0 1 0,-1-4 0,1 1 0,0-1 0,0-2 0,0 2 90,-1-2-90,1-1 0,0 3 0,0-3 0,0 3 0,0 1 0,0-1 0,0 1 0,0 0 0,0 1 0,0 0 0,0-1 0,0-1 0,0 1 0,0 0 0,0 1 0,0-1 0,0 1 0,0 0 0,0 0 0,0 1 0,0-3 0,-1 2 0,1-1 0,0-1 0,-1 2 0,1-2 0,-1 3 0,1 0 0,-1 1 0,0-1 0,0 1 0,0-1 0,1 0 0,0 0 0,0-3 0,0 2 0,0-1 0,0 2 0,0-3 0,0 2 0,0-1 0,1-1 0,-1 3 0,0-3 0,0 0 0,0 1 0,0-2 0,0 2 0,0 0 0,0 0 0,0 0 0,0 1 0,0 0 0,0 0 0,-1 0 0,1 0 0,0 2 90,0-1-90,0 2 0,0 0 0,0 0 0,0 1 0,0-1 0,0 2 0,0 0 0,-3 4 0,2-3 0,-2 5 0,2-3 0,-1 2 0,-5 6 0,0 1 0,-4 6 0,-2 4 0,2-5 0,-3 6 0,0 0 0,3-4 0,-2 5 0,4-5 0,0 0 0,0 1 0,1 0 0,-1 1 0,1-1 0,0-2 0,0 1 0,2-3 0,1-1 0,0-2 0,1-2 0,1-1 0,1-1 0,0-2 0,0-1 90,1-1-90,1-1 0,-1-1 90,1-1 0,3-6-90,-1 0 0,6-13 0,-1 4 0,2-6 0,-1 4 0,1-1 0,3-8 0,-3 6 0,4-7 0,0-1 0,-3 7 0,3-6 0,-3 8 0,-2 2 90,1 0-90,-1 1 0,0 1 0,-1 1 0,0 1 0,-1 2 0,-1 2 0,-1 0 0,-1 2 0,0 1 0,-1 1 0,0 1 0,-1 2 0,0-1 0,0 1-90,0 0 90,1 1 0,1 3 0,2 0 0,2 4 90,3 4-90,-1-2 0,5 4 0,-4-2 0,1 0 0,1 1 0,1 0 0,-1 1 0,2 0 0,-1 0 90,18 16-90,-13-13 0,12 11 0,-13-11 0,-5-3 0,5 2 0,-3 1-90,-3-5 90,2 4-90,-1-3 0,-4-2-180,4 2 0,-5-4-179,0-1-181,1 1-179,-1-2-361,1 1 181,1-1-630,1 0-360,0 0-270,1 0 0,0 0 1,0 1 2248,2-1 0,0 1 0,1 0 0</inkml:trace>
  <inkml:trace contextRef="#ctx0" brushRef="#br0" timeOffset="279307">19380 10498 7353,'-32'43'1079,"16"-19"-854,-4 13 0,2 2-135,10-10 135,2 7 0,1 1-45,5-7 89,6 31-179,1-30 90,3 11 0,5 6-2102,-3-10 2012,5 13 0,-4-13 0,1 2-1,0 0-228,1 2 229,0 0 0,1 1-421,0 1 421,0 0 0,0 1-90,-1-2 90,1 0 0,0-2-656,0 0 566,0-2 90,0-1 0,0 0-90,0-2 90,-1-1-90,1 0 0,1-3 90,-1 0-90,1-3 90,8 8-90,-5-11 90,7 6-90,-7-13 90,1-3 710,0-1-710,3-2-90,-1-1 698,3-2-608,15 0-90,-8-5 369,12-1-279,-11-6-90,2-1-2306,2-4 2306,2-1 0,2-2 90,1-1-90,2-1-1260,0-1 1260,2 0 90,0-1-1469,2 1 1379,0-1 90,2 1 1543,-1-1-1633,2 0 0,1 0-640,1 0 730,0 0-90,0 1 0,-1 0 0,0 0 0,-1 2 0,-2 0 0,-1 1 0,-1 1 0,-3 2-765,-3 1 855,-1 3-90,-2 0 1719,-2 2-1809,-2 0 90,-2 1 193,-1 1-193,11 0 0,-11 0 606,10 0-606,-15-1 0,1-1 0,-1 1 0,1-2 0,1 0 3163,0-1-3163,3-1 0,0-2 0,3-1 90,2-2-90,2-3-16,3-1 16,1-3-570,-10 4 1,1-1 569,19-8 0,-19 7 0,1 0 45,0 0 0,-2 1-45,17-8 45,-17 7 0,-2 1-45,11-5 0,-1 0-545,-2 1 635,0-1-549,-1 1 459,-1-1 0,-1 1 90,0 1-90,-2 0 0,0 0-2180,-1 1 2270,-1 2-90,-1 0 749,0 0-659,-1 0 96,0 0-186,-1 0 90,0 1-1766,-1 0 1676,1 1 0,-2 0 211,10-5-121,-9 4-291,7-4 201,-13 4 356,-1 1-356,0-1 90,-1 0-90,-1-1 0,0 0 0,-1-2 90,0 0 2274,0-2-2364,0-1 0,0-1 0,1-1 0,0-2 0,1-1 0,1-1 0,0-1 0,1-1 0,14-13 1896,-7 10-1896,10-9 0,4 3 0,-8 10 0,12-5 0,2 5 0,-9 7 0,12-4 0,-15 9 0,1 0 0,2 1 0,-1 0 0,2 0 0,-1 1-2624,1 0 2624,1-1 0,0 0-79,2-1 169,0 1-786,0-1 696,2 1 0,0 0 0,1-1 0,0 0 89,0-1 181,0 1-270,0 0 0,-2 1 0,-1 1 2789,-2 1-2789,-1 1-713,-2 1 713,-2 0 0,-2 0 0,-1-1 0,-1 1 89,-1-1 423,11-3-512,-11 3 0,9-3 0,-16 3 0,-1 1 90,-1 1 399,-1-1-489,-1 0 90,0-1-90,0 1 0,0-2 90,0-1-90,1 0 0,0-2 90,2-1-90,0-2 1021,1-1-1021,2-2 0,0-1 0,2 0-2718,16-13 2718,-9 7 0,14-9 34,-12 9-34,0 0-1174,3-2 1174,1 1 0,1-1-700,1 0 700,0 1 0,0 0 0,-12 9 0,1-1 0,17-9 0,-17 9 0,0 2 0,11-7 0,-1 1 0,-1 1 0,-3 1 0,0 2 54,-4 1-54,-2 2 394,-2 1-394,-2 2 0,-3 1 0,-2 2 0,-1 0 853,-1 1-853,7-2 0,-7 3 0,7-3 0,1 0 0,-6 2 0,10-3 2693,-8 1-2693,2 0 0,2-1 0,1-2 0,2 0 0,0-1 0,1 0 0,1-1-572,0 1 572,0-1-2063,0 0 2063,-1 0 0,0 0 90,0 1-90,-1 0 0,-2 1 234,0 1-234,11-5-1823,-10 5 1823,8-3 0,-13 7 2268,0 0-2268,-1 1 0,1 0 0,1 1 0,0 0 0,1 0 0,0 1 0,2-1 0,1 1 0,0 0-244,1 0 244,1-1 0,1 1 0,0 0 0,-1 0 0,0 0 3271,0 1-3271,0 1-253,-1-1 253,-1 2 0,1 0 0,-1 0 0,14 0 0,-10 0 0,9 0 90,-12 1-90,-1-1 0,15-3 0,-10 1 356,11-3-356,0-1 0,-10 1-209,11-2 299,0-1-900,-11 2 810,11-4 0,-13 3 0,0 0 0,0-1 0,1-2-754,0 0 754,0-2 0,-1-1 0,0-2 0,0 0 176,-1-1-176,-2-1 0,12-11 0,-11 8 0,8-9 382,-14 9-382,-2 0-90,10-10 90,-9 7 0,6-7 0,0 1 0,-9 9 0,7-7 0,-11 10-47,0 1 47,0 0 0,-2 1 0,0 0 0,-2 1 0,0-1 0,-1 2 0,-1-1 0,0 0 0,-1 0 0,0-1 801,-1 1-801,5-10 90,-4 7-90,3-7 0,0-1 89,-4 7-89,4-8 0,-5 10 0,0-1 0,1 0 0,-1 0 90,-1 1-90,1-1 0,-1 1 0,1 1 669,-1-1-669,-1 1 0,1 0 0,0-1 55,0 0-55,1 1 0,-1-2 0,0 1 90,1 0-90,3-9 0,-4 6 90,3-5-90,-3 2 90,-3 6-90,1-5 90,-1 0 0,-3 6 0,2-6 0,-2 7 0,-2-1 0,0-1-1,-1 0 1,-1 1 0,-1-1 90,-1 0-90,-1 0 0,-2 0 0,-1 0 0,0 0-90,-3 0 90,1 0-90,-7-9-510,4 6 510,-5-7 90,5 8-90,0 0 0,1-1 90,-1 2-90,0-1 90,0 2-90,0 0 90,-1 1-2972,-6-7 2972,4 6-90,-4-4 0,5 8 90,0 1-90,1 1 90,-1 0 0,0 2-90,-1 1 0,-1 0 3392,-1 2-3392,-1 2 0,-2 3 0,-2 1 0,-3 4 0,-3 2 0,-2 3-3392,-2 3 3392,-3 3 0,-2 1 0,-1 4 0,-1 0-500,0 1 500,-1 1 0,0 0-2073,-2 1 2073,0 0 0,-2 0 1483,-2 0-1483,-1 0 0,-2 1 0,-1 0 0,13-6 0,0 0 0,-21 9 0,19-8 0,0 0-796,-16 7 796,-2 2 90,-3 1-90,-1 0 0,29-13 0,0 0 45,-1 1 0,-1-1-45,1 1 0,-1 0 45,0 0 0,0 0-45,0 0 0,0 0 0,-1 0 0,0 0 0,0 0 0,-1 0 0,0 0 0,0 0 0,1 0 0,-3 0 45,-14 5 0,-2 1-432,14-6 1,-1 1 386,-11 3 0,-1 1 45,2-1 0,3 0-45,11-6 0,1 1 0,-10 4 0,1-1 1514,-11 4-1514,3-1 0,5-1 0,3-1 0,4-2 0,1 0-1379,3-1 1379,3 0 0,0-2 678,3 0-678,0-2 0,1 0 0,0-1 0,1 0 90,-1 0 0,0-1 1358,0 1-1448,-15 3-405,9-2 405,-12 2 0,12-4 0,-1 1 0,0-1 0,-3 0-1239,-1 0 1239,-2-1-52,-3-1 52,-1 0 44,-2-1-44,0 0 0,1-3 0,-1 0 0,3-3 2146,2 0-2146,2-2 0,2-1 0,3-1 1812,2 0-1722,2 0-90,-8-5 99,11 2-99,-5-4 0,14 3 1355,2-1-1355,-4-6 0,7 2 0,-4-4 209,8 5-209,1 0 0,0-1 0,0 1 0,0 1 0,1 0 0,-1 2 0,-1 1 0,0 0 0,-2 3 0,-2 0 0,-2 3 0,-3 1 0,-1 2 0,-4 3 0,-1 0 0,-1 2 0,-15 6 0,9-2-677,-11 4 677,12-3-3198,0 1 3198,-3 0 0,0 1-1324,-3 1 1324,-1 1-513,-2 0 513,-2 0 0,-1 1 0,1 0 0,-1 0 0,1 1 0,0-1 0,2 1 0,0-1 0,2 0 0,0 0 0,2 0 0,2-1 0,2-1 0,1 0-1252,-10 3 1252,11-4 0,-7 3 1487,3-3-1487,9-3 0,-7 2 0,2-1 0,8-3 0,-7 3 0,9-4 1229,0 1-1229,-1 1 0,0 0 0,-1 1-90,-1 0 90,-2 1 0,0 2 389,-1 0-389,-1 2 90,-1 0-90,-2 1 0,-2 0 181,-1 1-181,-1 0-1164,-2 1 1164,-1 0 0,0 0-1631,-1 0 1631,-1 0 0,1-1 799,0 1-799,0 0-361,0-1 361,1 0 0,0 0 0,1 0 0,1 0-89,1-1 89,1 1 0,0-1 0,1 1 0,1 0 0,1 0 907,1 1-907,2 0 0,0-1 2532,2 0-2442,-9 6-90,9-5 0,-6 5 0,11-7-1337,0 0 1337,-1 0 0,-1 2 267,-2 2-267,-1 1 0,-1 3 0,-2 2 0,-2 1 0,-1 3 0,-3 0-532,0 3 532,-2-1 0,-1 1 0,0 0 0,-1-2 0,0-1 0,-1 0 0,0-2 0,0-2 0,0-1 0,0-1 0,1-2 0,-14 6 0,13-9 0,-10 4 0,18-10 0,1-3 0,0-1 0,2-2-49,0-2 49,1-1 0,-14 0 0,11-2 2667,-10 0-2667,13-2 0,0 0 90,1-1-90,1 0 0,0 0 238,2-1-238,1 1 0,0-1 915,1-1-1005,-8-1 90,8 1 0,-7-1 0,3 1 0,6 1 80,-6 1-80,9 2 346,-1 0-346,-1 1 0,1 2 0,-2 1 0,-1 3 0,-1 1 0,-2 2 0,-2 2 0,-1 1 0,-3 2 0,-1 0-599,-3 2 599,-2 0 0,-2 2 0,-3 1 0,0 1-1597,10-6 1,-1 1 1596,-15 9 0,16-9 0,1 0-578,-10 5 578,2 0 0,1-1-172,0-1 172,2 0 0,-1-1 0,2-1 5,-1 0-5,2-1 0,0-2 0,1 0 0,1-2 0,1 0 2825,2-1-2825,2-1 0,1 0 0,3-2 0,3-1 0,2 0 0,1 0 839,2 0-839,1 0 0,2 0 0,0-1 283,1-1-283,-1 2 590,4-2-590,-2 2 0,2 2 0,3-1 0,-2 4 0,1-1 0,1 2 0,-1 4 0,-1 4 0,0 4-90,-2 4-3212,0 3 3302,-2 3 0,0 3-74,-2 1 74,-1 1-220,0 0 220,-1 0 0,-8 13 0,4-13 0,-7 8 0,-4-5-90,6-11 90,-9 7 0,-4-7-180,8-10 180,-9 5 0,11-13-360,1-2-180,2-3-179,1-2-181,2-2-179,2-3-540,1-3-270,1-3 3156,1-5-3246,3-4 180,3-5 1799,2-5 0,5-6 0,1-3 0</inkml:trace>
  <inkml:trace contextRef="#ctx0" brushRef="#br0" timeOffset="281024">24207 15544 7083,'-10'-7'2069,"-1"0"-1799,-1 0-1,0-1 1,0 1 0,-1 1-90,0 0 0,-1 0 90,0 2-90,-2-1 90,-1 1-91,-2 1 91,-1 1 0,-1 1-90,-4 1 90,0 2 0,-3 0-3392,-2 3 3301,-3 1-89,-1 3-417,-3 2 417,0 3 90,-2 2-90,0 3 90,0 1-90,1 3 0,0 2 90,0 2-837,0 1 747,2 0 0,-1 2-90,2 1 90,0 1 0,2 2-90,1 0 90,2 3 0,2 2 0,3 1 0,1 2-90,3 1 0,2 2-882,8-11 0,0 0 882,-4 19 0,6-19 0,0 2 746,3 0 1,1-2-747,-2 20 45,3-18 0,1-1-263,1 14 218,2 0 90,2 1 0,2-1-90,2-1 673,4-1-583,3-1-45,-1-15 0,3 1-45,9 15 0,-6-18 0,2 0 815,6-2 0,1-2-815,19 12 0,-13-13 0,1-2 0,24 6 0,-28-15 0,3 0 0,18 3 0,2-1-423,-12-4 0,1-1 423,13 3 0,2-1 0,3-3 0,-1-2 0,-13-2 0,0-1 0,13 1 0,3-1 0,-1-4 0,-1-1 0,-13 0 0,0 0 0,13-2 0,0-1 0,-18 0 0,-1-1 0,0 0 0,1-1 0,-1 0 0,1-1-45,0-1 0,0 0 45,0-1 0,0 0-45,0-1 0,0 0 0,0-1 0,1-1 45,-1 0 0,1-1-45,-1 0 0,1-1 0,0 0 0,0-1 0,0 0 1,0-1-374,0 0 0,0-1 373,0 0 0,-1 0 45,1 0 0,-1-1-928,0 1 0,0 0 928,-1 0 0,0 1-45,-1-1 0,2 1-119,16-7 0,1 1 119,-14 5 0,0 1 45,12-5 0,2 1-45,-1-1 0,-2 2 45,-13 4 0,0 0 0,14-5 0,-2 1-45,-17 5 0,-1 0 0,0-1 0,-1 1-245,1-1 1,-1 0 244,-1-1 0,0 0 45,0 0 0,-1 0 232,0-1 0,-1 0-232,-1-1 0,0 0 0,0-1 0,-2 0 379,0 0 1,0-1-380,-1 0 0,-1-1 0,0 0 0,-1 0 0,0-1 0,-1 0 0,-2 0 0,1-1-246,8-11 0,-2 0 246,-7 8 0,-2 0 0,7-8 0,-3-1 1319,6-13-1319,-5 0 90,-4-1 89,-6 0 1,-4-1-1221,-5 0 1311,-6 0-90,-4 0 590,-5 1-500,-5 0 1393,-4 2-1484,-6 2-89,2 14 0,-3 1-372,-15-15 372,11 17 0,-3 1-90,-9 1 0,-1 4 45,7 5 0,-1 0-45,-13-3 0,-4 0 0,-12 4 0,0 3 0,11 4 0,-2 0 203,5 2 1,-3 0 0,2 2-204,-11 1 0,1 3 0,-4-1 0,-2 2 0,21 1 0,-1 1 0,0 0-591,-1 0 1,-1 2 0,-1-1 590,-1 2 0,0 0 0,0 1-125,-2 0 0,0 1 1,0 0 124,-2 1 0,0 1 0,0 1-253,-1 0 0,0 0 0,0 2 253,0 0 0,0 0 0,-4 2-23,1 2 1,-5 1 0,0 0-1,4 0-138,-4 2 1,3-1-1,-3 1 93,5 0 1,-4 1 0,2 0 0,3-1 90,2 0 0,4 0 1,0 0-174,0 0 0,1 0 0,0 1-199,2-1 1,0 0-1,0 1 139,3-2 0,1 1 0,-2 1-420,-12 5 1,-1 2-1,3-1 180,14-6 1,2-1-1,0 2-60,-9 3 1,-1 1-1,4-1-345,3 1 1,4-1 616,3-2 1,1 1 237,3-2 0,2 0 0,-23 18 0,5-3 0</inkml:trace>
  <inkml:trace contextRef="#ctx0" brushRef="#br0" timeOffset="289484">20089 16517 12390,'5'1'0,"-1"0"0,0-1 0,2 0 90,0 0-90,0 1 0,2-1 0,0-1 90,1 1 0,0-1-90,2-1 90,0 0-90,1 0 90,7-3 0,-4 1-90,6-2 90,-6 2-90,-1 0 90,0-1-90,-1 2 0,-1-1 89,0 1-89,0 0 0,-1 0 0,2 0 90,-2 0-90,1-1 0,0 1 90,5-1-90,-3 0 90,4-1-90,-4 2 0,0 0 0,0 0 0,1-1 0,-1 1 90,0 0-90,0 1 0,0-1 0,1 0 0,0 1 0,-1 0 0,1 0 0,-1-1 90,1 0-90,0 0 0,0-1 90,0-1 90,8-3-180,-5 2 90,5-3 90,-1-1 0,-5 2-90,5-2 0,-8 3-90,-1 1 90,-1 0 0,0 2 0,-1 0-90,-1 0 89,-1 1-89,0 0 90,0 0 0,-1 1-90,0 0 90,-2 0-90,1 0 90,0 1-90,-1 0 90,1 0-90,1 0 180,3 0-90,-2 0 0,4-1-90,-5 1 90,1 0 0,0 0-90,1 0 90,-1 0-90,1 0 0,0 0 90,1 0-90,4 0 0,-3 1 0,3 0 0,-5 0 0,-1 1 0,1 0 0,-1 0 0,1 0 0,0 0 0,0 0 90,0 0-90,1 0 0,0 0 0,0 0 0,1 0 90,1 0-90,-1-1 0,1 0 0,1 0 0,0 0 0,-1 0 0,1 0 90,0 0-90,-1 1 0,0-1 0,0 1 0,-1 0 0,0-1 0,0 1 0,-1-1 90,0 0-90,-1 0 0,0 0 0,-2 0 0,0 0 0,-1 0 0,-1 0 0,0 0 0,-2 0 0,0 0 0,-2 0 0,0 0 0,0 0 1529,-1 0-1439,-4-2-90,1 1 90,-4-3 0,2 2-90,-1-1 0,-1 0 0,0-1 0,-4-2 0,1 1 0,-3-2 0,2 1 0,0 1 0,0-1 0,-1 0 0,0 1 0,0 0 0,-1-1 0,0 0 0,-6-3 0,5 3 0,-5-3 0,-1 1 0,4 2 0,-5-3 0,6 4 0,1-1 0,-1 0 0,1 1 0,0 1 0,1 0 0,-1 1 0,0 0 0,1 0 0,-1 1 0,1 1 0,0-1 0,0 1 0,0 1 0,1-1 0,0 2 0,1-1 0,-4 2 0,3 0 0,-2 0 0,1 2 0,3-1 0,-1 1 0,5-1 0,1-2 0,0 1-90,2-1 90,0 0 90,1-1-90,5 2 0,0 0 0,6 1 0,-1 1 90,1 0-90,2 0 0,2 0 89,8 3-89,-4-2 90,7 2-90,-6-2 90,0-1-90,1 1 0,1 0 0,-1 0 0,2 0 90,0-1 0,0-1-90,0 1 0,0 0 0,1 0 0,-1 0 0,0-1 0,0 0 0,0-2 0,0 1 0,0-1 0,-1 0 0,-1 0 0,-1 0 0,0 1 0,-1 0 0,-1 0 0,-1 0 0,-2 0 0,0 0 0,-1 0 0,-2-1 0,0 2 0,1 0 0,-4 0 0,1 2 0,-5-2 90,-1 1-90,-1 1 0,-1 3 0,-2 1 0,-1 3 0,-4 3 0,-2 1 0,-2 3 0,-3 2 180,-2 2-180,-3 2-209,-2 1 299,-2 3-3383,0 1 3383,-3 1 0,0 3-656,-11 16 566,8-11 0,-8 12 90,5-3-90,9-12-90,-5 8 90,12-18 0,3-2 0,2-3-180,2-2 270,3-2-449,1-3 3416,2-2-3597,2-2-269,1-1-1,1-2 831,2-2-1100,1-1-181,1-1-1978,4-2 1529,-3-1 0,2-1 1709,-4-1 0,0-2 0,1 1 0</inkml:trace>
  <inkml:trace contextRef="#ctx0" brushRef="#br0" timeOffset="292386">15029 11725 8702,'-3'0'360,"0"0"-270,2 0 180,0 0-270,-1-1 90,1-1 0,0 1-1,-1 0 1,1-1 0,-1 1 0,0 0 0,2 0 0,-1-1 0,1 1 180,-1-1-180,1 1 90,0 0-90,0-1-90,0 0 90,0 0-90,0 0 90,-1-1-90,1-1 90,0 1-90,-1-1 90,0-1-90,0 2 90,0-1-90,0 1 89,0-1 1,0-1 0,0 1-90,0-2 90,0 1 0,0 0 0,-1-3 0,1 1 0,0-1 0,0 0 0,1 2 0,0-1 0,0 2-90,0-1 90,0 0-90,0 0 90,0 0 0,0 0-90,0 0 90,0 1-90,0-1 90,0 0-90,0 1 0,0-1 0,0 1 90,0-2-90,0 1 0,0 0 90,0 0 0,1-2-1,-1 3-89,1-3 90,-1-2-90,1 2 90,0-3-90,-1 2 0,1-1 0,-1 1 0,1 0 0,-1 0 0,0 1 90,0-1-90,0-1 0,0 0 0,0 0 0,0-1 0,0 1 0,0 0 0,0-6 0,0 4 90,1-4-90,-1 4 0,1 0 0,-1 0 0,0-1 0,0 0 0,0-1 0,0 1 0,0-1 0,-1 1 0,0-1 0,0 1 90,-2 0-90,1-5 0,1 4 90,-1-4-90,1 5 0,-1-1 0,-1 0 0,1-1 0,-2 1 0,1 0 0,0 0 0,0-1 0,0 1 0,0 0 0,-1 0 0,2 0 0,-1 1 0,1 0 0,0 0 0,0 0 90,-1 0-90,1-1 0,-1 0 0,1-1 90,0 1-90,0-1 90,0 1 0,1 0 0,0 1-90,0 0 180,0 0-90,1 1-90,0 0 90,1 1 0,0 0-90,0 0 90,0 2-90,0 0 90,0 0-90,0 1 89,-1 1-89,0 0 0,0 1 90,0 1-90,0 0 0,0 0 0,0 0 90,-1 2-90,0-1 0,0 2 0,0 0 0,0 0 0,0 1 0,0 0 0,0 0 90,0 0-90,0-1 0,-1 1 0,1-1 90,0 1 0,0 1-90,0-1 0,0 1 90,-1 0-90,1 1 0,-1 0 0,1 0 0,0 1 0,0 0 0,-1 0 0,1 1 0,-2 2 0,0 1 0,-1 1 0,-1 2 0,-1 2 0,1 0 0,-1 1 0,0 2 0,1 1 0,-1 1 0,1 2 0,-1 0 0,0 2 0,0 0 0,-1 2 90,1-1-90,-1 1 0,2-1 0,-1 0 0,1 0 0,-2 6 0,2-8 0,-1 5 0,2-6 0,1-6 0,1 1 0,0-6 0,1-2 0,0-1 0,1 0 0,0-2 0,0 1 0,0-1 90,0-1 0,-2-3-90,0-1 90,0-2 0,0-1-90,1 0 90,0-1 0,0-2-90,1-1 90,-1-1-90,2-2 0,-1-2 0,1 0 90,1-1-90,0 0 0,0-1 0,1-1 0,2-8 0,-1 7 0,2-6 0,-2 8 0,0 1 0,0 0 0,1 1 0,-2 0 0,1 2 0,-1 0 0,0 2 0,0 1 90,0 1-90,0 2 0,-1 0 0,1 1 90,1 0-90,-1-1 0,2 2 0,-2-1 0,1 1 0,0 0 0,-1 0 0,1 1 0,0 0 0,0 0 0,1 0 0,0 0 0,3-1 0,-1 0 0,3 0 0,0 0 0,0 1 0,2 0 0,-3 2 0,0-1 0,0 1 0,-1 1 0,0-1 0,0 2 0,-1-1 0,0 1 0,1 1 0,0-1 0,1 2 0,-1-1 0,0 2 0,0 0 0,-1 0 0,0 1 0,-1 0 0,0 1 0,-1-1 0,0 2 0,0-1 0,2 4 0,-3-1 0,1 2 0,-2-3 0,1 0 0,-1 0 0,0 0 0,0 0 0,-1-1 0,0 0 0,1 0 0,-1 0 0,0-1 0,0 0 0,0 0 0,0 0 0,1 2 0,0-1-90,-1 3 0,0-2-90,-1 1 0,0 0-180,0 2-90,-1 0 1,0 2-181,0 0 0,-1 2-269,-1 1-270,0 1-271,-1 3-179,0 0 1619,-3 8 0,1-7 0,-1 4 0</inkml:trace>
  <inkml:trace contextRef="#ctx0" brushRef="#br0" timeOffset="310034">22374 13546 7892,'-2'-4'900,"0"-1"-810,1 3 0,0-2 0,0 0 0,1 0-90,0-1 90,0 0 90,0 1-90,1 0 0,0 2 89,0-1-89,0 1 180,0-1-90,-1 1-90,0-1 90,0 2-90,0 0 270,0-1-360,0 1 90,1 0 90,-1-1-180,0 1 269,1 0-269,0-1 0,2-2 0,0 0 0,2-4 0,2-2 0,-2 2 0,3-2 0,-3 3 0,1 0 90,-1 2-90,0-1 0,0 1 0,1 1 0,-1-1 0,1 0 0,0 0 0,0-1 0,1 1 0,0-1 0,0 0 0,-1 1 0,1-1 0,-1 1 0,1 0 0,2-3 0,-3 2 0,3-1 0,-3 2 0,1 0 0,-1 1 0,0-1 0,3-2 0,-2 1 0,1-1 0,-2 3 0,0-1 0,1 0 0,-1 0 0,0 1 0,1-1 0,0 1 0,-1-1 0,1 0 0,0 1 0,0-1 0,3-3 0,-1 2 0,1-1 0,-2 2 0,-1-1 0,0 1 90,1 0-90,-1 0 0,0 1 0,-1 0 0,0-1 0,0 1 0,0 0 0,-1 0 0,1 0 0,-1 0 0,1-1 0,-1 0 0,2 0 0,-1 0 0,1 0 0,-2 0 0,2-1 0,-2 1 0,2 0 0,-1 0 0,1 0 0,-1-1 90,0 1-90,0 0 0,-1 0 0,0 0 0,0-1 0,1 1 0,-1 1 0,1-1 0,0 1 0,0 0 0,3-2 0,-2 1 0,2-1 0,-1 1 0,-2 1 0,2-2 0,-3 2 0,0 0 0,0 0 0,1 0 0,-1 0 0,0 1 0,1-2 0,-1 1 0,0 0 0,0 0 0,1 1 0,-1 0 0,0 0 0,0 0 0,0-1 0,0 1 0,1 0 0,3-3 0,-2 2 0,1-2 0,1 1 0,-2 1 0,2-1 0,-4 2 0,2 0 0,-1-1 0,1 1 0,-1-1 0,1-1 0,0 1 0,0 0 90,1-1-90,0 0 0,0-1 0,1 0 0,0 0 0,0-1 0,0 1 90,1-1-90,-1 1 0,4-4 90,-3 3-90,3-2 0,-4 3 0,0 0 0,1-1 90,-1 0-90,1 0 0,1-1 90,-1 0-90,1 0 0,-1-1 0,1 0 90,1 0-90,-1 0 0,1-1 0,-1 1 0,2 0 90,-2-1-90,1 1 0,0 0 0,0 0 0,-1 0 90,1 1-90,0 0 90,-1 0-90,0 1 0,-1 0 0,0 0 0,0 0 0,-1 1 0,0 0 90,-1 1-90,0-1 0,0 1 0,1 0 0,-1 0 90,0 0-90,0-1 0,0 1 0,0-1 90,-1 0-90,0 1 0,0-1 0,0 1 0,-1 1 90,1-2-90,0 2 0,0-1 0,0-1 0,0 1 0,0 0 0,-1 0 0,0 0 0,1-1 90,0 1-90,0 0 0,-1 0 0,2-1 0,2-2 0,0 1 0,2-2 0,-3 3 0,0-1 89,3-2-89,-2 2 0,2-3 0,0 1 0,-3 2 0,2-2 90,-4 3-90,1 0 0,-1 0 0,0 0 90,1-1-90,0 0 0,0 0 0,0 0 90,0 0-90,-1 1 0,0 0 0,0 0 0,-1 0 0,0 1 0,1 0 0,-1 0 0,0 0 0,2-2 0,-3 2 0,3 0 0,-2 0 0,-2 1 0,1 0 0,-1 2 0,-2-1 0,1 1 0,-1 1 0,0-1 0,-1 1 0,0 1 0,0-2 0,0 2 0,0-1 0,0 0 0,1 0 0,-1 0 0,1 0 0,1-2 0,0 0 0,1 0 0,0 0 0,0-1 0,0 0 0,1 0 0,-1 0 0,2 0 0,-1 0 0,0 0 0,-1-1 0,1 1 0,-1 0 0,0 0 0,-1 1 0,1 0 0,0 0 0,0-1 0,0 1 0,2-1 0,0 0 0,0-1 0,1-1 0,-2 1 0,2-1 0,0-1 0,-1 2 0,1-3 0,2 0 0,-2 1 0,2-2 0,-3 2 0,0 1 0,1 0 0,0 0 0,1 0 0,2-3 0,-1 2 0,2-3 0,-2 3 0,0 1 0,5-4 0,-3 3 0,3-2 0,-4 3 0,0 0 0,0 0 0,0-1 0,-1 1 0,1 0 0,-1 1 0,0-1 0,0 1 0,0 0 0,3-1 0,-3 0 0,3 0 0,0 0 0,-3 2 0,4-3 0,-4 3 0,0-2 0,1 1 0,1 0 0,-1 0 0,1 0 0,0 0 0,-1 0 0,1 1 0,0 0 0,0 0 0,-1 0 0,0 0 0,0-1 0,-1 1 0,-1 0 0,0 0 0,3-2 0,-1 1 0,3-1 0,-4 2 0,0-1 0,0 0 0,0 0 0,-1 0 0,1 0 0,0 0 0,1 0 0,-1-1 0,0 0 0,1-1 0,-1 1 0,0 0 0,1-1 0,-1 0 0,0 0 0,0 0 0,7-4 0,-4 2 0,6-2 90,0-1-90,-4 2 0,4-3 0,-5 4 0,-1 0 0,-1 1 0,1 0 0,-1 0 90,-1 1-90,1-1 0,-1 1 0,0-1 0,-1 0 0,1 1 90,0-1-90,-1 1 0,1 0 0,-1-1 0,1 0 0,-1 0 90,4-4-90,-3 2 0,3-2 0,1-1 90,-4 3-90,5-4 0,-1 1 0,-2 2 0,3-2 0,-5 4 90,0 0-90,0 0 0,1 0 0,0 0 0,0 0 0,1-1 0,-1 1 0,1 0 0,-1 0 0,0 2 0,-1-1 90,-1 1-90,0 1 0,-1 0 0,0 1 0,0 0 0,3-3 90,-3 3-90,4-3 0,1 0 0,-3 1 0,4-2 90,-5 2-90,1 0 90,-1 0-90,1 0 0,4-2 0,-4 2 0,3-2 0,-4 3 0,1-1 0,-1 1 0,1-1 0,-1 1 0,1-1 0,0 1 0,-1-1 0,0 1 0,0 0 0,0 0 0,0 0 0,0 0 0,0 0 0,0 1 0,-1 0 0,0 0 90,6-4-90,-4 3 0,3-3 0,-3 2 0,0 0 0,-1 0 0,1 0 0,0-1 0,1 1 0,0 0 0,0-1 0,1 0 0,-1 0 0,1 0 0,0-1 0,0 1 0,0 0 0,0 0 0,-1-1 0,0 1 0,2-1 0,2 0 0,0 0 0,1 0 0,0-1 90,0 0-90,0 0 0,0-1 0,6-4 0,-5 4 0,5-4 0,-1 0 0,-4 4 0,4-3 0,-7 5 0,0 0 0,-1-1 0,1 1 0,-1 1 0,1-1 0,-2 1 0,1 1 0,-1-1 0,0 1 0,0 0 90,1 0-90,-1-1 0,2 1 0,-1-1 0,1 1 0,-1-1 0,7-4 0,-4 3 0,3-3 0,-5 4 90,0-1-90,1 0 0,0 0 0,-1-1 0,1 1 90,1-1-90,-1 0 0,2 0 89,0-1-89,0-1 0,0 1 0,0-1 0,0 0 90,-1 0-90,0 0 0,0 1 0,0-1 0,0 1 90,0-1-90,0 1 0,6-5 0,-5 4 90,5-3-90,-8 5 0,0-1 0,-1 0 90,0 0-90,-1 1 90,0 1-90,-1 1 90,-2 1 0,0 2-90,-2 0 0,-1 1 90,-1-1-90,0 0 90,-2 1-90,1 1 0,-2 0 90,-1 2-90,1-1 0,-1 1 90,0-1-90,0 1 0,0 0 0,0 0 0,0 0 0,0 0 0,0 0 0,0 0 0,0 0 0,1-1 0,-1 1 0,0 0-1979,-1-1 900,-4 2-361,0 0-269,-7 2-90,-2 1 1,-3 1 1798,-5 1 0,-3 0 0,-2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0:09.42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7690 13410 7173,'-11'-19'2339,"3"4"-1980,-4-6 1,2 5-3450,0 1 3360,-2 0 975,-1 0-795,-9-6-270,3 7 538,-6-5-628,4 9 90,-1 2-90,-3 2 0,-2 2 0,-2 2 1141,-20 7-1141,9 2-90,-17 8 90,14 0-90,-4 4 0,10-1 0,0 1 0,7-3 0,0 1-472,-10 6 1,-1 3 471,-2 3 0,1 1-1079,10-5 0,-1-1 1079,-8 9 0,-1 2 45,3 3 0,2 0-45,8-8 0,1 0 0,-7 10 0,1 2 45,4 3 0,2-1-1066,7-10 0,1 1 1021,-5 10 0,2 1 0,9-15 0,2 0-567,-2 12 1,3 1 566,-3 20-8,7-23 0,3-1 8,6 12 0,7-3 0,8-3-90,6-2 90,2-15 0,2-1 0,21 14 45,-14-16 0,5-1-45,10-3 0,2-3 0,-8-3 0,0-3 226,17 5 1,5-2-227,-14-8 0,2-1 0,-1-2 0,11 2 0,2-1 0,-8-2 0,2 1 0,2-2 0,5-1 0,0-1 0,-1-1 30,-13 1 0,-2-1 0,3 0-30,-2 0 0,3 0 0,0-1 0,-4 0-85,2 0 1,-3 0-1,3 0 85,3-1 0,4 0 0,1 1 0,-4-1-220,5 0 0,-3-1 0,3 1 220,-4 0 0,2 0 0,1-1 0,-1 1 0,-1-1 0,1-1 0,-1 0 0,-3 1 0,4-1 0,-3 0 0,3 0 0,-6 0 0,3 0 0,1-1 0,-2 0 0,-2 0 0,1-2 0,-2 1 0,-2 0 0,3-1 0,-2 0 0,1 0-53,13-3 0,2 0 1,-2-2 52,-3-1 0,-2-1 0,-3 0 0,-12 2 0,-3 1 0,2-1 0,10-4 0,3-1 0,-5 0 0,1-2 0,-4-1 376,0 0 0,-1-1-376,-2 0 0,0-2 305,-2 1 1,-1-1-306,-1-1 0,-1-1 45,-1 1 0,-1-1-45,-1 0 0,-1 0 0,-2 0 0,-2-1 45,-1 2 0,-2-1 312,-2 0 1,-2 1-268,19-24 0,-8 1-90,-8 1 90,-11 1 0,-9-2-90,-11 1 90,-10-2 316,-11 0-406,-12 0-278,-10 0 278,17 23 0,-2 1 0,-4 0 0,-1 1-617,-5-1 1,-2 2 616,-4-2 0,-2 2 510,-4 0 0,-3 1-540,-3 1 0,-5 1 0,1 1-404,12 3 1,1 2-1,-2-1 434,1 1 0,-2 0 0,-1 1 0,-1 0 0,-4 1 0,-2 0 0,1 2 0,2 0-112,-6-1 0,3 1 0,-4 0 112,5 1 0,-3 0 0,-2 1 0,0 0 0,-1 2 0,0 1 0,0 1 0,2 1 0,-4-1 0,3 1 0,-3 1-85,6 0 0,-4 0 0,0 1 1,1 2 84,3 1 0,0 1 0,2 2 0,3-1-30,-4 1 0,4 0 0,-2 2 7,4-1 1,-1 1-1,0 1 1,5 0-68,-17 7 0,6 1-45,2 1 0,3 2-90,6 1 0,2 1-135,5 0 1,2 2 293,6 0 0,2 3-1373,-3 12 0,5 3 908,9-11 0,3 2 531,-3 8 0,5 1 0,6 13 0,5-1 0</inkml:trace>
  <inkml:trace contextRef="#ctx0" brushRef="#br0" timeOffset="2404">24036 13526 7443,'0'-10'1889,"-1"1"-1530,0-1-179,-1-1 90,-1 1-90,-1 0-90,-2-1 180,-4-5-90,2 4-90,-5-5 90,2 6-90,-1 0 0,0 0-1,-2 1 91,-1 0-90,-12-2 0,5 3 0,-11-1-90,-11 5 90,7 3-90,-17 2 90,-9 6-3482,12 2 3392,16-1 0,1 0 90,-18 8-526,-3 2 526,-1 4-1021,-4 4 931,30-11 0,-1 1 45,-1 1 0,0 1 0,-1 0 0,1 2-45,-1 1 0,0 0 44,1 1 1,-1 1-893,-14 13 1,1 0 892,11-7 0,0 0-45,-9 9 0,1 2 45,3 3 0,4-1-45,9-9 0,2 0 20,-7 9 0,3 3 25,7-2 0,5-1-45,5-9 0,2 0 45,-1 8 0,3 1-45,9-1 0,4-2 89,5 22-72,0-22 0,3 0-17,12 13 0,6 0 90,7-1-90,7-1 477,-19-25 1,1-2-478,2 1 0,3-1 0,2-1 0,1-1 391,4-1 1,1-2-347,2 0 0,4-1-45,0-3 0,6 0 0,-3-2-722,11 2 1,2-2 721,-9-2 0,3-1 0,2-1 0,3-2 0,1-2 0,-2 0-268,-11-2 0,-3 0 0,2 0 268,13 0 0,3-1 0,0-1-134,-1-3 0,1 0 1,-2-1 192,-13 1 1,-2 0 0,2-1-67,13-1 0,2-1 0,-1-1 157,1-2 0,0 0 0,-3-1-90,-13 3 0,-1-1 0,1 0 0,12-3 0,3-1 0,-1 0 30,-1-1 0,0-2 0,-3 2-60,-12 2 0,-1 0 0,1-1 30,12-2 1,3-2 0,-4 1-61,5-3 0,-4 1 45,1-1 0,0 0-45,-1-1 0,0 0 0,-1 0 0,-1-1 0,-2 0 0,2-1 30,-7 1 0,1-1 0,-2 0 60,6-4 0,0 0-90,-10 4 0,2-2 0,-5 1 45,1-1 0,-4-1 0,-1 1 0,-2 0 45,-2 0 0,-2-1-45,-2 2 0,-1-1 313,3-9 0,-1-1-178,9-16-91,-18 19 1,-3-2 90,-9-30-90,-13 15-90,-15-15 0,-10 30 0,-6 3 0,4 4 0,-3 2 349,-16-9 0,-6 1-379,6 9 0,-4 2 0,1 1 30,8 3 0,0 1 0,-1-1 0,-1 2 0,-3-2 0,0 1 0,1 1-87,-4 0 0,1 1 0,0 0 87,-5 0 0,0 1 0,0-1-307,-4 1 1,0 0 0,-1 0 306,-2 0 0,-2 1 0,1 0-74,15 3 1,0 0-1,-1 1 1,-4-1 73,-5 1 0,-4-1 0,-2 1 0,1 0 0,3 0-23,-1 1 1,2 0 0,1 1-1,-4 0-13,1 0 0,-2 0 0,-2 0 0,0 0 0,1 2-54,1 0 0,-1 2 0,1 0 0,1 1 1,2-1-24,0 1 1,3 0-1,0 1 1,-2 0 52,2-1 1,-2 1-1,-1 1 1,0 0 0,2 0-247,5 2 0,0 0 0,0 1 0,2 0 1,3 1-249,-17 0 1,4 1 0,-2 1 170,6-1 1,-1 1 0,0 0 0,2 1-429,-10 4 0,2 1 0,4-1 811,15-2 0,2-1 0,-1 0 0,-10 3 0,-1 0 0,4-2 0,3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0:21:23.95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23270 6067 7083,'-4'-26'1619,"2"11"-1529,-3-11 90,1 15 180,-7-10-180,3 8-90,-5-7-1,3 10 181,-6-3-180,2 3 0,-5-2 0,5 5 0,-2 0-90,-2 1 90,0 1-90,-3 1 0,-1 0 90,-2 2-90,-3-1-3392,-2 1 3392,-1 1-1098,-3-1 1098,-1 0-144,-3 0 144,-20 0 90,11 2-352,-17-1 262,27 2 0,0 0 1833,-21 2-1788,19-2 0,-1 2-45,-3 1 0,1 0 0,-23 4 45,23-3 0,-1 1-45,0 2 0,1-1 0,-22 7 45,22-5 0,-1 1-45,-1 1 0,1 1 0,9-2 0,0 0 45,-11 4 0,1 0-45,-18 8 0,0 2-2254,0 1 2254,1 2 0,0 1-92,0 2 92,1 0-325,0 0 325,30-14 0,-1 0 0,-12 7 0,0 1-305,10-5 0,0 0 350,-8 5 0,-1 1-45,2 2 0,2-1 433,9-6 1,1 1-389,-7 5 0,0 2-115,3 1 1,2 0 159,-15 17-90,17-17 0,0 2 45,4 0 0,1 0-955,-11 17 955,13-16 0,1 0-45,-3 13 1299,1-1-1299,4 0 0,2 0 490,3-1-400,3-2-90,3 0 0,3-1 0,2-2 374,4 14-374,3-13 90,5 10 0,10-4-90,-1-12 0,11 9 90,12-4 0,-5-9 836,-11-10 1,2-2-837,19 7-90,6-1 90,5-2-90,-27-10 0,1-1-511,0-1 1,1 0 555,2 0 0,-1-1-45,2 0 0,-1-1 0,1 1 0,1-1 45,-1 0 0,3-1-884,17 3 0,2-1 884,-13-3 0,0 1 0,14 0 0,2 0-684,4-1 0,-2-2 639,-13 0 0,0 0-107,-7-1 1,3 1 0,-1-1 136,2 0 0,0 0 0,-2 0-30,9 0 0,0 1 0,-8-1 0,1 0 0,1 0 29,0 0 1,0 0 0,-2 1-30,10-1 0,-1 1 30,-8-1 0,2 1 0,0-1-30,1 1 0,1-1 0,-2 1 45,9 0 0,1 0-45,-9 0 0,2-1 0,1 1 0,1 0 0,0 1 0,-1-1-277,9 0 1,1 1 276,-10-1 0,3 1 0,-1 0 0,2-1 0,-1 1 0,-2 0 45,11 0 0,-1 0-45,-8 0 0,2 0 0,-3-1 0,7 1 0,-3 0 0,2-1 0,1 1-215,1-1 1,1 1 214,0 0 0,1-1-15,-22-1 0,1 0 1,-1 1 44,1-1 0,-1-1 0,1 1-30,-2 0 0,1 0 0,2 0 0,16-1 0,3 1 0,-3 0 0,-14-1 0,-1 0 0,1-1 0,13 1 0,3 0 0,-4-1 70,4 0 0,-4 0-70,1-1 0,3-1 79,-7 0 0,5-1 1,-4 0-80,-12 0 0,-2 0 0,2 0 0,10-1 0,3-1 0,-1 0 0,-1-1 0,-1-1 0,-2 1 0,9-2 0,-1 0 0,-10 0 0,3 1 0,-1-1 30,-2-1 0,-1 0 0,-2 0-30,9-1 0,-1-1 0,-8 2 0,2-1 0,-3 1 65,3-1 1,-3-1-66,2 1 0,-1-1-125,0 1 0,-1-1 125,0 0 0,0 0 0,-1 0 0,0 0 489,-1 0 0,0-1-489,-1 0 0,0 0 0,-1 0 0,-1-1 0,0 0 0,-1 0 0,-1-1 0,0 0-185,-1-1 1,-1 0 184,0-1 0,-2 0 523,-1-1 0,1 0-523,13-8 0,-1-2 45,-13 7 0,-1 0-45,10-6 0,0-1 0,-4-2 0,-3 1 0,-10 6 0,1 0 0,5-7 0,0-1 45,-5-1 0,-4-1-45,10-16 0,-14 17 0,-2-3 45,-9 1 0,-3 1 45,0-20-90,-6 19 0,-4-1 45,-9-2 0,-3 2-1225,-15-19 1225,6 17 0,-3 1-45,3 9 0,-3 2 0,-20-13 0,-4 0 0,8 8 0,-1 0 255,3 4 0,-2-1 1,-2 0-256,-11-1 0,-2 0 0,1 1-313,9 5 1,2 1 0,-4 0 312,3 0 0,-4-1 0,-1 1 0,0 0-23,-7-1 1,-2 0-1,0 1 1,2 1 22,10 3 0,2 1 0,-1 1 0,-2-2 0,0 1 0,-3-1 0,-1 0 0,-1 0 0,0 1 0,-3-1 0,-2 1 0,-1 0 0,2 1 0,1 0 0,-1 0 0,1 0 0,1 1 0,-3-1-113,0 1 0,-2-1 1,-2 0-1,-1 0 0,1 1 98,9 2 0,-1 1 0,-1 0 0,1 0 0,1 0 0,2 1 37,-13-2 1,3 1 0,0 0-1,-3-1-22,11 3 0,-2-1 0,-2 0 0,0 0 0,3 1 0,2 1 0,-8-1 0,3 1 0,2 1 0,-1 0-23,-2 0 1,1 0 0,0 1-1,0 0 0,0 1 1,0 0 0,0 0-1,0 1 0,0 0 1,0 1 0,0 0 0,0 1 76,1 0 0,1 1 0,-1 0 0,-4 1-144,-1 1 0,-4 0 0,-2 2 0,1-1 0,3 1 22,1 0 1,2 1 0,1-1 0,-4 2-23,3-1 0,-3 1 0,0 0 0,-1 0 0,1 2-108,3 1 0,-1 0 0,1 2 0,1-1 0,3 0 18,-1 1 0,3-1 1,1 0-1,-3 1-54,2 0 0,-2 1 0,-1 0 0,1 1 1,1 0-152,-10 3 1,2 2 0,1 0 0,3 0 384,-3 0 0,4 0 0,-3 1 0,6-2 0,-3 2 0,2-1 0,4 0 0,5-2 0,1 1 0,-1-1 0</inkml:trace>
  <inkml:trace contextRef="#ctx0" brushRef="#br0" timeOffset="3248">21509 3720 7892,'-7'-9'3688,"2"4"-3418,-1-1-90,2 4 0,2 2 0,-1 0 90,1 0-180,0 2 0,0 1 90,-3 7-90,1 0-1,-2 7 1,1 0 0,0 2-90,1 2 90,0 2 0,2 1-90,1-1 90,3 11-90,1-8 0,2 6 90,2-4-90,0-8 0,3 2 180,0-6-90,-1-7 90,2 1 360,1-8-181,-2-2 1,3-3 360,1-7-270,-3-1-91,2-5 1,-4 2 0,-2-3-90,1-1 0,-3-2 269,2-10-449,-2 6-90,-1-7 180,-1 11 360,-1-5-360,-1 8 90,0-1-1,-1 6-179,0 5 0,0-1 0,0 6-90,2 10 0,3 13 0,0 5 0,3 10 0,0 14 90,-1-6-1154,3 17 1064,-4-12 0,0 2 0,1 3 0,0 2 0,0 0 0,-1-16 0,-1 1-1727,2 19 1727,-3-22 0,0 0-2497,1 28 2497,-4-18 0,0 8-284,-6-10 284,0-15 0,-4 6 562,-5-13-562,2-10 0,-6 0 1174,4-11-1174,-1-6 0,-1-4 0,-1-6 0,1-4 0,0-6 0,1-4 0,1-3 3172,2-4-3262,0-18 0,5 12 395,0-12-755,5 4 180,3 13-90,1-9-359,6 8-1,-2 10-90,5-5-899,5 8 720,-2 7 0,7-4-1530,3 2 1080,-5 5-90,6-3 1529,2 2 0,-6 3 0,6-2 0</inkml:trace>
  <inkml:trace contextRef="#ctx0" brushRef="#br0" timeOffset="3465">22052 4006 10051,'-7'-4'2609,"1"0"-2249,4 3-91,1-1-89,1 1 90,1-1-90,1 1-90,2-2 90,1 0-180,1 0 0,3-2-90,8-2-90,-2 1-90,6-1 0,-4 2-179,0 0-181,-1 2-90,0-1-269,-1 1-270,-3 1-91,-1 1-89,-3 2 1439,-2 0 0,-4 3 0,0 0 0</inkml:trace>
  <inkml:trace contextRef="#ctx0" brushRef="#br0" timeOffset="3665">21970 4296 9062,'0'4'2518,"1"-1"-2338,4-6-90,2-1 0,2-2 0,3-1-90,3-2 0,4-2 90,4-1-180,3-2 90,3 0-180,4-2 0,2 0-449,18-8-1525,-11 6 1345,11-6-1350,-3 1 184,-13 5 1975,10-5 0,-15 8 0,-1 0 0</inkml:trace>
  <inkml:trace contextRef="#ctx0" brushRef="#br0" timeOffset="4265">22734 3846 8972,'-1'-8'3868,"1"3"-3329,0 3 1620,0 2-1889,2 3 0,-1 1 90,3 5-91,0-1 1,0 3 90,1 1-90,0 2 0,1 0-90,1 9 0,-1-4-180,1 5 0,-1 1 0,-1-6 0,1 4 0,-1-5 0,-1-6 90,0 3-90,0-7 0,-2-2 89,1-2 91,0-2-90,-1-3 0,1-1 0,1-3-90,0-2 0,3-9 0,-2 1 0,3-7 180,1-6-180,-3 5 0,3-7 0,0-1 0,-1 9 90,0-5 0,0 5 0,-3 8 0,1-1 0,-4 7 0,1 2-90,-1 2 0,-1 0 0,1 3 0,-1 1 90,1 3-90,1 3 0,0 1 0,3 10 0,-1-3 0,2 5 0,0 2 0,-1-6 0,1 5-90,1-3 90,-2-5 0,2 2 0,-2-5 0,-2-3 0,1 0 0,-2-3 0,-1-1 0,0 0 0,0-3 0,1-1 0,0-2 0,0-2 0,1-3 0,1-1 0,0-2 0,0-1 0,0-1 0,-1 0 0,3-4 0,-3 5 0,2-3 0,-2 5 0,-1 4 0,0 0 0,0 5 0,1 1-90,2 3 90,1 2 0,1 2 0,1 1 0,1 2 0,1 1 0,0 1-90,1 1-90,1 0 0,1 1-360,11 5-179,-6-4-91,8 3-1259,2-4 720,-5-4-90,6 1-1889,2-5 1709,-9-2 1619,7-2 0,-9-3 0,-1-1 0</inkml:trace>
  <inkml:trace contextRef="#ctx0" brushRef="#br0" timeOffset="4481">23767 3713 8432,'0'-4'3688,"0"1"-3238,-1 3-270,1 6-90,0-1 0,1 7 0,1-2 0,3 10-1,-1-4-89,2 7 0,3 2 0,-1-5-179,1 6-361,1 1 90,-3-8-180,1 5-1438,-4-3 718,-3-7-89,-1 2 1439,-3-6 0,-1-2 0,0-1 0</inkml:trace>
  <inkml:trace contextRef="#ctx0" brushRef="#br0" timeOffset="4669">23637 3938 8522,'0'-6'2699,"2"0"-2340,1-1-179,2 1 0,2-1 0,2 0-90,2 0 0,1 0 0,3 0-90,2 0 90,2 0-90,1 1 0,2 0 0,1 1-90,2-1-90,1 2-540,13-4 1,-8 3-271,8-2-1528,0 0 1670,-9 1 0,11-2 0,-13 2 0</inkml:trace>
  <inkml:trace contextRef="#ctx0" brushRef="#br0" timeOffset="5030">24407 3685 7892,'-10'2'2879,"0"0"-2339,0 0-181,-1 1-89,0 1 0,1-1 0,0 2 0,0-1 0,1 1-91,0 1 1,1 0-90,0 1 90,2 1-90,1 2-90,0 0 90,1 0 0,1 1-90,-1 7 0,3-5 0,0 5 0,2-2 0,1-4 0,2 4 0,2-3 0,-1-2 0,2 1 0,-2-5 0,1-1 0,1 0 0,-1-2 0,1 1 0,3 0 0,-1-2 0,2-1-90,2-1 90,-3-2-90,4 0 0,-2-1 0,-2 0 90,1-1-180,1 0 90,-5 1 0,3-1-179,-2-1 89,-2 1-90,1-1 90,-2 1 0,-1 0-180,1 0 0,-1-1-89,1 0-1080,-1-3 449,-2 2-89,0-3 1169,-2 3 0,0 0 0,0 0 0</inkml:trace>
  <inkml:trace contextRef="#ctx0" brushRef="#br0" timeOffset="5589">23292 3871 9422,'4'-2'1889,"2"0"-1710,-3 2-89,2 0-90,-1 1 90,2 0-90,0 1 90,2 1-90,0 1 90,2 1-90,0 2 90,2 0-90,0 2 90,2 1-90,1 1 0,0 0 90,0 0-90,8 5 0,-6-4 0,6 2-180,-3-1 0,-5-5 0,4 1-539,-3-3 89,-5-4-89,2 0-271,-7-2-89,-2-3-91,-2 0 1170,-3-2 0,-1-1 0,-1-1 0</inkml:trace>
  <inkml:trace contextRef="#ctx0" brushRef="#br0" timeOffset="5782">23476 3824 8072,'-5'-2'1530,"0"1"-1261,2 2-89,0 1-90,0 2 90,0 2-90,-1 3 0,0 2 0,0 2 0,0 3-90,1 1 90,0 3-90,-2 12 90,2-6-90,-2 9-90,3 2 0,-1-9-90,2 9-540,2-1 91,0-9-361,2 5 990,0-4 0,0-8 0,0 4 0</inkml:trace>
  <inkml:trace contextRef="#ctx0" brushRef="#br0" timeOffset="11433">23144 7721 8162,'-3'-7'2249,"1"2"-1889,2 3 629,0-1-179,0 1-360,0 0 3867,0 1-4137,0 4 90,0 0-180,0 5 90,0-2 90,1 3 179,1 9-359,-1-3-90,1 7 0,-2 5 180,1-6-180,-1 10 90,0 3-3482,0-6 3392,0 10 0,0-11 0,0-1 0,0 1 0,0-1 0,1-1-90,3 11 90,-1-9-90,1 5-90,1-5-180,-2-8 3213,1 2-4382,-1-3 539,-1-7 91,0 1-1440,-2-5 1080,-1-3-180,-3 1-1530,-4-1 2969,0-2 0,-3-1 0,2-1 0</inkml:trace>
  <inkml:trace contextRef="#ctx0" brushRef="#br0" timeOffset="11814">23012 8277 12840,'4'5'1799,"0"3"-1260,-1-1 1,1 4-90,-1-2 89,1 2-89,0 2-270,0 0 0,1 2 90,1 9-270,-1-5 90,2 7-90,-1 1 0,0-7 90,1 7-90,3-3 0,-3-7 0,4 4 0,0-5 0,-3-7 0,2 3 0,-3-8 0,0 0 0,1-4 0,0-1 0,0-4 0,0-2 90,0-3-90,1-2 90,-1-2 0,5-11 0,-4 4-90,4-7 89,0-1-335,-3 8 246,2-6 0,-2 5 0,-4 7-90,1-2 0,-3 9-180,-2 1-90,1 2 1,-1 2-1464,-1 2 1104,0 5-271,-1 1-89,-1 4-90,-1-1-271,-1 3-89,-1 1 1529,-4 10 0,1-5 0,-3 8 0</inkml:trace>
  <inkml:trace contextRef="#ctx0" brushRef="#br0" timeOffset="12436">23163 9000 7892,'-2'-7'3958,"0"2"-2609,0-3-719,1 4 1619,-3 0-1530,2 3-89,-3 1 359,1 4-629,-1 0-270,-1 3 180,0 1 0,0 2-90,-2 3 0,0 1 180,-1 2-181,-1 3-89,0 0 0,1 2 90,-6 12-180,5-7 0,-2 9 0,5-11 90,0 11-90,3-9 0,2 6 0,5-3 0,2-9 0,3 5-90,7-7 90,-2-7 0,6 2 0,-3-8 0,2-3 0,2-1 0,2-2 0,0-2 0,3-3 0,0-4-90,0-1 90,-1-3-180,9-8 0,-9 6 91,4-5-451,-7 4 270,-7 4 0,2-2-270,-7 3-179,-4 3-91,-1-1-1169,-6 1 630,-1 3-180,-5-2-270,-2 3 0,-1 1 90,-3-1 1709,0 1 0,0 0 0,1 0 0</inkml:trace>
  <inkml:trace contextRef="#ctx0" brushRef="#br0" timeOffset="13748">24855 7675 9602,'-5'-4'2428,"1"0"-1798,3 2 1079,-1 1-1259,2 4 89,0 0-89,0 4 0,1 1-1,1 1 1,0 2-90,1 3 0,0 2-180,1 2 90,0 2-91,1 1-89,0 2 90,0 0-180,0 2 0,1 0 90,-1 0-90,-1 1 0,1 1 0,-1 0 0,0 1 0,-1 0 0,0 0 0,1 0-90,-2 0 90,1-2 0,-2 0-180,1-1-449,-1 8 89,-1-9 0,0 4-989,-1-5 630,-1-7-91,0 1 1,0-8-91,-1-1-179,-2-1-90,-1-1-90,-2-1 90,-2 0 1349,0-2 0,0-1 0,0 0 0</inkml:trace>
  <inkml:trace contextRef="#ctx0" brushRef="#br0" timeOffset="14099">24700 8390 10051,'-4'3'2609,"0"0"-2159,2 2 449,2 3-359,1 0 89,2 2-89,1-2 90,1 2-181,1 0 91,2 1-180,0 1 180,6 4-450,-2-2 89,4 2 1,1-2-90,-5-3-90,5 1 90,-3-2-90,-2-4 0,1 1 0,0-4 0,-3-2 0,3-3 0,1-5 0,-2-1 0,4-6 0,-4 2 0,-1-2 0,1-2 0,-1 0 0,1-1 0,-1 0 0,0 1 0,-1 1-90,-2 1-90,0-1-89,-2 5-1,0 0-720,-3 7 361,-1 2-91,-1 4-1079,-2 6 900,-1 0-361,-1 5-1528,-5 6 1349,1-3-90,-4 7 1529,3-5 0,0 2 0,1 0 0</inkml:trace>
  <inkml:trace contextRef="#ctx0" brushRef="#br0" timeOffset="14814">24730 9159 8702,'-2'-24'4228,"1"3"-3779,1 11 1,1 0 540,1-2-451,0 2-89,2 0 270,0 2-451,-1 3-89,2-1 180,1 4-180,-1 1 0,3 2 0,-3 1 0,2 3 0,0 1-90,1 1 179,1 9-269,-2-3 90,2 7 0,-4-5-90,1 9 0,-2-6 0,1 6 0,-2-1 0,-1-7 0,0 4 0,0-6 0,0-5 0,0 1 90,0-6-90,0-1 0,0-2 0,1-2 0,0-3 0,1-1 0,1-4 0,2-2 0,0-3 90,1-1 0,0-1 0,0-2 0,1 1 270,3-7-270,-4 6 90,3-3 90,-3 5-91,-3 6-89,1-1 0,-3 4 0,-1 3-90,-1 0 90,1 4-90,-1 2 0,1 2 0,1 6 0,-1-1 0,0 5 0,-1-3 0,0 1 0,0 1 0,-1 0 0,0 0 90,0-1-90,0-1 0,1-1 0,0-1-90,0 1 90,0-4 0,0 1 0,1-4 0,0-3 0,1-1 0,3-7 0,-1 0 0,3-5 0,-1 1 0,-1-2 0,0 0 0,0 0 90,-1 0-90,0 2 0,-1 1 0,0 2 0,-1 2 90,1 0-90,-2 4 0,1 1-90,2 7 90,-2 0 0,3 5 0,0-2 0,0 2-90,1 0 90,0 0-90,1 0-90,0-1-89,1 0-91,0-2-180,1 1 90,0-3-449,1 0-181,1-2-89,0-1-270,1-2-270,1-1-90,0-2 0,1-1 1799,8-6 0,-5 1 0,7-5 0</inkml:trace>
  <inkml:trace contextRef="#ctx0" brushRef="#br0" timeOffset="23298">27068 6732 8162,'-6'4'3328,"1"-1"-2968,3-3 90,0-1 0,0 0-1,0 0 1,0-1-90,0-1 90,-1 0-180,1-1 89,-1 1-89,1-2 0,0 0 180,1-5-180,1 1-90,1-4 269,3-4-269,1 2 0,3-7 270,6-5-360,-1 3-395,6-10 574,-3 6-179,2-2 90,2-2 0,2-4-90,0-2-90,3-2 0,1-3 180,1-1-1019,1-1 929,1-1 90,0 1-90,2 1 0,0 0-45,-8 14 0,0 1-1045,12-15 1044,-13 17 1,1 0-45,19-20 0,-12 13-545,9-9 545,-6 9 0,-9 9 0,4-4 361,-5 7-361,-8 6-89,2-1 803,-5 5-804,-5 4-180,0 0 990,-4 3-900,-1 2 175,-1 1-805,-1 0-179,-2 1-1260,-5 0 810,0 1-90,-3 0-1889,-4 3 1889,2-1 1529,-3-1 0,4 0 0,0-1 0</inkml:trace>
  <inkml:trace contextRef="#ctx0" brushRef="#br0" timeOffset="23616">27669 5482 7713,'-8'-6'4047,"2"2"-3147,-1-3-540,5 5-91,0-1 271,2 2-360,2-1 0,3-1 0,2 1-90,3-1-90,3 0 90,1 0-90,3 2 0,2-1 0,1 1 0,1 1 0,0 0 0,8 1 0,-7 1 0,5 2 0,-4 1 0,-7 1 0,2 2 0,-6 3 0,-5-1 0,-1 5 0,-6-3 0,-2 2 0,-3 0 0,-1 2 0,-3-1 0,-2 1 0,0-1-90,0 0 0,-1-1-450,-1 4 270,4-6-179,-1 1-721,7-6 451,2-3-271,5-2-1528,6-5 1168,0-3 1350,6-5 0,-2-2 0,2-2 0</inkml:trace>
  <inkml:trace contextRef="#ctx0" brushRef="#br0" timeOffset="23847">28317 5148 7623,'5'-22'3957,"-1"3"-3507,-3 13-90,0 1 0,0 1-90,-1 2-91,0 0 361,0 1-450,0 8 0,0 0 0,-1 8 0,0-1 0,0 2-90,-1 2 90,0 10-90,0-6 0,0 7-90,2 1 0,0-8-90,2 5-360,3-4 181,0-8-271,1 2-1079,2-7 540,-1-4-271,2-2 1,-4-4 1439,1-2 0,-1-2 0,0-2 0</inkml:trace>
  <inkml:trace contextRef="#ctx0" brushRef="#br0" timeOffset="24115">28320 5089 7533,'-12'-23'4677,"2"3"-4227,8 12-180,0-1-1,1 1 1,1-1-90,1 1 0,2-2 0,6-6-180,-1 4 90,6-5-90,6-2 0,-3 4 0,6-4 0,3 0 0,-5 5 0,5-4 0,-8 6 0,-1 1-90,-1 2 90,-2 0-180,0 1-180,0 1 90,-5 2-89,0 1-631,-7 5 361,-2 1-91,-4 4-1259,-7 6 720,1-1-90,-6 6 1349,1-4 0,-1 1 0,-1 0 0</inkml:trace>
  <inkml:trace contextRef="#ctx0" brushRef="#br0" timeOffset="24298">28267 5180 7533,'0'7'2878,"4"-3"-2518,2-2-90,2-4-90,1 0-1,0-2 1,3-2-90,0-1-90,2-1 90,1 0-90,1 0 0,0-1-90,1 1-180,4-2 1,-5 2-181,3 0-899,-5 5 269,-5 2-179,0 3 1259,-7 2 0,-2 2 0,-1 1 0</inkml:trace>
  <inkml:trace contextRef="#ctx0" brushRef="#br0" timeOffset="24502">28299 5477 11131,'6'-2'1079,"5"-3"-899,-4-2-90,6-4 180,5-3-270,-1 3 0,8-5 0,-5 4 0,1-1-90,1 1-180,1 0 0,0-1-90,-1 0-179,0 0-271,-1 1-269,-1 0-181,-2 0-179,-1 1 1439,-1 0 0,-1 0 0,0 0 0</inkml:trace>
  <inkml:trace contextRef="#ctx0" brushRef="#br0" timeOffset="25116">28767 5045 8252,'-4'-2'360,"2"0"-360,1 1-270,1 0 180,3 1 0,-1 0 0,1 2 90,-1-1-90,-1 0 90,0 0 90,0 0-90,-1 1 270,1-1 1529,-1 0-809,-1 1-361,2-1-179,2 0-270,1-1 90,2 0 180,1 1-271,-1-1 91,3 2 180,0 2-180,-2 0 0,2 2-90,-2 0-1,-1 1-89,0 0 90,1 0-90,-1 1 0,-1-1 0,1 2 0,-1-1-90,0 0 90,-1 0-90,0-2 0,-1 1 0,-1-1 90,0 2-90,-2-2 90,0 1-90,-5-1 0,1-1 0,-3 1 0,-2-2 90,2 0-90,-1-1 0,4-2 0,0-1 0,0 0 0,1-2 90,0-4-90,2 0 0,-1-3 0,2 0 0,1-1 0,1-2 0,1-2 0,1 0 0,1-2 0,0 0 0,1-1 0,4-8 0,-2 6 0,3-5 0,-4 9 0,0 0 0,0 2 0,0 2 0,-1 2-90,0-1-90,-2 3 0,0 0-629,-2 3 269,-1 2-90,1 0-1169,0 1 720,0 2-360,1 1-1530,0 1 2969,0-1 0,1 1 0,0-1 0</inkml:trace>
  <inkml:trace contextRef="#ctx0" brushRef="#br0" timeOffset="25497">29046 4979 11131,'2'-4'1079,"3"0"-899,0 2 90,2 1 180,5 2-271,-2 0-89,3 3 270,-1 5-270,-2-1 0,0 4 0,-4-3 0,-1 2 0,-1 0 0,-1 0 0,-2 0 0,0 5-90,-1-4 0,0 3 0,-1-7 0,1-1 0,0-1 0,0 1 90,1-3-90,0 0 0,0-3 0,1-1 0,1-1 0,1-2 0,0-2 0,4-8 0,-1 1 0,2-6 0,0-5 0,-2 4 0,2-7 0,0-5 0,-2 8 0,0-8 0,-2 4 0,-1 9 0,-1-5-180,-1 12 0,-1 2-90,0 1 0,0 2-180,0 0-809,0 1 450,0 3-473,0-1 0,1 6 0,1 1 1</inkml:trace>
  <inkml:trace contextRef="#ctx0" brushRef="#br0" timeOffset="26120">29574 4783 8792,'-19'8'3238,"-6"5"-2878,11-3 0,-5 5 89,-2 4-179,6-4-90,-3 5 0,4 1-90,5-5-90,0 4 90,8-2-90,2-4 0,4 1 0,3-7 0,1-1 0,2-3 0,2-1 0,1-2 0,0-1 0,1-2 0,0-1 0,7-4 0,-7 1 0,4-4 0,-7 2 0,-2-1 0,-1-2 0,-2 0 90,-2-1 270,0-7-270,-3 4 180,0-4 269,-3 0-89,0 6-180,-1-5 359,-2 3-269,2 4-90,-2-2 180,1 2-270,1 4-90,0-2 180,1 4-181,1 1 1,1 0-90,2 2 90,0 1-90,3-1 0,1 2 0,2 0 0,6 2 0,-2 1 0,4 2 0,-5 1 0,0 1 0,-1 2 0,0 1 0,2 8 0,-4-2 0,1 5 0,-3 2 0,-3-5 0,0 5 0,-3-9 0,0 0 0,-1-2 0,0-1 0,-1 1 0,1-4 90,0 0-90,0-4 0,0-2 90,0 0-90,3-11 0,0 2 0,2-8 0,1-3 0,-1 3 0,3-7 0,1-5 0,-1 5 0,2-7 0,3-3 0,-2 7-410,3-7 410,-4 11 0,-1 1-90,0 3 0,0 2-90,-1 2-359,1 0 89,-4 5 0,0 0-1349,-5 7 1170,-5 10-91,0-2 411,-5 10-591,1-3 1,-2 3-1710,-12 14 1170,3-5 1439,-10 10 0,6-8 0,-2 2 0</inkml:trace>
  <inkml:trace contextRef="#ctx0" brushRef="#br0" timeOffset="26484">28367 5818 8072,'7'-6'3239,"3"-1"-2610,4-2-269,6-2 90,4-1-741,5-3 651,4-1-2937,4-2 3027,4-2 0,5-1-1028,-7 5 1,1-1 802,-8 4 0,2 0-279,10-5 1,4 0 367,6-1 1,0 0-225,-12 5 0,1-1 45,13-4 0,2-1-45,1 0 0,-2 2-45,-13 3 0,0 1-225,13-5 0,1 1 269,-1-1 1,-2 2-17,-12 3 1,-1 1-74,11-4 0,2 1 0,-4 0 0,-2 2 0,-12 4 0,-1 0 0,10-3 0,-1 1 0,13-2 254,-5 1-254,-3 2 0,-5 1 0,-4 1-90,7-1-90,-16 4 90,3-2 108,-14 3-468,-8 2 1890,-1 0-2880,-9 1 3865,-3 1-3235,-5-1-611,-9 2 252,1 0-81,-7 1-1628,-8 3 2878,6-1 0,-8 1 0,8-1 0</inkml:trace>
  <inkml:trace contextRef="#ctx0" brushRef="#br0" timeOffset="27248">29972 4391 7353,'-21'-30'3418,"4"7"-2789,-16-17-449,11 16 90,-9-7 270,-6 0-2488,6 8 2218,-13-7 270,-8 3-270,9 6-1,-18-4 1,24 13 0,0 1 0,-23-5-135,18 6 0,0 1 135,-24-1-180,32 5 0,0 2-1,-2 0 1,0 0-45,-1 2 0,0 0-802,-1 0 0,0 2 802,-1 0 0,-1 1 0,0 0 0,0 2 45,-2 0 0,1 1-45,-1 1 0,-1 1 90,-17 6 0,-2 2-45,16-2 0,-1 1 45,-12 4 0,-1 4 0,2 4 0,3 2-45,12-5 0,1 0-1,-11 8 1,0 3-45,4 4 0,3 1-778,11-8 1,1 1 777,-8 10 0,2 1-45,14-11 0,3 0-236,0 1 1,2 1 280,1-1 0,1 1-45,1 0 0,2 1-160,1-1 0,1 0 160,2 0 0,0 0 0,2 0 0,0 0 45,2-1 0,1 0-45,-5 32-303,8-19 0,1 0 348,2-11 0,1-1-45,1 10 0,2 0 90,6-2 0,1-1-90,9 21-36,-4-22 0,1-2 36,14 13 90,5-2 0,5-2-236,5-2 146,5-1 45,-23-24 0,1 0 260,2 0 0,1-2-305,0-1 0,4-1 634,18 4 1,2-2-635,-11-6 0,0-1-147,17 2 0,0-3 147,-15-6 0,-1-2 0,3-1 0,1-1 0,1-2 0,0-1 33,2-1 1,0-1-34,0 0 0,3-3 29,-4 1 1,2-2 0,-1 0-285,8-2 1,0 0 314,-9 1 0,2-1 0,-1 0 30,0-3 0,0 0 0,-3 0-529,10-3 1,-2 0 468,-8 2 0,1-2 0,0 0 59,-1-2 1,0-1 0,-3 0-315,9-3 0,-1-2 225,-8 4 0,1-1 0,0-2 22,-2 0 1,0-2 0,-2 1-23,7-4 0,0-1 63,-8 5 0,1-2 0,-2 1-63,0-1 0,-3-1 0,0 1 0,-1-1 0,-3 1 0,-1-1 45,-1 1 0,-2-1-45,-2 1 0,-2 0 563,-1 0 0,-3-1-563,17-25 429,-8 0-339,-8 0-45,-14 15 0,-3 0-45,-4-19 0,-3 20 0,-5 0 745,-11 0 0,-4 2-745,2 7 0,-2 1 0,-10-8 0,-3 1 0,3 10 0,-2 2 0,-2 0 0,-6 0-362,0 4 0,-8-1 0,-1 1 0,3 1 362,3 2 0,3 2 0,-4-1-218,-7-2 1,-4 0 0,-1 0 0,5 3 217,7 4 0,3 2 0,-4 1 0,-3 0 0,-3 1 0,-2 0 0,4 1-348,-5 1 0,3 0 1,-3 0 324,3 1 1,-3 1-1,0 0 1,4 1-8,0 2 0,3 0 0,1 1 0,-2 1 0,2 0 0,-1 0-79,2 2 0,0-1 0,0 2-71,2-1 0,0 2 0,0-1 233,-17 5 0,-2 2-503,10 0 1,-2 2-1,3 0-116,-6 2 1,1 1 145,12-2 0,-2 0 1,3 3-1155,-12 11 0,6 1 883,13-8 1,2 2-255,-8 7 1,2 3 1072,9 0 0,4 0 1,7-8-1,2 0 0,-5 8 1,1 0-1</inkml:trace>
  <inkml:trace contextRef="#ctx0" brushRef="#br0" timeOffset="34252">21773 9603 8342,'-4'3'2249,"0"-1"-1889,3-2 989,0 0-1169,-1 0 719,1 0-809,1-3 270,1 1-270,2-3 0,0 1-90,0-1 90,2 0-90,-1 0 0,2 0 0,1-1 0,0 0 90,1-1-90,1 1 0,0 0 0,0 0 0,1 1 0,1-1 180,-1 1-180,1 0 0,-1 0 90,0 0-90,-1 0 0,-1 2 0,0-1 90,-2 2-90,-1-1 90,1 1-90,-3 0 90,0 1 0,-1 1 359,-2 0-179,1 4 0,-1-1-90,0 5 0,0-1 180,1 1-181,0 0 181,0 5-180,1-3-90,0 4 90,0-4 0,0 2 0,0 0-90,1 0 90,-1 1 0,1 6-91,-1-4 1,2 5 0,0 1 90,-1-5-180,2 5 90,0 7-90,-1-9 0,2 18 0,-3-18 180,1 6-180,-1-7 90,-1 1 0,0 0-90,1 1 0,-1 0 90,-1 1 0,1 0 0,-1 1-90,0 0 90,0 12 0,0-8-90,-1 8 270,0 13-180,0-15 0,0 31-1186,1-30 1186,-1 11 0,1-13-90,-1 0 90,0 0-90,0 0-357,0 0 357,0 1-2851,-1 1 2941,0-1-90,0 2 754,0-1-664,-1 1-1591,1-1 1501,-1 2 90,0-1-924,-1 0 834,1 0 2158,0 0-2158,-1 14 90,1-11-90,-1 10 0,0-2 90,0-11 1780,0 10-1870,1-1 0,1-9 1720,-1 9-1720,1-13 0,0 0 0,0 1 0,0-1 90,-1 15-90,1-10 0,-1 9 0,0-14 90,1-1-90,0-1 0,0 0 0,0 11 90,0-10-90,-1 9 0,1-12 0,0-1 0,1 1 90,-1-1-90,0-1 0,1 10 0,0-9 0,0 7 0,0-2 0,0-8 90,0 5 406,0-8-496,1-1 0,0-1 0,0-1 0,0-2 0,0 0 0,0-1 0,0-1 0,0 1 0,0-1 0,1 0 0,-1 0 0,2 0 0,-1 1 0,0 0 0,0 1 0,0 0 90,1 7-90,-1-5 0,0 4 0,0-1 0,0-5 0,-1 4 0,1-3 0,-1-4 0,1 3 0,-1-5 0,-1-2 0,0 0 0,0-2 0,0-3 90,0 1-90,0-1 89,0-1 91,-1 0-180,-1 0 90,-1-1-90,0-1 0,-1 0 0,-3-1 0,0 1 0,-2-1 0,-3 0 0,1 1 0,-3 0 0,1 1 0,-1 1 0,-1 1 0,-2 1 0,-1 2 0,-1 1 0,0 1 0,-2 1 0,0 2 0,-9 4 0,7-2 0,-5 2 0,6-1-90,8-5 0,-1 2-89,6-4-91,4-2 0,-1 0-630,5-2 91,2-1 89,2-2-1618,6-3 629,0-1-270,4-4-90,-3 1 0,1 0 90,0-1 1979,0-1 0,-1 2 0,1-1 0</inkml:trace>
  <inkml:trace contextRef="#ctx0" brushRef="#br0" timeOffset="35849">21963 12410 7353,'-1'3'899,"0"0"-719,3-2-180,-1 0 90,0 0 90,2 1-90,0-1 0,1 1 0,-1-2 0,1 2 90,-1-2-90,-1 0 90,1 0 89,0 0-89,-1 0 450,1 0-450,-1 0 899,-1 0-809,0-2 270,-1 1 179,0-1-179,-2 2-360,1-1 180,-1 1-90,0 0-91,1 0 271,0 1-180,0-1-90,-1 2 0,-1 1 0,1 1 0,-1 1 0,-1 1-90,1 1-1,0 0 1,0 1 0,1-1 0,0 0-90,1 1 90,0-1 0,1 0-90,1 0 0,0 0 90,0-2-90,1 0 0,-1 0 90,4-2-90,0-1 0,2-1 90,4-4-90,-2-2 0,4-2 90,0-4-90,-3 2 0,2-5 180,-2 0-90,-3 2 0,0-3 0,-3 4 90,-2 0 0,-1-1-91,-1 0 91,-1 0 90,-3-6-180,1 6 180,-2-4 180,-2 4-90,1 4-181,-2 0 91,-3 4-180,2 4 0,-4 2-90,3 3 90,-2 3 0,0 0-90,0 3 90,1 1 0,0 1-90,1 1 90,0 1-90,2 0 90,-1 9 0,4-5-90,0 5 0,4-7 0,1-1 0,2 1 90,1-2-90,4 5 0,0-6 0,3 3 0,3-5 0,-2-4 0,4 0 0,2-6 0,-4-2 0,4-2 90,-5-1-90,-1-1 0,0-1 0,0-2 0,-2 0 0,0-2 0,-1-1 0,-2-1 0,0 1 0,-1-7 90,-2 4-90,-1-5 180,-4 0-180,-1 4 90,-2-5-1,-1 7 91,-3-4-90,1 5 90,-7-5-180,5 9 90,-5-1-90,4 4 0,-1 3 90,-1 1-90,-1 2 0,0 2 90,-2 2-90,0 2 0,0 2 0,1 1 90,-7 7-90,6-3 90,-4 5-90,4 3 90,6-5-90,-2 7 90,6-1-90,4-5 0,2 4 0,5-1 0,2-6 0,3 3 0,5-3 90,-2-6-90,6 0 0,-4-5 0,1-4 0,1-2 0,0-2 0,2-4 0,7-8-226,-6 2 226,5-7 0,-4-3 0,-8 5-90,3-6 180,-7 0-90,-4 6 0,-1-6 0,-6 2 90,-1 6-90,-2-3 90,-1 8-90,-1 1 0,-1 1 90,-2 2 136,0 1-136,-2 2-90,0 1 0,-1 3 0,-1 0 0,-5 6 0,4-1 90,-5 4-90,8-1 0,1 2 0,0 0 0,1 1 90,-1 8-90,4-4 0,-2 6 0,5-1 0,3-4 0,1 4 0,7-3 0,0-5 0,4 2 0,0-6 0,2-2 0,1-2 0,2-3 0,0-2 0,7-7 89,-4-1-89,4-6 0,-4-5 0,-5 4 0,1-6 0,-7-1 0,-4 5 90,-2-6 0,-5 1-90,-1 7 90,-3-3 0,0 9 0,-1 2-90,-3 2 90,-1 3-90,-3 3 0,-2 4 0,0 2 0,-1 3 0,0 1 0,-6 7 0,6-4 0,-3 5 0,6-1-90,6-5 0,-2 2-180,6-4 1,2-4-1,0 2-990,6-4 271,0-2-270,3-2 89,2-5-808,0-2-451,2-3 0,0-3 1,-1-2 179,0-2 1401,-2-2 0,1-1 0,-1-1 0</inkml:trace>
  <inkml:trace contextRef="#ctx0" brushRef="#br0" timeOffset="38830">19705 9858 8522,'3'-8'4408,"-2"2"-3959,1 0-89,0 4-90,-1 1 180,0 0 1259,4 13-1259,-1-1 89,4 12 91,-1 7-450,-1-5-90,2 10 90,-2 5-180,0-8-205,-1 9 205,-1-14 0,-1-1 90,0-2-90,0-2 0,0-4 0,0-2 0,-1-3 0,-1-3 0,1 0 0,0-4 90,-1-2 0,-3-19 0,1 1 114,-2-14-204,-2-9 90,1 4 0,-3-14-90,-4-12-1623,1 10 1623,4 16 0,-1-2 0,0-2 0,0 0 0,-4-20 45,5 20 0,-1-1-45,3 2 0,-1 2 0,-1-17 180,-1-12 89,3 13-2943,2 16 2764,-1-5 0,3 18-544,0 0 454,1 8 180,1 1-180,7 12 984,0 4-984,5 7 0,7 13 0,-3-1 3072,6 11-3072,4 9-180,-6-8 524,7 13-434,-9-15-270,-1 1 0,0-1-158,0-1-202,-1-2-89,0-1-181,-1-3 1,-1-1 338,-2-2-1867,2 4 988,-5-8-89,-1 3 1619,-8-6 0,-2-7 0,-3 3 0</inkml:trace>
  <inkml:trace contextRef="#ctx0" brushRef="#br0" timeOffset="39031">19777 9913 7533,'-6'-1'3418,"1"-1"-2879,2 0-179,1 1-90,2-1 0,3-2-180,1 0-90,3-3 180,10-3-180,-1 2 0,8-5 90,9-2-3482,-6 2 3302,10-4 90,-10 5-270,0 1 90,0 0-180,0-1-90,-2 1-179,-2 0-271,-2 1-89,-2 1-270,-2 0 1259,2-4 0,-6 4 0,2-3 0</inkml:trace>
  <inkml:trace contextRef="#ctx0" brushRef="#br0" timeOffset="39247">20192 9607 8432,'-8'1'2519,"0"1"-1980,0 0-179,-1 2 0,0 1-90,-1 2 180,1 1-91,-1 3-89,1 1 450,-4 9-450,4-3 0,0 7 89,4 3-269,3-5 0,1 6-90,4-8 90,3-1-90,1 0 0,3-1-90,1-2 0,4 0-90,1-3-89,2-2-1,2-4-810,10-1 451,-6-5-181,7-2-1169,-1-9 720,-8 0-90,4-6 1349,-3-5 0,-7 2 0,3-5 0</inkml:trace>
  <inkml:trace contextRef="#ctx0" brushRef="#br0" timeOffset="39486">20379 9483 7263,'-13'-26'2788,"0"1"-1798,-7-7-541,6 8 1,-4-5 540,3 7-541,3 6 1,0-2 450,3 7-631,4 4 1,-1 0 90,4 5-180,1 2-90,0 4 90,2 3-90,1 3 90,1 4 0,0 4-90,3 2-90,1 4 89,5 15-89,0-7 0,4 12-179,3 4-1217,-4-12 1127,5 12-721,-1-5 271,-4-10 89,3 6-1079,-2-6 809,-5-10-89,2 4-180,-7-13-91,-1-3-89,-3-2 1349,-1-3 0,0-3 0,-1-2 0</inkml:trace>
  <inkml:trace contextRef="#ctx0" brushRef="#br0" timeOffset="40299">20380 9716 7443,'-7'-11'3598,"3"5"-3239,-2-4-89,4 6-90,2 0 0,0 0 0,1 1-90,1-1 0,2-1 0,1 0 0,7-4 0,-1 1-90,4-2 0,3-2 0,-4 3 0,4-2 0,-2 1 0,-5 3 90,2-1 0,-4 2-90,-4 3 90,0-1 0,-3 3 449,-1 0-449,-2 6 90,0 0-90,-1 6 90,0-1 90,-1 8-180,1-4-90,-1 6 90,2 2-90,1-6 0,0 6 90,3-2-90,0-6 0,2 3 90,3-5-90,-1-4 0,2 1 0,-1-5 0,-1-2 0,1-2 90,-1-1-90,0-1 0,0-1 0,-1-2 0,-1-1 0,0 0 0,-1-2 0,0 1 0,-2-2 0,-1 0 89,0 0-89,-1 0 0,0 1 90,-1 0-90,0 1 90,0 1-90,0 0 90,0 2-90,0-1 0,0 2 0,0 0 90,1 1-90,3 9 0,-1-3 0,2 7 0,0-5 0,-1 2 0,1-2 0,1 1 0,1-1-90,0 0 90,2-1 0,0-2 0,2 0 0,0-2 0,2-2 0,0-1 0,1-1 0,5-5 0,-4 0 0,4-2 0,-2-3 0,-5 3 0,1-4 0,-4-1 0,-4 3 0,0-4 0,-4 5 90,-1 0-90,-2 1 0,0 1 90,-3-1 0,0 4 0,-1-1-90,2 3 0,-1 1 90,0 1-90,0 2 0,0 2 0,0 1 0,2 3 0,-1 0 0,1 2 0,0 5 0,2-3 0,1 5 0,3-1 0,0-4 0,3 2-90,4-2 90,-2-3 0,4 0 0,-2-4 0,0-1 0,1-2 0,-1-2 0,1-1 0,-1-1 0,0-2 0,0-1 0,-1-2 0,1-5 0,-3 3 0,-1-6 90,-3 5 0,-1-2 0,-3-1 0,0 0 450,-2-6-271,0 6 1,-2-4 90,2 9-180,1 2 180,0 2-180,0 1 90,0 3-181,1 3 1,-1 6-90,-1 13 0,2 1-90,-1 10-89,2-3-811,1 18-870,2-9 871,1 13-2249,3 4 1349,-1-13-90,2 15 1979,3 4 0,-3-12 0,5 16 0</inkml:trace>
  <inkml:trace contextRef="#ctx0" brushRef="#br0" timeOffset="41334">21787 13357 9422,'1'-3'1799,"0"0"-450,0 2-1169,-1 6 0,0-1 0,0 5-1,1 0 1,0 1 0,0 2-90,0 2 0,0 1 0,0 2-90,1-1 0,0 2 0,0-1 0,0-1 90,0 0-90,0-2 0,0-1 0,0-1 0,-1-2 0,0-1 0,0-3 0,0-1 0,1 0 0,-2-2 0,0-2 90,-3-6-90,0-1 90,-4-7 0,2 2 0,-3-4 0,1-3 0,-3-2 0,0-4 0,-1-3 89,-2-3-621,-1-3 622,0-2 270,-7-17-180,5 12 90,-4-11 269,2 5-359,5 12 0,-3-6 180,4 8-360,4 10 0,-1-4 89,5 11-179,1 2 0,1 1 0,3 0 623,1 2-623,3 1 0,2 0 0,3 0 0,2 1 0,3 1 0,2 1 0,2 1 0,1 2 0,11 4 0,-7 1 0,6 5 0,-2 8-90,-8-2 90,5 7 0,-7 6 0,-7-5 0,2 8 0,-7 2-90,-3-7 0,-2 8-90,-4-11 90,0 0-270,-3 0 0,0-2-89,-1 0-181,0-2 0,0-1-89,0-2-91,2-2-1079,-1 0 810,2-4-270,-1 0-1440,1-3 2789,2-2 0,0-1 0,3-3 0</inkml:trace>
  <inkml:trace contextRef="#ctx0" brushRef="#br0" timeOffset="41647">21899 13260 9691,'8'-4'2069,"0"2"-1889,0 1 180,3 2-180,-2 0 0,4 3 90,0 4-180,-3 0 0,3 4 89,-4 3-89,-2-2 0,0 5 0,-3-5-90,-1 0 90,-2 0-90,1 0 0,-2-1 90,-2 2-90,0-3 90,0 0 180,-2-3-90,1-4 0,-1 0 90,-2-9-91,1 0-89,-1-6 0,0-9-90,2 3 0,-1-9 0,3 4 0,0-1 0,1 0 0,1 1 0,2 1-90,-1 3-89,1 1-1,0 4-180,1 1-720,3-2 181,-2 4-270,4-2-1710,-1 6 1260,-1 2 1619,3 1 0,-2 2 0,2 1 0</inkml:trace>
  <inkml:trace contextRef="#ctx0" brushRef="#br0" timeOffset="41981">22264 13193 11760,'4'-6'360,"1"-1"-270,0 0 0,0-1 0,1-1-90,-1-1 270,0-3-180,-2 2 90,0-3 179,-2 0-179,-1 5 0,0-2 0,-1 5 0,0 2 0,-1 2 0,-1 1-90,-1 1 0,-1 2-90,-2 3 90,0 1-90,-2 2 0,0 2 0,0 3 0,0 1 0,1 2 0,-1 7 0,3-3-90,0 5-270,4-1 180,3-7-180,1 5-90,2-9-89,2-1-361,2-2 1,1-1-1800,5-1 1260,-2-3 1439,4-1 0,-3-5 0,1-1 0</inkml:trace>
  <inkml:trace contextRef="#ctx0" brushRef="#br0" timeOffset="42370">22508 13129 9152,'-8'0'2338,"0"1"-1978,2 2-90,-1 2 0,-1 1 90,0 2-180,0 1 0,0 2-1,0 0 91,0 6-180,3-4-90,0 3 90,4-2-90,2-4 0,2 1 0,5-4 0,-1-2 0,4-2 0,1-4 90,-3-2-90,4-4 90,-1-3 0,-4 1 0,3-5 270,-5-4-270,-3 3 90,0-6-90,-3 3-1,-1-2 1,-1-2 90,-1-2-90,-1-2 450,-2-12-270,1 9 90,-1-8 449,1 9-449,1 9 0,0-3 179,0 9-449,2 5 90,-1-1-180,1 7 90,1 4-90,0 3 0,0 4 0,0 3 0,1 3-90,1 1 90,0 3-180,4 10 0,0-6-179,2 8-721,2 1 451,-2-8-181,4 7-179,-3-12-1,0-1-179,1-2-90,-2-2-1710,4 4 1440,-4-5 1529,1 0 0,-2-6 0,0-2 0</inkml:trace>
  <inkml:trace contextRef="#ctx0" brushRef="#br0" timeOffset="42582">22732 13053 9602,'-3'-6'3148,"0"2"-2878,2 4-1,-1 1-89,1 0 0,0 1-90,0 2 90,0 5-90,1 0-90,0 4 90,2 2-90,1-2-90,2 4-180,2 0 0,-2-5-89,3 3-991,1-5 271,-3-3-270,1 0-91,-4-4 1,-1-1 1439,1 0 0,-1-2 0,0-1 0</inkml:trace>
  <inkml:trace contextRef="#ctx0" brushRef="#br0" timeOffset="42748">22711 12896 8612,'-1'-4'1439,"1"0"-1439,1 2-90,3 0-180,1 1-179,1 0-181,1 0-179,2 1-181,0 0 990,1 1 0,0-1 0,1 1 0</inkml:trace>
  <inkml:trace contextRef="#ctx0" brushRef="#br0" timeOffset="42981">22893 12889 8162,'-10'11'2699,"3"-2"-2160,-5 9-359,6-5-90,-1 4 180,3 1-180,3-4-90,0 5 90,5 1-90,0-5 0,2 3 0,5-1 0,-2-5 0,4 3-90,-2-6 0,0-1 0,1-2 0,-1-1-90,0-1-89,0-2-1,0-2-90,0 0-90,-1-3 0,-1-1-269,0-1-91,-2-2-89,-2 0 899,1-7 0,-3 2 0,0-4 0</inkml:trace>
  <inkml:trace contextRef="#ctx0" brushRef="#br0" timeOffset="43214">22985 12645 7353,'-4'-12'3058,"0"1"-2428,1 2-181,1 3-89,-1 1-90,1 2 180,0 1-270,0 3 0,1 2 0,0 2-91,-1 2 1,2 3 90,-1 2-180,2 2 90,1 2-90,1 2 90,1 1-90,1 2 0,1 1 0,0 2 0,1 0-180,3 11 0,-2-8-89,1 7-631,-1-3 180,-2-8-179,0 5-1620,-3-5 1170,-3-7 1349,0 3 0,-2-8 0,0-1 0</inkml:trace>
  <inkml:trace contextRef="#ctx0" brushRef="#br0" timeOffset="43398">22916 12904 7443,'3'-14'3058,"0"4"-2878,4-5-180,0 6 0,1 0 90,2 0-90,0 1 0,0 1-90,1 1 90,-1 1-270,3 1 90,-4 3-180,1 2-719,-5 7 269,-2 0-179,-3 5 989,-2-1 0,-3 2 0,0 1 0</inkml:trace>
  <inkml:trace contextRef="#ctx0" brushRef="#br0" timeOffset="43765">21901 13995 8072,'7'-9'4048,"1"-1"-3778,4-1 90,4-1 0,3-3-91,5-2 91,3-2 0,5-2 90,4-3-136,-6 6 1,1-1-2080,20-11 1900,-17 10 0,2-1 45,3-1 0,0 0-135,-9 5 0,1 0 45,9-5 0,2-1-1,1-1 1,-1 1-90,-9 5 0,-1 1 45,10-6 0,0 0-45,-2 1 0,-1 2 0,17-11 45,-21 12 0,-1 0-135,20-11-2315,-17 9 2405,4-3 0,-20 12-90,-4 2 0,-4 1-180,-3 3 1,-2 1-451,-4 0 1319,-2 3-1229,-4 0 2853,-7 3-2943,0 0-90,-7 1-1348,-7 4 808,3-2 91,-7 3 1259,5-2 0,1 0 0,-2-1 0</inkml:trace>
  <inkml:trace contextRef="#ctx0" brushRef="#br0" timeOffset="52016">26864 11220 7533,'4'0'449,"-1"0"-359,-1 0 90,0 0 0,0 0-90,0-1 270,1 1-270,-2-1 90,1 0 0,-1 1 3238,0 0-3058,-4 1-181,2-1-89,-4 2 180,4-1-180,0 0 0,-1 1 0,1-1-90,0 0 90,0 0-90,0 0 0,0 0 0,0 0 0,0 1 0,1-1 0,0 0 0,0 1 0,0-1 90,0 2-90,0-2 0,0 2 0,0 0 0,0-1 0,0 0 0,1 0 0,1 0 0,-1-1 90,1 0-90,-1 0 0,1 0 0,0 0 0,1 0 0,0 0 0,-1 0 0,2-1 0,0 0 0,0 0 0,2-1 0,2-2 90,-3 0 0,3-2 0,-1-1-90,-2 1 90,1-2 90,-1-2-90,-1 2-1,0-1 1,-2 2 90,0 0 90,-1 1 0,0 0-90,-1 0 90,0 2 0,0 0-1,-1 0-89,0 1 90,0 0-90,0 0-90,0 0 0,-1 1 0,1 0 90,0 1-180,-1 0 0,0 0 0,-1 0 0,0 1 0,-2 0 0,0 1 0,-2 1 0,0 1 90,-4 3-90,3-2 0,-2 2 0,0 2 0,3-2 0,-2 2 0,0 0 0,4-2 0,-2 1 0,3-2 0,2-1 0,0 0 0,0-1 0,1-1 0,2 1 0,0-2 0,1 1 0,0-3 0,1 1 0,1-1 0,-1 0 0,2 0 0,-1-1 0,3 0 0,2-2 0,0 0 0,2-2 0,-3 0 0,-1-1 0,1 1 0,-2-2 0,1 0 0,-1-1 0,-1 1 0,0-2 90,-1 1-90,1-5 90,-3 3-90,0-3 180,-2 4-180,0 0 90,-2 1-1,1 1 91,-2-1-90,0 3 0,0-1 0,-1 2-90,1 2 0,-2-1 0,1 3 0,-1 0 0,-2 1 0,-1 1 0,0 1 0,-1 1 0,0 1 0,0 2 0,1 0 0,-3 4 0,2-1 0,-1 3 0,2 2 0,3-4 0,-1 3 0,3-1 0,1-3 0,1 2 0,4 0 0,0-4 0,2 2 0,3-2 0,-1-3 0,3 1 0,-3-4 0,1 0 0,-1-1 0,2-1 0,0-1 0,1-1 0,-1-1 0,1 0 0,-1-1 0,0-1 0,-1 1 0,-1-2 0,-1 0 0,1-4 0,-3 3 0,1-4 0,-4 0 0,0 3 0,-2-4 0,-1 4 0,-1-1 0,0 2 0,-1-1 0,-1 1 0,-1 1 0,0 0 0,-2 2 0,0 0 0,-7 3 0,3 1 0,-5 2 0,4 2 0,1 0 0,0 2 0,1 0 0,-3 4 0,5-2 0,-1 3 0,3-2 0,3-2 0,1 2 0,2-5 0,1 1 0,1-2 0,1 0 0,1-1 0,2 0 0,1-1 0,1-1 0,2-1-90,4-3-90,-3 1-89,3-2-181,-6 1-90,-1 0-179,-2 1-91,-1 0-1349,-1 0 720,-2 1-90,-2-1-1709,-7 3 3238,-1 2 0,-4 2 0,2-1 0</inkml:trace>
  <inkml:trace contextRef="#ctx0" brushRef="#br0" timeOffset="53080">26344 11346 11940,'-3'1'810,"1"0"-630,1 0 89,1 0-179,-2 1 0,1-1 0,-1 1-90,1-1 90,0 0-90,0 2 180,-3 3-180,1 0 90,-2 3 0,-1 0 0,3-3-90,-1 2 90,2-1-90,1-2 90,0 1-90,1-2 0,0-2 0,1 0 90,0-1 0,0 0-90,0 0 0,1-1 90,0 0 0,-1 0 0,1 0 0,0-1 89,-1 0 91,3-1-90,-1 1 0,3-3 180,1-1-270,-1 1 0,2-2 180,-1-2-180,-2 1 0,1-3 0,-2 2 89,0 1-89,-1-1 90,0 1 180,-1-3 0,-2 2-180,0-1 90,-1 4-180,-1 2 179,0 1-179,-1 0 0,1 2 0,-5-1-90,1 1 0,-3 1 0,-5 2 0,2 0 0,-3 2 0,1 4 0,3-2 0,-3 5 0,3 1 0,2-3 0,0 4 0,2-1 0,3-3 0,0 2 0,2-4 0,1 0 0,1-1 0,0 0 0,2-1 0,1 3 0,0-4 0,3 2 0,3-3 0,-1-1 0,4-1 0,2-3 0,-2-1 0,3-1 0,-4-1 0,-1 0 0,1-2 0,-1 0 0,0-1 0,0 0 0,-2 0 0,0 0 0,-2-1 0,0 0 0,-3 0 0,0-1 0,-2 1 180,-2-4-180,-1 3 0,-1-2 90,-4 2 0,1 4-90,-3-3 90,-3 4-90,2 1 0,-6 0 90,0 4-90,3 0 0,-4 1 0,5 2 0,0 0 0,1 2 0,1 0 0,0 1 0,0 1 0,2 1 0,0-1 0,2 1 0,1-1 0,1 0 0,2 0 0,1-1 0,1 2 0,0-3-90,2 2 90,4-3 0,-1-2 0,2 0 0,3-4 0,-1-1 0,3-1 0,-3-2 0,1-1 0,-1 0 90,1-2-90,-1 0 0,-1 0 0,0 0 0,-3 0 0,0 1-90,-1-1 0,-2 3-90,-1-1-270,-4 2-269,0 2-181,-4 0-1169,-5 1 720,2 1-180,-6 2-1889,-4 3 1799,4 0 1619,-5 3 0,6-1 0,0 0 0</inkml:trace>
  <inkml:trace contextRef="#ctx0" brushRef="#br0" timeOffset="53966">25949 11511 13829,'-1'4'0,"-1"-1"90,0 0-90,0 1 90,-1 1-90,1 1 90,-3 4-90,2-3 0,-1 3 90,2-1-90,0-2 0,1 2 0,2-2 0,0-2 0,1 1 0,1-3 90,0 0 0,2-1-90,3-3 0,-2-1 0,3-2 90,-2 0-90,0-1 90,0-1 0,-1-1 0,-1 0 89,1-4-89,-2 3 0,1-3 180,-3-1-90,-1 2 0,-1-4 0,-2 1 0,0 3-90,-2-3 90,-3 2-90,1 3 0,-2-2 0,2 5-1,-1 1 1,-1 0 0,0 1 0,-6 2-90,2 0 0,-3 3 90,0 2-90,3-1 90,-2 3-90,2 2 0,3-2 0,-3 3 0,5-2 0,0 1 0,1-1 90,1 2-90,0-1 0,1 3 0,1-2 0,0 1 0,3 0 0,0-2 0,2 2 90,2-1-90,-1-2 0,3 0 0,2-3 0,-2-2 0,3 1 0,1-3 0,-1 0 0,3-2 0,-4-1 0,0-1 0,1-1 0,-1-1 0,0 0 90,2-3-90,-3 2 90,-1-1 180,-3-2-180,-2 3 0,0-3 180,-4 1-180,1 2-90,-2-2 179,-2 1-89,2 2-90,-4 0 0,3 3 0,-2 1 90,-1 0-90,0 2 0,0 0 0,-1 2 0,1 1-90,0 0 90,-1 0 0,-2 2-269,3-1-1,-2 1-810,3 0 361,2-1-181,-1 1-1348,1 0 718,1-2 1,0 3-90,1-2 0,-1 0 1619,1 1 0,0 0 0,-1 0 0</inkml:trace>
  <inkml:trace contextRef="#ctx0" brushRef="#br0" timeOffset="54851">25477 11650 10501,'-4'1'1169,"0"0"-989,3 0 720,0-1-900,1 2 0,0 0 90,2 1-90,-1 0 0,0 1 0,0-1 0,0 0 90,0-1-90,0 0 0,0 0 0,0 0 0,1-1 90,-1 1-90,1-2 0,0 1 90,0-1-90,0 0 89,0-1 91,0 1-90,-1-2 90,0 1 0,1 0 450,-1 0-360,1 1 629,-1-1-629,-2-1-90,0 0 270,-2-4-271,2 2-89,-2-1 90,-1-2 0,1 2-90,-2-2 0,1 3-90,0 0 90,-1 0-90,0 0 0,1 2 0,-3-1 0,2 1 0,-1 0 0,0 2 0,0 0 0,-1 3 0,-1 2 0,1-1 0,-1 3 0,1 2 0,2-1 0,0 2 0,3-2 0,0-1 0,1 1 0,1-2-90,1 1 90,0-1 0,1-1 0,2 0 0,0-1 0,3 0 0,-1-1 0,3-2 0,0 0 0,2-1 0,0-1 0,0 0 0,0-3 0,1 0 0,-1-2 0,0-1 0,-2 0 90,3-3-90,-5 2 0,1-1 90,-4-2-90,-2 3 0,-1-3 90,-3 0-90,0 3 90,-2-2 0,1 5-90,0 0 90,-1 2-90,0 0 0,-5 1 0,2 1 0,-4 2 0,2 2 0,0 1 0,0 1 0,0 1 0,1 1 0,-4 3 0,3-3-90,0 3 90,4-4 0,1-1 0,2-1 0,0 0-180,0-1 90,2 0 90,0-1-90,3-2 0,-1 0 0,2-1 90,0 0 0,1-2-90,0 1 90,0-1 0,-1 0 0,0 0-180,-1 0 90,-1 1-90,-1-1-539,0 0 89,-1 1-89,0-1-1260,-1 1 450,-1 0-90,-1-1-1620,-3 3 3239,1 0 0,-2 2 0,3 0 0</inkml:trace>
  <inkml:trace contextRef="#ctx0" brushRef="#br0" timeOffset="58036">17109 13759 7353,'4'-25'3328,"-2"12"-2788,-1-14-271,-2 17 1,0-2-90,-1 5 90,0 0 270,-3-1-360,2 3 0,-2-1 89,-3 3-89,1 2-180,-5 0 90,0 2 0,-2 2-90,-3 3 90,-3 2 0,-2 3 0,-2 2 0,-1 2 0,-2 3 90,-1 2 90,-11 13-995,9-5 905,-9 9 180,4 3-180,9-8 0,-5 11-90,13-12 0,1 2 0,3 1-1,0 0 1,3 0-117,1 0 207,1-1-90,1 0 0,2 0 180,2 13-270,2-12 90,2 11 89,6-2-179,0-9 90,3 9 0,3 3-18,-1-9 18,3 13 270,-1 5-270,-2-12 0,0 15 179,-3 1-269,-4-12 90,-1 12 90,-6 0-180,-1-15 0,-4 13 180,-4-6-3149,1-14 2969,-4 9 0,4-20 0,0-2 90,2-5-90,0-2 0,2-4 0,-2 0 0,3-6 797,-2-3-797,1-6 3482,0-3-3482,-2-3 0,1-4 0,0-2 0,0-2 0,2-2 0,1 0 0,0-9 0,3 6 0,0-5 0,3 9 0,1 2 0,2 0 0,1 2 0,5-4 0,-2 5 0,4-2 0,0 5 0,-2 4 0,2 1 0,-3 7 90,0 2-90,0 3 0,0 4 0,-1 3 0,0 3 0,0 3 0,-2 3 0,-1 3-3302,1 18 3302,-2-8 0,0 14-611,-3 6 611,-2-10 0,-1 15 0,1-27 0,-2-2 0,0 21 0,0-19 0,1 1 0,-2 14 0,0-2 0,2 1 0,0-3 0,2 0 0,0-3-2066,1-1 2066,2-3 0,0-3 0,1-3 0,0-3 0,2-4-90,0-4 90,3 3-90,-1-9 2066,4 0-2156,2-10 701,-1-4-970,4-3 2761,2-8-3121,-3 0-91,4-4-1169,1-4 720,-6 3-90,4-5-90,-9 6-90,-1 1 90,-1 0 1529,-2 1 0,-1 0 0,0 1 0</inkml:trace>
  <inkml:trace contextRef="#ctx0" brushRef="#br0" timeOffset="59668">14911 16199 7803,'4'-3'1439,"-1"1"-1079,-2 1 269,0 1 361,1 0-451,-1 2-179,0-1 180,-1 2-270,-2-2-90,0 0 89,-2 0 91,-4 1-180,-1-1-90,-4 2 360,-8 6-270,3 0 0,-8 7 269,-6 9-89,6-3-779,-10 11 869,9-6-91,0 2 91,-1 4-90,1 2 0,0 3 0,1 3 89,1 1-359,2 2 0,2 1-1432,8-14 0,2 0 1522,-4 16 0,0 11-188,12-21 188,4-3-90,4-3 0,4-3 90,15 7-180,-3-12 89,12 4 1,12-12-90,-7-8 287,14-1-197,9-15-90,-12-1 702,-17 1 0,0-1-702,15-8-1203,-15 3 1,1 0 1202,16-11 0,-18 10 0,0-1-529,23-17 529,-16 9-196,7-6 196,-12 8 0,-11 6 1045,2-1-1405,-12 6 2980,-6 4-3070,-2 0 330,-11 4-780,-1 2 468,-6 1-648,0 3-269,-1 1 0,-2 0-270,0 0-90,-1 0-1709,-7-1 3418,6-2 0,-4 0 0,8-2 0</inkml:trace>
  <inkml:trace contextRef="#ctx0" brushRef="#br0" timeOffset="61348">23255 3099 6870,'-54'0'337,"0"0"0,1 1 1,-2 0-1,0 2-1901,-3 1 0,-5 0 0,4 1 1609,2 4 0,2 0 44,-4 2 1,-2 0 1,-1 3 0,-2 0-1,20-4 0,1 1 0,-1 0-127,-1 1 0,-1 0 1,1 1 126,-1 1 0,1 0 0,-1 1-454,0 0 0,-1 1 0,1 1 424,0 0 0,0 0 0,0 1 147,0 1 1,0 0-1,1 0-147,0 1 0,0 0 0,0 1-164,1 0 1,0 0 0,0 1 133,1 0 0,1 1 0,0 0 0,1 0 0,0 1 0,1 0 0,2 0 0,-1 1 0,2 0-139,-18 14 0,3 1 154,1 0 0,3 2 276,2 0 1,3 0-277,2 2 0,2 0 0,4 0 0,1 0 0,4 0 0,3 3 15,6-4 0,1 3 0,3-2-60,-2 8 0,4-1 60,3-7 0,1 1 0,3 0-16,6 21 1,6-2 0,0-15 0,3 0 0,4 13 0,6 0 45,12-2 0,4-5-45,-4-12 0,3-1-15,-3-7 0,2 1 0,5-3 0,7-2 0,6-3 0,-2-3-30,-7-4 0,-1-2 0,2-1-39,15 5 1,3 0-1,-1-4 39,-11-6 0,-2-4 0,2 0 0,2 0 0,1-1 0,0-2 30,3 0 0,1-1 0,0-1-52,3-1 1,0-1-1,0-1 22,1 0 0,1-1 0,4-1 0,-12-1 0,4-2 0,2 0 0,-2 0 0,-2 0 0,2 0 0,-4-1 0,1 0 0,3-1 0,-2 0 0,3 0 0,1-1 0,0-1 0,-1 0-83,1-2 1,1-1 0,0 0-1,-2-1 1,-2 1 82,2-1 0,-4 1 0,1-1 0,2-1-15,-1 1 1,2-1 0,1-1 0,-1 0-1,0-1 33,-2-2 0,-1 0 0,0 0 0,-1-1 0,-3 1-18,2-1 0,-4 1 0,0 0 0,2-1 22,11-6 1,3 0 0,-1-1-1,-5 0-22,-4 1 0,-3 0 0,-2-1 0,0 0 0,0 0 0,-2-1 30,-2 1 0,0-1 0,-2 0-30,-2 1 0,-2 0 0,2-3 102,7-8 1,0-4 0,-2 2-103,3-6 0,-3-1 57,-9 8 1,1-3-1,-6 2-57,-3-1 0,-6 0 45,-2 0 0,-3 0-45,-3 1 0,-3-1 0,-4 2 0,-2 0 45,-3 1 0,-5 0 275,-9-13 0,-6 0-320,2 13 0,-3 1 0,-8-9 0,-7 1 0,-14 5 0,-5 4 0,10 8 0,-3 2-138,3 4 0,-3 0 1,1 3 92,-12 0 0,0 3 45,-6 1 0,-2 3-93,18 3 0,0 2 1,-1 1 32,-1 0 0,-1 1 0,-4 1-53,-4 2 1,-5 2 0,0 0-1,2 0-7,-5 2 0,3 0 1,-4 1-146,4 0 0,-3 0 1,-2 2-1,1 1-59,10 0 0,-1 2 0,1 0 1,0 1-1,3-1 9,-3 0 0,3 1 0,0-1 1,-3 2 32,1 0 0,-4 0 0,-1 2 0,2-1 0,4 0 282,1 0 0,3 0 0,1 1 0,0-1 0,-1 1 0,0 0 0,1 1 0,-1 0 0,0 0 0,1 1 0,-1-1 0,1 1 0,0 1 0,-1-1 0,1 0 0,0 1 0</inkml:trace>
  <inkml:trace contextRef="#ctx0" brushRef="#br0" timeOffset="71648">13784 7955 7263,'-43'1'1619,"14"0"-1439,-16 1-492,18 0 492,-1 0-1,-1 1 1,-1 1 0,-2 1 0,-1-1-90,-1 2 90,-1 0 71,0 1 19,-17 6-723,12-3 543,-12 5 90,1 1-90,12-2-90,-10 4 90,2 3-90,11-4 90,-10 6-1,2 5-858,11-6 859,-10 9-2818,2 2 2818,9-7 0,-8 9-257,1 3 257,9-8-90,-9 11 180,2 2-180,8-9 90,-7 10-90,11-11 90,2 0 0,0 1 179,2 0-269,2 2 90,1-1-90,2 2 0,2-1 90,2-1 0,-2 16-90,4-11 90,0 10 0,3 0 0,3-12 0,1 11-90,2-14 2731,2-1-2641,0 1-90,1 0 805,0 1-715,1-1-90,1 0 90,0 1 0,4 14 0,0-12-90,2 11-514,-1-17 514,1 1 90,2-1-90,1-1 90,1 0-90,9 12 90,-3-10-1,7 9-2444,3-3 2355,-6-8 0,8 8-282,0-2 282,-7-8 0,9 7 0,0-3 0,-7-8 0,8 6 0,-11-11 245,0-1-245,0-1 90,-1 0-90,-1-1 0,0-1 0,-1 0 0,-1-1 425,1 0-425,9 5 0,-8-5 3124,9 4-3124,2-3 90,-8-4 703,10 3-793,2-2 0,-8-3 17,9 2-17,3-2 0,-10-2 0,10 2 0,0 0 0,-9-3-243,8 1 243,-12-2 0,-2-1 0,0-1 0,-1-1 0,0 1 0,9 0 0,-8-1 0,7 2 0,1-1 0,-8-1 0,8 0 0,2 1 0,-8-1 0,8 2 0,3-1 0,-9-1 243,9 1-243,3 0 0,-10 0 0,10 0 0,-13 0 0,-1-2-275,0 0 275,0-1 0,12 1 0,-9-1 0,9 1-241,-12-1 241,0-1 0,0 0 0,1-1 0,0 0 0,1 0 0,0 0 0,-1 0 0,0 0 0,13 0 0,-10 1 0,9 0 0,1 0 0,-9 0 267,10 0-267,1 0 0,-10 0 0,11-1 0,0 1 0,-9-1-86,9 0 86,-12 0 0,-1 0 0,1 0 0,0 0 90,0 0-90,0-1 0,2 0-426,-1 0 336,2 0 90,16-1 0,-11 0 0,12-1 0,-1-1 95,-12 0-95,11-1-645,-1 0 645,-12 1 0,12-2 0,-2-1 0,-12 0 0,11-1 0,-2-2-2689,-11 2 2689,10-2 90,-15 2-833,14-4 743,-10 4 129,10-5-219,0 0 90,-10 3 407,10-5-407,0 0 0,-10 3 2988,9-4-2988,-2-1 0,-9 4 0,8-5 0,-2-1 449,-9 5-449,7-6-106,-2-1 196,-9 4-180,7-5 90,-11 6 0,0 1 0,0-2 90,-2 1-90,0-2 0,6-9 0,-7 5 0,4-8 0,-3-2 0,-4 6 0,3-8 0,-1-3 77,-5 8-77,4-10-48,-3-2 48,-3 9 0,1-10-703,-4 12 793,-1-1-90,0 1 90,-1-2 0,-1 1 0,-1 0 0,-2 0 0,-2 0 180,-3-16-270,-1 12 265,-3-12-175,1 15 146,-2 1-236,-1-1-81,-2 1 81,-2-1 90,-1 0-90,-1 0 0,-2-1 0,-1 1 90,-13-17-90,7 12 90,-9-12-90,-2 1-1805,9 11 1805,-9-11 90,13 16-225,0 0 135,1 1 0,0 1 0,0 0 0,-1 0 0,1 0 0,-1 1 145,0 0-145,-1 0 0,0 0 0,-1 0 0,-16-13 0,10 11 0,-13-9 0,12 14 90,-20-8-749,12 9 659,-17-6 45,27 18 0,-1 2-45,-20-6 0,18 7 0,-2 0 0,-4 3 0,1 0 0,-26-3 0,23 5 0,-2 0 0,-3 2 0,1 1 124,10 1 1,-1 1-125,-10-1 0,-1 0 0,-2 3 0,2-1-1042,10 1 1,1 0 1041,-13 0 0,1 0 0,14 0 0,1 1 112,0-1 1,0 1-113,-1 0 0,1 0-392,-1 1 1,0 0 391,1 1 0,-2-1 0,-17 4 0,0 0 72,13-1 1,-1 0-73,-12 3 0,-1 0 0,1 2 0,3 0 0,11-2 0,0 1 0,-10 2 0,0 1-45,4 2 0,2-1 399,10-3 1,1 0-445,-7 4 0,-1 0-469,6 0 0,2 0 109,-15 8-180,-9 6-89,25-8-181,4-2-89,5 1-361,3-1 1195,4 0-1465,3 0 1362,3-1 1,3-1 0,1-1 0</inkml:trace>
  <inkml:trace contextRef="#ctx0" brushRef="#br0" timeOffset="73936">14076 10906 7892,'-34'-4'810,"1"0"0,-6 0-721,3 0 1,2 1 0,1 1 270,-17-1-180,11 1 0,-14 0-1968,15 1 1968,-1 1 0,-1 0-3168,0 0 3168,1 2-90,0 0 745,-16 5-745,14-1-90,-11 4 90,17-2-90,1 1 0,0 1 0,1 0-62,-12 7 62,10-2 0,-9 5 384,13-4-384,0 2 89,0 1 1,-1 2-90,-1 2 90,1 2 0,0 2-90,1 1 90,0 3 0,-12 18 90,11-9-180,11-13 0,0 1 90,0 3 0,2-1 0,-11 17 784,11-15 0,0-1-784,-5 14 0,-1 0 0,3-1 0,0 1-1147,8-13 1,1 0 1146,-7 17-45,8-18 0,0 1-326,-4 31 371,5-14 0,0 15 90,7 0-180,4-15 90,3 15 90,7-2-90,0-14 0,7 13 0,6 1 0,-3-15-233,-6-16 0,1 0 233,8 12-90,3 2 90,2 1-90,3 0 90,1 2-90,-7-15 0,1 1-248,14 18 248,-12-20 0,2 1 0,2-1 0,0-2 442,-6-7 1,0 1-443,8 5 0,1 1 0,2 0 0,-1-2-703,-8-7 0,0 1 703,10 6 0,0-1 90,16 9 304,2-1-394,1-1-216,-28-17 0,0-1 216,30 14 0,1 0 0,-1-3 0,2-1 0,1-1 547,0-3-547,-30-11 0,0-1 0,0 0 0,0-1 0,-1 0 0,3-1 0,12 2 0,1 0 276,-12-4 0,1 0-276,9 2 0,2-1 0,-1-3 0,-2-1-176,-9-1 0,-1 0 176,10 0 0,2-2 0,-1-1 0,-1-1 261,-10 0 1,1 0-262,9-2 0,2 0 0,0-2 0,-2-1 0,-9 2 0,0-1 0,10-1 0,2-1 0,-1-1 0,-1 0 0,-10 2 0,0 0 0,11-2 0,-1-1 0,17-4 0,0-1-90,-1-1 90,0 0 0,-2-1 0,-17 4 0,0 0 0,-11 3 0,1-1 31,8-2 1,2-2-32,-2 0 0,0 0 0,21-9 0,-22 8 0,1-1 0,0-1 0,-1 1 0,-9 3 0,1 0 386,8-5 1,0 0-387,14-8 0,0-1 0,-1-2 0,-1 1 0,-1-1 0,-1 0 0,-2 0 0,-1 0 0,-2 0 0,-1 0 0,-2 0 0,-1 0 0,-1-1-759,-12 9 1,0-1 758,13-11 0,-15 11 0,0 1 599,6-10-509,-1 1-90,-2-1 0,-2 0 0,7-14 0,-10 9 0,5-10 409,-12 14-409,-3-1 667,-2-1-667,-1 0 90,-1-19-90,-4 11 90,1-15 90,-5-2-180,-1 13 90,-3-16 0,-5-2 1716,1 13-1806,1 19 0,0-2 45,-2-1 0,0 0-2250,-6-20 2250,4 18 0,0 0 45,-7-16-138,0-1 48,-3-1-887,-2 0 1067,-4 0-135,4 17 0,-1-1-252,4 9 0,-1 1 252,-6-9 0,-3 0-45,-4 1 0,-1 1 45,7 9 0,-2 0-45,-8-7 0,-3-1 45,-5 2 0,-1 3 0,10 8 0,-2 0-45,-12-7 0,-3 2 90,-5 4 0,-1 3-45,12 5 0,-1 1-45,6 3 0,-1-1 0,-2 3 30,-3 1 0,0 2 0,0 1-30,-8 0 0,-2 0 141,8 2 0,-2 1 0,2 1-141,-6 1 0,2 3 0,-2 0 0,0 2 0,-1 1 0,0 1-607,0 1 0,0 2 607,0 0 0,-2 3 0,5 0 0,-3 2 0,2 0-270,-8 3 1,-1 1 269,11-2 0,-3 1 0,2 0-60,1 2 0,2 1 0,2-1-181,-8 4 1,2 0 150,9-3 0,0 1 0,1 0-335,-13 10 1,4 1 154,15-8 1,2 0 289,-8 7 1,2 1-786,11 0 1,5-1-316,-10 18 405,17-18 1,2 1-2474,1 31 2714,9-16 434,5 12 0,8-22 0,4-3 0</inkml:trace>
  <inkml:trace contextRef="#ctx0" brushRef="#br0" timeOffset="78697">21974 12319 9242,'-2'-6'2248,"0"1"-1978,0 3 90,1 0-90,-1 1 90,0 0 0,0 0-1,1 0-89,0 0 450,-2 1-540,0 0 89,-2 2 1,-3 5-180,0-1 0,-3 4 90,2 0-180,0 1 90,0 1-90,0 2 0,0 1 90,1 1-90,1 0 0,2 1 0,1-1 0,1 1 90,1 0-90,1 0 0,1 0 0,2 7 0,0-6 90,3 6-90,2-2 0,0-6 0,2 4 0,3-4 0,-2-6 0,4 2 90,4-7-90,-4-2 0,5-3 0,-6-3 0,1-2 0,0-3 0,-1 0 0,0-3 90,0-2-90,-1-1 90,-2-1 0,0-2 90,1-8-90,-4 5 89,0-6 91,-5-1 0,-2 7-90,-1-7 180,-3 3-180,0 5 90,-3-4 89,-9-5-179,5 11-90,-15-12-90,12 17 0,-7-1 0,6 6 180,-2 2-180,1 1 180,-1 3-180,0 0 90,-7 5-90,5 1 90,-4 4 0,0 7-90,6-3 0,-3 8 0,2 4 0,5-5 0,-3 8 90,5 0-90,3-5 0,0 5 0,5-8 0,2 0 0,1-2 0,3 0 0,1-1 90,2-2-90,2 0 0,1-2 0,2-1 0,9 1 0,-3-5 0,8 1 0,4-6 0,-6-3 0,7-3 0,1-5 0,-8-1 0,7-3-90,-1-6 90,-8 3 0,4-6 0,-9 4 0,-2 0 0,-3-1 0,-1 0 90,-2 0-90,-1-1 0,-3 0 0,-2 0 90,-2 0-90,-5-7 0,0 6 180,-4-4-180,-6 2 90,1 7-90,-5-4 90,-5 5-90,5 5 0,-6-1 89,-4 7-89,7 2 0,-10 3 90,0 8-90,6-2 0,-5 6 90,11-1-90,3 1 0,1 2 0,2 1 90,1 0-90,3 1 0,1 1 0,2-1 0,1 1 0,2 6 0,3-5 0,2 3 90,6-3-90,0-5 0,4 3 0,7-5 0,-3-3 0,7 0 0,3-6 0,-4-3 0,7-2 0,-8-1 0,0-2 0,0-2 0,0-1 0,0-2 0,9-8 0,-8 3 0,5-6 0,-5-1 0,-8 5 0,3-6 90,-4 2-90,-5 5 0,1-4 0,-5 6 90,-4-4-90,-1 4 0,-3-2 0,-1 5 0,-1 1 0,-2 1 90,-2 1-90,-1 2 0,-1 1 0,-2 1 0,-2 3 0,-9 4 0,5 0 0,-8 5 0,1 6 0,7-2 0,-6 4 0,5 3 0,7-5 90,-1 4-90,9-5 0,2-1 0,2 1 0,2-1 0,6 5 0,1-4 0,4 3 0,0-5 90,2-2-90,1 0 0,3-2 0,0-1 0,10 1 0,-6-4 0,6 1 0,1-5 0,-6-1 0,5-2 0,-2-4 0,-6 1 0,3-2 0,-4-3 0,-5 2 0,1-4 0,-6 2 0,-2 0 0,-1-2 0,-3 0 0,0-1 0,-3 0 90,-1 0-90,-1-1 0,-2 1 0,-7-4 0,3 4 0,-6-2 0,-3 4 0,4 4 90,-6 0-90,-3 4 0,5 4 0,-7 1 0,-1 7 0,6-1 0,-6 5 0,10-1 0,0 0 0,1 1 0,2 1 0,1 0 0,-2 7 0,6-6 0,-1 5 0,5-2 0,2-3-90,3 3 90,3-2 0,2-4 0,3 1 0,5-3 0,-2-5 0,5 1 0,-3-4 0,0-2 0,1-1 90,1-1-90,-1-2 0,0 0 0,0-3 0,-2 0 0,-1-1 0,-1-1 0,-2 0 0,-1 0 0,-2 1 90,-2-3-90,-1 3 90,-1-1-90,-2 4 0,0 0 0,0 1 0,-1 0-90,-4-1-90,2 2-90,-3 0-989,2 1 539,2 1-629,0 0-450,4 0-450,1 0-89,0-1-1,2-1 90,1 1 2249,2-2 0,2-1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Fdsafsd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1D448-D4B6-2B4C-94E3-099ED6E5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14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https://kalebujordan.com/wp-content/uploads/2020/04/main-qimg-de3c7fc5459dc5f003fdba9080ec23a0.png  </a:t>
            </a:r>
          </a:p>
        </p:txBody>
      </p:sp>
    </p:spTree>
    <p:extLst>
      <p:ext uri="{BB962C8B-B14F-4D97-AF65-F5344CB8AC3E}">
        <p14:creationId xmlns:p14="http://schemas.microsoft.com/office/powerpoint/2010/main" val="1058584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https://datascience696.files.wordpress.com/2016/08/regressioncurv.png </a:t>
            </a:r>
          </a:p>
        </p:txBody>
      </p:sp>
    </p:spTree>
    <p:extLst>
      <p:ext uri="{BB962C8B-B14F-4D97-AF65-F5344CB8AC3E}">
        <p14:creationId xmlns:p14="http://schemas.microsoft.com/office/powerpoint/2010/main" val="2770554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Couldn’t find the source of this image. This can be recreated with simple images. </a:t>
            </a:r>
          </a:p>
        </p:txBody>
      </p:sp>
    </p:spTree>
    <p:extLst>
      <p:ext uri="{BB962C8B-B14F-4D97-AF65-F5344CB8AC3E}">
        <p14:creationId xmlns:p14="http://schemas.microsoft.com/office/powerpoint/2010/main" val="308065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Edit: any image with same pictorial representation can be used. </a:t>
            </a:r>
          </a:p>
        </p:txBody>
      </p:sp>
    </p:spTree>
    <p:extLst>
      <p:ext uri="{BB962C8B-B14F-4D97-AF65-F5344CB8AC3E}">
        <p14:creationId xmlns:p14="http://schemas.microsoft.com/office/powerpoint/2010/main" val="3962145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3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 userDrawn="1"/>
        </p:nvSpPr>
        <p:spPr bwMode="auto">
          <a:xfrm>
            <a:off x="2173649" y="3306967"/>
            <a:ext cx="4894827" cy="5449705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76200">
            <a:solidFill>
              <a:srgbClr val="FFFFFF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7" r="32905"/>
          <a:stretch/>
        </p:blipFill>
        <p:spPr>
          <a:xfrm>
            <a:off x="0" y="-2"/>
            <a:ext cx="32131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565400" y="0"/>
            <a:ext cx="726929" cy="68580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694108" y="0"/>
            <a:ext cx="449789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auto">
          <a:xfrm>
            <a:off x="6991926" y="841971"/>
            <a:ext cx="2673294" cy="2976339"/>
          </a:xfrm>
          <a:custGeom>
            <a:avLst/>
            <a:gdLst>
              <a:gd name="T0" fmla="*/ 0 w 2964"/>
              <a:gd name="T1" fmla="*/ 3020 h 3300"/>
              <a:gd name="T2" fmla="*/ 2 w 2964"/>
              <a:gd name="T3" fmla="*/ 3040 h 3300"/>
              <a:gd name="T4" fmla="*/ 6 w 2964"/>
              <a:gd name="T5" fmla="*/ 3078 h 3300"/>
              <a:gd name="T6" fmla="*/ 16 w 2964"/>
              <a:gd name="T7" fmla="*/ 3114 h 3300"/>
              <a:gd name="T8" fmla="*/ 32 w 2964"/>
              <a:gd name="T9" fmla="*/ 3148 h 3300"/>
              <a:gd name="T10" fmla="*/ 60 w 2964"/>
              <a:gd name="T11" fmla="*/ 3194 h 3300"/>
              <a:gd name="T12" fmla="*/ 112 w 2964"/>
              <a:gd name="T13" fmla="*/ 3244 h 3300"/>
              <a:gd name="T14" fmla="*/ 174 w 2964"/>
              <a:gd name="T15" fmla="*/ 3278 h 3300"/>
              <a:gd name="T16" fmla="*/ 242 w 2964"/>
              <a:gd name="T17" fmla="*/ 3298 h 3300"/>
              <a:gd name="T18" fmla="*/ 296 w 2964"/>
              <a:gd name="T19" fmla="*/ 3300 h 3300"/>
              <a:gd name="T20" fmla="*/ 332 w 2964"/>
              <a:gd name="T21" fmla="*/ 3296 h 3300"/>
              <a:gd name="T22" fmla="*/ 368 w 2964"/>
              <a:gd name="T23" fmla="*/ 3286 h 3300"/>
              <a:gd name="T24" fmla="*/ 404 w 2964"/>
              <a:gd name="T25" fmla="*/ 3272 h 3300"/>
              <a:gd name="T26" fmla="*/ 2838 w 2964"/>
              <a:gd name="T27" fmla="*/ 1868 h 3300"/>
              <a:gd name="T28" fmla="*/ 2854 w 2964"/>
              <a:gd name="T29" fmla="*/ 1858 h 3300"/>
              <a:gd name="T30" fmla="*/ 2894 w 2964"/>
              <a:gd name="T31" fmla="*/ 1826 h 3300"/>
              <a:gd name="T32" fmla="*/ 2932 w 2964"/>
              <a:gd name="T33" fmla="*/ 1772 h 3300"/>
              <a:gd name="T34" fmla="*/ 2956 w 2964"/>
              <a:gd name="T35" fmla="*/ 1714 h 3300"/>
              <a:gd name="T36" fmla="*/ 2964 w 2964"/>
              <a:gd name="T37" fmla="*/ 1650 h 3300"/>
              <a:gd name="T38" fmla="*/ 2956 w 2964"/>
              <a:gd name="T39" fmla="*/ 1588 h 3300"/>
              <a:gd name="T40" fmla="*/ 2932 w 2964"/>
              <a:gd name="T41" fmla="*/ 1528 h 3300"/>
              <a:gd name="T42" fmla="*/ 2894 w 2964"/>
              <a:gd name="T43" fmla="*/ 1474 h 3300"/>
              <a:gd name="T44" fmla="*/ 2854 w 2964"/>
              <a:gd name="T45" fmla="*/ 1442 h 3300"/>
              <a:gd name="T46" fmla="*/ 422 w 2964"/>
              <a:gd name="T47" fmla="*/ 38 h 3300"/>
              <a:gd name="T48" fmla="*/ 406 w 2964"/>
              <a:gd name="T49" fmla="*/ 28 h 3300"/>
              <a:gd name="T50" fmla="*/ 370 w 2964"/>
              <a:gd name="T51" fmla="*/ 14 h 3300"/>
              <a:gd name="T52" fmla="*/ 318 w 2964"/>
              <a:gd name="T53" fmla="*/ 2 h 3300"/>
              <a:gd name="T54" fmla="*/ 282 w 2964"/>
              <a:gd name="T55" fmla="*/ 0 h 3300"/>
              <a:gd name="T56" fmla="*/ 228 w 2964"/>
              <a:gd name="T57" fmla="*/ 4 h 3300"/>
              <a:gd name="T58" fmla="*/ 176 w 2964"/>
              <a:gd name="T59" fmla="*/ 20 h 3300"/>
              <a:gd name="T60" fmla="*/ 128 w 2964"/>
              <a:gd name="T61" fmla="*/ 46 h 3300"/>
              <a:gd name="T62" fmla="*/ 86 w 2964"/>
              <a:gd name="T63" fmla="*/ 78 h 3300"/>
              <a:gd name="T64" fmla="*/ 52 w 2964"/>
              <a:gd name="T65" fmla="*/ 120 h 3300"/>
              <a:gd name="T66" fmla="*/ 24 w 2964"/>
              <a:gd name="T67" fmla="*/ 168 h 3300"/>
              <a:gd name="T68" fmla="*/ 6 w 2964"/>
              <a:gd name="T69" fmla="*/ 222 h 3300"/>
              <a:gd name="T70" fmla="*/ 0 w 2964"/>
              <a:gd name="T71" fmla="*/ 280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64" h="3300">
                <a:moveTo>
                  <a:pt x="0" y="280"/>
                </a:moveTo>
                <a:lnTo>
                  <a:pt x="0" y="3020"/>
                </a:lnTo>
                <a:lnTo>
                  <a:pt x="0" y="3020"/>
                </a:lnTo>
                <a:lnTo>
                  <a:pt x="2" y="3040"/>
                </a:lnTo>
                <a:lnTo>
                  <a:pt x="4" y="3060"/>
                </a:lnTo>
                <a:lnTo>
                  <a:pt x="6" y="3078"/>
                </a:lnTo>
                <a:lnTo>
                  <a:pt x="12" y="3096"/>
                </a:lnTo>
                <a:lnTo>
                  <a:pt x="16" y="3114"/>
                </a:lnTo>
                <a:lnTo>
                  <a:pt x="24" y="3132"/>
                </a:lnTo>
                <a:lnTo>
                  <a:pt x="32" y="3148"/>
                </a:lnTo>
                <a:lnTo>
                  <a:pt x="40" y="3164"/>
                </a:lnTo>
                <a:lnTo>
                  <a:pt x="60" y="3194"/>
                </a:lnTo>
                <a:lnTo>
                  <a:pt x="84" y="3220"/>
                </a:lnTo>
                <a:lnTo>
                  <a:pt x="112" y="3244"/>
                </a:lnTo>
                <a:lnTo>
                  <a:pt x="142" y="3262"/>
                </a:lnTo>
                <a:lnTo>
                  <a:pt x="174" y="3278"/>
                </a:lnTo>
                <a:lnTo>
                  <a:pt x="206" y="3290"/>
                </a:lnTo>
                <a:lnTo>
                  <a:pt x="242" y="3298"/>
                </a:lnTo>
                <a:lnTo>
                  <a:pt x="278" y="3300"/>
                </a:lnTo>
                <a:lnTo>
                  <a:pt x="296" y="3300"/>
                </a:lnTo>
                <a:lnTo>
                  <a:pt x="314" y="3300"/>
                </a:lnTo>
                <a:lnTo>
                  <a:pt x="332" y="3296"/>
                </a:lnTo>
                <a:lnTo>
                  <a:pt x="350" y="3292"/>
                </a:lnTo>
                <a:lnTo>
                  <a:pt x="368" y="3286"/>
                </a:lnTo>
                <a:lnTo>
                  <a:pt x="386" y="3280"/>
                </a:lnTo>
                <a:lnTo>
                  <a:pt x="404" y="3272"/>
                </a:lnTo>
                <a:lnTo>
                  <a:pt x="422" y="3262"/>
                </a:lnTo>
                <a:lnTo>
                  <a:pt x="2838" y="1868"/>
                </a:lnTo>
                <a:lnTo>
                  <a:pt x="2838" y="1868"/>
                </a:lnTo>
                <a:lnTo>
                  <a:pt x="2854" y="1858"/>
                </a:lnTo>
                <a:lnTo>
                  <a:pt x="2868" y="1848"/>
                </a:lnTo>
                <a:lnTo>
                  <a:pt x="2894" y="1826"/>
                </a:lnTo>
                <a:lnTo>
                  <a:pt x="2914" y="1800"/>
                </a:lnTo>
                <a:lnTo>
                  <a:pt x="2932" y="1772"/>
                </a:lnTo>
                <a:lnTo>
                  <a:pt x="2946" y="1744"/>
                </a:lnTo>
                <a:lnTo>
                  <a:pt x="2956" y="1714"/>
                </a:lnTo>
                <a:lnTo>
                  <a:pt x="2962" y="1682"/>
                </a:lnTo>
                <a:lnTo>
                  <a:pt x="2964" y="1650"/>
                </a:lnTo>
                <a:lnTo>
                  <a:pt x="2962" y="1618"/>
                </a:lnTo>
                <a:lnTo>
                  <a:pt x="2956" y="1588"/>
                </a:lnTo>
                <a:lnTo>
                  <a:pt x="2946" y="1556"/>
                </a:lnTo>
                <a:lnTo>
                  <a:pt x="2932" y="1528"/>
                </a:lnTo>
                <a:lnTo>
                  <a:pt x="2914" y="1500"/>
                </a:lnTo>
                <a:lnTo>
                  <a:pt x="2894" y="1474"/>
                </a:lnTo>
                <a:lnTo>
                  <a:pt x="2868" y="1452"/>
                </a:lnTo>
                <a:lnTo>
                  <a:pt x="2854" y="1442"/>
                </a:lnTo>
                <a:lnTo>
                  <a:pt x="2838" y="1432"/>
                </a:lnTo>
                <a:lnTo>
                  <a:pt x="422" y="38"/>
                </a:lnTo>
                <a:lnTo>
                  <a:pt x="422" y="38"/>
                </a:lnTo>
                <a:lnTo>
                  <a:pt x="406" y="28"/>
                </a:lnTo>
                <a:lnTo>
                  <a:pt x="388" y="20"/>
                </a:lnTo>
                <a:lnTo>
                  <a:pt x="370" y="14"/>
                </a:lnTo>
                <a:lnTo>
                  <a:pt x="352" y="8"/>
                </a:lnTo>
                <a:lnTo>
                  <a:pt x="318" y="2"/>
                </a:lnTo>
                <a:lnTo>
                  <a:pt x="282" y="0"/>
                </a:lnTo>
                <a:lnTo>
                  <a:pt x="282" y="0"/>
                </a:lnTo>
                <a:lnTo>
                  <a:pt x="254" y="0"/>
                </a:lnTo>
                <a:lnTo>
                  <a:pt x="228" y="4"/>
                </a:lnTo>
                <a:lnTo>
                  <a:pt x="202" y="12"/>
                </a:lnTo>
                <a:lnTo>
                  <a:pt x="176" y="20"/>
                </a:lnTo>
                <a:lnTo>
                  <a:pt x="152" y="32"/>
                </a:lnTo>
                <a:lnTo>
                  <a:pt x="128" y="46"/>
                </a:lnTo>
                <a:lnTo>
                  <a:pt x="106" y="60"/>
                </a:lnTo>
                <a:lnTo>
                  <a:pt x="86" y="78"/>
                </a:lnTo>
                <a:lnTo>
                  <a:pt x="68" y="98"/>
                </a:lnTo>
                <a:lnTo>
                  <a:pt x="52" y="120"/>
                </a:lnTo>
                <a:lnTo>
                  <a:pt x="36" y="142"/>
                </a:lnTo>
                <a:lnTo>
                  <a:pt x="24" y="168"/>
                </a:lnTo>
                <a:lnTo>
                  <a:pt x="14" y="194"/>
                </a:lnTo>
                <a:lnTo>
                  <a:pt x="6" y="222"/>
                </a:lnTo>
                <a:lnTo>
                  <a:pt x="2" y="250"/>
                </a:lnTo>
                <a:lnTo>
                  <a:pt x="0" y="280"/>
                </a:lnTo>
                <a:close/>
              </a:path>
            </a:pathLst>
          </a:custGeom>
          <a:noFill/>
          <a:ln w="6350">
            <a:solidFill>
              <a:schemeClr val="tx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868313" y="-1"/>
            <a:ext cx="4217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7835" y="823656"/>
            <a:ext cx="3797386" cy="3357819"/>
          </a:xfrm>
        </p:spPr>
        <p:txBody>
          <a:bodyPr>
            <a:noAutofit/>
          </a:bodyPr>
          <a:lstStyle>
            <a:lvl1pPr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BOOTCAMP TITLE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GOES HERE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FOR TECH </a:t>
            </a:r>
            <a:b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</a:br>
            <a:r>
              <a:rPr lang="en-US" sz="4200" b="1" dirty="0">
                <a:solidFill>
                  <a:schemeClr val="tx2"/>
                </a:solidFill>
                <a:latin typeface="Montserrat ExtraBold"/>
                <a:cs typeface="Calibri"/>
              </a:rPr>
              <a:t>AND DEV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413908" y="3606587"/>
            <a:ext cx="3778091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3908" y="4719851"/>
            <a:ext cx="3466741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371937" y="1241292"/>
            <a:ext cx="2700338" cy="377905"/>
          </a:xfrm>
        </p:spPr>
        <p:txBody>
          <a:bodyPr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8764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70343CC-537A-42BE-91FB-75B92EC1BDD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95300" y="2857500"/>
            <a:ext cx="5425799" cy="35924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6023D36-0E34-49A9-BEFE-CCA15C2F309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41661" y="2857500"/>
            <a:ext cx="5455040" cy="35924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F16BD81-1B2F-4D27-8C51-9D6ADBED2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299" y="1291772"/>
            <a:ext cx="5453817" cy="1335314"/>
          </a:xfrm>
        </p:spPr>
        <p:txBody>
          <a:bodyPr/>
          <a:lstStyle>
            <a:lvl1pPr algn="ctr">
              <a:defRPr sz="1800" b="1" baseline="0">
                <a:solidFill>
                  <a:schemeClr val="tx2"/>
                </a:solidFill>
                <a:latin typeface="Calibri (Body)"/>
              </a:defRPr>
            </a:lvl1pPr>
          </a:lstStyle>
          <a:p>
            <a:pPr lvl="0"/>
            <a:r>
              <a:rPr lang="en-US" dirty="0"/>
              <a:t>Heading text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642F622-4EB5-4869-A393-F8AD8605A2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0601" y="1291772"/>
            <a:ext cx="5436099" cy="1335314"/>
          </a:xfrm>
        </p:spPr>
        <p:txBody>
          <a:bodyPr/>
          <a:lstStyle>
            <a:lvl1pPr algn="ctr">
              <a:defRPr sz="1800" b="1" baseline="0">
                <a:solidFill>
                  <a:schemeClr val="tx2"/>
                </a:solidFill>
                <a:latin typeface="Calibri (Body)"/>
              </a:defRPr>
            </a:lvl1pPr>
          </a:lstStyle>
          <a:p>
            <a:pPr lvl="0"/>
            <a:r>
              <a:rPr lang="en-US" dirty="0"/>
              <a:t>Heading text</a:t>
            </a:r>
          </a:p>
        </p:txBody>
      </p:sp>
    </p:spTree>
    <p:extLst>
      <p:ext uri="{BB962C8B-B14F-4D97-AF65-F5344CB8AC3E}">
        <p14:creationId xmlns:p14="http://schemas.microsoft.com/office/powerpoint/2010/main" val="163772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iscr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432665" y="-2"/>
            <a:ext cx="6782355" cy="6858002"/>
          </a:xfrm>
          <a:prstGeom prst="rect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723467" y="939799"/>
            <a:ext cx="6491553" cy="5270878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432666" y="0"/>
            <a:ext cx="137229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04" y="446148"/>
            <a:ext cx="5136860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2403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59779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0956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4792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-2"/>
            <a:ext cx="3746499" cy="6858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1721619"/>
            <a:ext cx="3200400" cy="2690863"/>
          </a:xfrm>
        </p:spPr>
        <p:txBody>
          <a:bodyPr anchor="ctr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68811" y="133221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968811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610391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864004" y="-2"/>
            <a:ext cx="4327996" cy="6858002"/>
          </a:xfrm>
          <a:prstGeom prst="rect">
            <a:avLst/>
          </a:prstGeom>
          <a:solidFill>
            <a:srgbClr val="DA5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7406" y="368164"/>
            <a:ext cx="5918200" cy="566672"/>
          </a:xfrm>
          <a:noFill/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>
              <a:def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buClr>
                <a:srgbClr val="016DC7"/>
              </a:buClr>
            </a:pPr>
            <a:r>
              <a:rPr lang="en-US" dirty="0"/>
              <a:t>Click to edit text 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145527" y="2083569"/>
            <a:ext cx="3200400" cy="2690863"/>
          </a:xfrm>
        </p:spPr>
        <p:txBody>
          <a:bodyPr anchor="ctr"/>
          <a:lstStyle>
            <a:lvl1pPr>
              <a:defRPr sz="3600" baseline="0">
                <a:solidFill>
                  <a:srgbClr val="FFFFFF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67406" y="1169169"/>
            <a:ext cx="7677089" cy="496493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Click to add text. </a:t>
            </a:r>
          </a:p>
        </p:txBody>
      </p:sp>
    </p:spTree>
    <p:extLst>
      <p:ext uri="{BB962C8B-B14F-4D97-AF65-F5344CB8AC3E}">
        <p14:creationId xmlns:p14="http://schemas.microsoft.com/office/powerpoint/2010/main" val="1833595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 userDrawn="1"/>
        </p:nvSpPr>
        <p:spPr>
          <a:xfrm>
            <a:off x="2" y="-2"/>
            <a:ext cx="3554082" cy="6858002"/>
          </a:xfrm>
          <a:custGeom>
            <a:avLst/>
            <a:gdLst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37464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  <a:gd name="connsiteX0" fmla="*/ 0 w 3746499"/>
              <a:gd name="connsiteY0" fmla="*/ 0 h 6858002"/>
              <a:gd name="connsiteX1" fmla="*/ 3746499 w 3746499"/>
              <a:gd name="connsiteY1" fmla="*/ 0 h 6858002"/>
              <a:gd name="connsiteX2" fmla="*/ 2616199 w 3746499"/>
              <a:gd name="connsiteY2" fmla="*/ 6858002 h 6858002"/>
              <a:gd name="connsiteX3" fmla="*/ 0 w 3746499"/>
              <a:gd name="connsiteY3" fmla="*/ 6858002 h 6858002"/>
              <a:gd name="connsiteX4" fmla="*/ 0 w 3746499"/>
              <a:gd name="connsiteY4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499" h="6858002">
                <a:moveTo>
                  <a:pt x="0" y="0"/>
                </a:moveTo>
                <a:lnTo>
                  <a:pt x="3746499" y="0"/>
                </a:lnTo>
                <a:lnTo>
                  <a:pt x="2616199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2212" y="401778"/>
            <a:ext cx="2790166" cy="2690863"/>
          </a:xfrm>
        </p:spPr>
        <p:txBody>
          <a:bodyPr anchor="t"/>
          <a:lstStyle>
            <a:lvl1pPr>
              <a:defRPr sz="3600" baseline="0"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8816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98500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67437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537608" y="1955587"/>
            <a:ext cx="4108292" cy="914400"/>
          </a:xfrm>
        </p:spPr>
        <p:txBody>
          <a:bodyPr anchor="b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537608" y="3068851"/>
            <a:ext cx="410829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5807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523002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818" y="250956"/>
            <a:ext cx="5029202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0818" y="1384300"/>
            <a:ext cx="5029202" cy="914400"/>
          </a:xfrm>
        </p:spPr>
        <p:txBody>
          <a:bodyPr anchor="ctr"/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some text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200818" y="2497564"/>
            <a:ext cx="5029202" cy="9144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Title Text Goes Here. Lorem ipsum dolor sit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consectetur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adipiscing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eiusmod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incididunt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dolore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magna </a:t>
            </a:r>
            <a:r>
              <a:rPr lang="en-US" sz="16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aliqua</a:t>
            </a:r>
            <a:r>
              <a:rPr lang="en-US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97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95804" y="1345671"/>
            <a:ext cx="4673600" cy="48650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432425" y="0"/>
            <a:ext cx="67595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04" y="446148"/>
            <a:ext cx="5136860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0585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390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3683768" y="1269095"/>
            <a:ext cx="8508231" cy="486500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768" y="390207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49386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4D876-BB71-D14D-AFB0-159FC52976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09186" y="429203"/>
            <a:ext cx="6705600" cy="726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lang="en-US" b="0" dirty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Edit </a:t>
            </a:r>
            <a:r>
              <a:rPr lang="en-US" dirty="0">
                <a:latin typeface="+mj-lt"/>
              </a:rPr>
              <a:t>Info about Presentation and presenter name below </a:t>
            </a:r>
            <a:endParaRPr lang="en-US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DE382-4EE8-FE42-8CD5-853959E75AC6}"/>
              </a:ext>
            </a:extLst>
          </p:cNvPr>
          <p:cNvSpPr/>
          <p:nvPr userDrawn="1"/>
        </p:nvSpPr>
        <p:spPr>
          <a:xfrm>
            <a:off x="8580271" y="0"/>
            <a:ext cx="36117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116" y="3531063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Name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FEA8525-82B7-7B4A-96A3-E35F4F93D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09186" y="1155422"/>
            <a:ext cx="2084831" cy="22405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ADD156B-22C3-924A-B131-69D1AFE525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46970" y="2348274"/>
            <a:ext cx="3078329" cy="2652015"/>
          </a:xfrm>
        </p:spPr>
        <p:txBody>
          <a:bodyPr anchor="t" anchorCtr="0">
            <a:noAutofit/>
          </a:bodyPr>
          <a:lstStyle>
            <a:lvl1pPr algn="l">
              <a:lnSpc>
                <a:spcPct val="75000"/>
              </a:lnSpc>
              <a:defRPr sz="3600" b="1" i="0" baseline="0">
                <a:solidFill>
                  <a:srgbClr val="FFFFFF"/>
                </a:solidFill>
                <a:latin typeface="Montserrat Black" pitchFamily="2" charset="77"/>
              </a:defRPr>
            </a:lvl1pPr>
          </a:lstStyle>
          <a:p>
            <a:r>
              <a:rPr lang="en-US" dirty="0"/>
              <a:t>TITLE FOR THIS TOPIC GOES HERE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auto">
          <a:xfrm>
            <a:off x="909186" y="4278486"/>
            <a:ext cx="3070145" cy="18199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3D73077-01E2-4140-A8EF-D7EC7EE140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2515" y="1278930"/>
            <a:ext cx="2084831" cy="4232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idx="20" hasCustomPrompt="1"/>
          </p:nvPr>
        </p:nvSpPr>
        <p:spPr bwMode="auto">
          <a:xfrm>
            <a:off x="4467585" y="2026353"/>
            <a:ext cx="3147201" cy="40720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52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dark blu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6F8B161-E3D0-A04A-8FCD-055BB91B63A7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0" y="0"/>
            <a:ext cx="6089515" cy="6876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456BED-1DEF-8B4B-BDFD-A413F722E747}"/>
              </a:ext>
            </a:extLst>
          </p:cNvPr>
          <p:cNvSpPr/>
          <p:nvPr userDrawn="1"/>
        </p:nvSpPr>
        <p:spPr>
          <a:xfrm>
            <a:off x="10228521" y="6039293"/>
            <a:ext cx="1786270" cy="637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FDECEA-58DC-FE4E-8992-2DE99EE9C286}"/>
              </a:ext>
            </a:extLst>
          </p:cNvPr>
          <p:cNvSpPr/>
          <p:nvPr userDrawn="1"/>
        </p:nvSpPr>
        <p:spPr>
          <a:xfrm>
            <a:off x="6062870" y="0"/>
            <a:ext cx="6129130" cy="6876288"/>
          </a:xfrm>
          <a:prstGeom prst="rect">
            <a:avLst/>
          </a:prstGeom>
          <a:solidFill>
            <a:srgbClr val="F0A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D0A95E-DEEC-EC47-8439-AADD27EC52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66661" y="823498"/>
            <a:ext cx="5748130" cy="1631836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3600" b="0" i="0">
                <a:solidFill>
                  <a:schemeClr val="tx1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266661" y="2977404"/>
            <a:ext cx="5748130" cy="1907863"/>
          </a:xfrm>
        </p:spPr>
        <p:txBody>
          <a:bodyPr/>
          <a:lstStyle>
            <a:lvl1pPr>
              <a:buClr>
                <a:srgbClr val="FFFFFF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 text</a:t>
            </a:r>
          </a:p>
          <a:p>
            <a:pPr lvl="1"/>
            <a:r>
              <a:rPr lang="en-US" dirty="0"/>
              <a:t>Bullet text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91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oren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6F8B161-E3D0-A04A-8FCD-055BB91B63A7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119418" y="0"/>
            <a:ext cx="6089515" cy="6876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456BED-1DEF-8B4B-BDFD-A413F722E747}"/>
              </a:ext>
            </a:extLst>
          </p:cNvPr>
          <p:cNvSpPr/>
          <p:nvPr userDrawn="1"/>
        </p:nvSpPr>
        <p:spPr>
          <a:xfrm>
            <a:off x="10228521" y="6039293"/>
            <a:ext cx="1786270" cy="6379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FDECEA-58DC-FE4E-8992-2DE99EE9C286}"/>
              </a:ext>
            </a:extLst>
          </p:cNvPr>
          <p:cNvSpPr/>
          <p:nvPr userDrawn="1"/>
        </p:nvSpPr>
        <p:spPr>
          <a:xfrm>
            <a:off x="-9712" y="0"/>
            <a:ext cx="6129130" cy="6876288"/>
          </a:xfrm>
          <a:prstGeom prst="rect">
            <a:avLst/>
          </a:prstGeom>
          <a:solidFill>
            <a:srgbClr val="DA3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D0A95E-DEEC-EC47-8439-AADD27EC52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079" y="823498"/>
            <a:ext cx="5748130" cy="1631836"/>
          </a:xfrm>
        </p:spPr>
        <p:txBody>
          <a:bodyPr anchor="ctr" anchorCtr="0">
            <a:noAutofit/>
          </a:bodyPr>
          <a:lstStyle>
            <a:lvl1pPr algn="l">
              <a:lnSpc>
                <a:spcPct val="80000"/>
              </a:lnSpc>
              <a:defRPr sz="3600" b="0" i="0">
                <a:solidFill>
                  <a:srgbClr val="FFFFFF"/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94079" y="2977404"/>
            <a:ext cx="5748130" cy="1907863"/>
          </a:xfr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Bullet text</a:t>
            </a:r>
          </a:p>
          <a:p>
            <a:pPr lvl="1"/>
            <a:r>
              <a:rPr lang="en-US" dirty="0"/>
              <a:t>Bullet text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55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 and Graphics/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 flipH="1" flipV="1">
            <a:off x="-408636" y="1603664"/>
            <a:ext cx="5487914" cy="3750797"/>
          </a:xfrm>
          <a:custGeom>
            <a:avLst/>
            <a:gdLst>
              <a:gd name="connsiteX0" fmla="*/ 0 w 5487914"/>
              <a:gd name="connsiteY0" fmla="*/ 0 h 3191442"/>
              <a:gd name="connsiteX1" fmla="*/ 5487914 w 5487914"/>
              <a:gd name="connsiteY1" fmla="*/ 0 h 3191442"/>
              <a:gd name="connsiteX2" fmla="*/ 5487914 w 5487914"/>
              <a:gd name="connsiteY2" fmla="*/ 3181081 h 3191442"/>
              <a:gd name="connsiteX3" fmla="*/ 751996 w 5487914"/>
              <a:gd name="connsiteY3" fmla="*/ 3191442 h 3191442"/>
              <a:gd name="connsiteX4" fmla="*/ 0 w 5487914"/>
              <a:gd name="connsiteY4" fmla="*/ 0 h 31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7914" h="3191442">
                <a:moveTo>
                  <a:pt x="0" y="0"/>
                </a:moveTo>
                <a:lnTo>
                  <a:pt x="5487914" y="0"/>
                </a:lnTo>
                <a:lnTo>
                  <a:pt x="5487914" y="3181081"/>
                </a:lnTo>
                <a:lnTo>
                  <a:pt x="751996" y="31914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993056" y="1603664"/>
            <a:ext cx="198944" cy="3750797"/>
          </a:xfrm>
          <a:prstGeom prst="rect">
            <a:avLst/>
          </a:prstGeom>
          <a:solidFill>
            <a:srgbClr val="DA3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0"/>
            <a:ext cx="5044037" cy="6870701"/>
          </a:xfrm>
          <a:custGeom>
            <a:avLst/>
            <a:gdLst>
              <a:gd name="connsiteX0" fmla="*/ 0 w 4967837"/>
              <a:gd name="connsiteY0" fmla="*/ 0 h 6858001"/>
              <a:gd name="connsiteX1" fmla="*/ 4967837 w 4967837"/>
              <a:gd name="connsiteY1" fmla="*/ 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4967837"/>
              <a:gd name="connsiteY0" fmla="*/ 0 h 6858001"/>
              <a:gd name="connsiteX1" fmla="*/ 3647037 w 4967837"/>
              <a:gd name="connsiteY1" fmla="*/ 25400 h 6858001"/>
              <a:gd name="connsiteX2" fmla="*/ 4967837 w 4967837"/>
              <a:gd name="connsiteY2" fmla="*/ 6858001 h 6858001"/>
              <a:gd name="connsiteX3" fmla="*/ 0 w 4967837"/>
              <a:gd name="connsiteY3" fmla="*/ 6858001 h 6858001"/>
              <a:gd name="connsiteX4" fmla="*/ 0 w 4967837"/>
              <a:gd name="connsiteY4" fmla="*/ 0 h 6858001"/>
              <a:gd name="connsiteX0" fmla="*/ 0 w 5044037"/>
              <a:gd name="connsiteY0" fmla="*/ 0 h 6870701"/>
              <a:gd name="connsiteX1" fmla="*/ 3647037 w 5044037"/>
              <a:gd name="connsiteY1" fmla="*/ 2540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  <a:gd name="connsiteX0" fmla="*/ 0 w 5044037"/>
              <a:gd name="connsiteY0" fmla="*/ 0 h 6870701"/>
              <a:gd name="connsiteX1" fmla="*/ 3723237 w 5044037"/>
              <a:gd name="connsiteY1" fmla="*/ 0 h 6870701"/>
              <a:gd name="connsiteX2" fmla="*/ 5044037 w 5044037"/>
              <a:gd name="connsiteY2" fmla="*/ 6870701 h 6870701"/>
              <a:gd name="connsiteX3" fmla="*/ 0 w 5044037"/>
              <a:gd name="connsiteY3" fmla="*/ 6858001 h 6870701"/>
              <a:gd name="connsiteX4" fmla="*/ 0 w 5044037"/>
              <a:gd name="connsiteY4" fmla="*/ 0 h 687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037" h="6870701">
                <a:moveTo>
                  <a:pt x="0" y="0"/>
                </a:moveTo>
                <a:lnTo>
                  <a:pt x="3723237" y="0"/>
                </a:lnTo>
                <a:lnTo>
                  <a:pt x="5044037" y="68707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140347" y="1131500"/>
            <a:ext cx="6756400" cy="5002601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8568" y="454902"/>
            <a:ext cx="4937364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30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2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478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2412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60070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841279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and Graphics/imag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769098" y="250956"/>
            <a:ext cx="5221515" cy="1133344"/>
          </a:xfrm>
        </p:spPr>
        <p:txBody>
          <a:bodyPr/>
          <a:lstStyle>
            <a:lvl1pPr>
              <a:defRPr sz="3600" baseline="0">
                <a:solidFill>
                  <a:schemeClr val="tx2"/>
                </a:solidFill>
                <a:latin typeface="Montserrat Extra Bold" panose="00000900000000000000" pitchFamily="50" charset="0"/>
              </a:defRPr>
            </a:lvl1pPr>
          </a:lstStyle>
          <a:p>
            <a:pPr lvl="0"/>
            <a:r>
              <a:rPr lang="en-US" dirty="0"/>
              <a:t>Slide Title Text Goes Here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775665" y="1635256"/>
            <a:ext cx="5214948" cy="457200"/>
          </a:xfrm>
        </p:spPr>
        <p:txBody>
          <a:bodyPr/>
          <a:lstStyle>
            <a:lvl1pPr>
              <a:defRPr sz="2400" b="1" baseline="0">
                <a:solidFill>
                  <a:srgbClr val="141C36"/>
                </a:solidFill>
              </a:defRPr>
            </a:lvl1pPr>
          </a:lstStyle>
          <a:p>
            <a:pPr lvl="0"/>
            <a:r>
              <a:rPr lang="en-US" dirty="0"/>
              <a:t>For Bold 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769097" y="2295550"/>
            <a:ext cx="5221515" cy="38385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5913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1397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0">
            <a:extLst>
              <a:ext uri="{FF2B5EF4-FFF2-40B4-BE49-F238E27FC236}">
                <a16:creationId xmlns:a16="http://schemas.microsoft.com/office/drawing/2014/main" id="{87340A4E-F796-4C45-900F-9FD77029D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685"/>
          <a:stretch/>
        </p:blipFill>
        <p:spPr>
          <a:xfrm>
            <a:off x="0" y="288696"/>
            <a:ext cx="1110343" cy="803310"/>
          </a:xfrm>
          <a:prstGeom prst="rect">
            <a:avLst/>
          </a:prstGeom>
        </p:spPr>
      </p:pic>
      <p:sp>
        <p:nvSpPr>
          <p:cNvPr id="3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343" y="446148"/>
            <a:ext cx="9077454" cy="676597"/>
          </a:xfrm>
        </p:spPr>
        <p:txBody>
          <a:bodyPr/>
          <a:lstStyle/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2427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9761508" cy="676597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589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89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bas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369480-F730-4591-A3B9-D0BBD4700A40}"/>
              </a:ext>
            </a:extLst>
          </p:cNvPr>
          <p:cNvSpPr/>
          <p:nvPr userDrawn="1"/>
        </p:nvSpPr>
        <p:spPr>
          <a:xfrm>
            <a:off x="0" y="1536700"/>
            <a:ext cx="12192000" cy="5321306"/>
          </a:xfrm>
          <a:prstGeom prst="rect">
            <a:avLst/>
          </a:prstGeom>
          <a:solidFill>
            <a:srgbClr val="E9E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33">
            <a:extLst>
              <a:ext uri="{FF2B5EF4-FFF2-40B4-BE49-F238E27FC236}">
                <a16:creationId xmlns:a16="http://schemas.microsoft.com/office/drawing/2014/main" id="{6F5A0976-3F53-4520-9DC8-C9D990C7EC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9FEE466-3118-42B3-81D0-22B481EB50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95300" y="2282452"/>
            <a:ext cx="3255605" cy="32541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0EDF626-85F7-4D4D-9EE1-AC962077920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68198" y="2282452"/>
            <a:ext cx="3255605" cy="32541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8F84BB2-E345-4ACD-B0CA-5E494EF621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41095" y="2282452"/>
            <a:ext cx="3255605" cy="32541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24791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ay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87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52A1B-8E58-453C-8ABB-43C1CDB40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085" y="47738"/>
            <a:ext cx="11940296" cy="657327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82599" y="482599"/>
            <a:ext cx="11057468" cy="5596467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>
              <a:defRPr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add code or </a:t>
            </a:r>
            <a:r>
              <a:rPr lang="en-US" dirty="0" err="1"/>
              <a:t>ScreenShot</a:t>
            </a:r>
            <a:r>
              <a:rPr lang="en-US" dirty="0"/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334073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Layou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0378EE-1C71-4552-A216-E09E5AA5C620}"/>
              </a:ext>
            </a:extLst>
          </p:cNvPr>
          <p:cNvSpPr/>
          <p:nvPr userDrawn="1"/>
        </p:nvSpPr>
        <p:spPr>
          <a:xfrm>
            <a:off x="6113720" y="2009553"/>
            <a:ext cx="6078279" cy="484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1138D1-A8CC-4053-B335-58051A8096EB}"/>
              </a:ext>
            </a:extLst>
          </p:cNvPr>
          <p:cNvSpPr/>
          <p:nvPr userDrawn="1"/>
        </p:nvSpPr>
        <p:spPr>
          <a:xfrm>
            <a:off x="0" y="2009553"/>
            <a:ext cx="6113721" cy="4848453"/>
          </a:xfrm>
          <a:prstGeom prst="rect">
            <a:avLst/>
          </a:prstGeom>
          <a:solidFill>
            <a:srgbClr val="E9E8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3">
            <a:extLst>
              <a:ext uri="{FF2B5EF4-FFF2-40B4-BE49-F238E27FC236}">
                <a16:creationId xmlns:a16="http://schemas.microsoft.com/office/drawing/2014/main" id="{C18A6A9C-1E41-BC46-8485-33636C775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46148"/>
            <a:ext cx="11201400" cy="67659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Montserrat ExtraBold"/>
                <a:cs typeface="Arial" panose="020B0604020202020204" pitchFamily="34" charset="0"/>
              </a:rPr>
              <a:t>TITLE GOES HERE</a:t>
            </a:r>
            <a:endParaRPr lang="en-US" dirty="0">
              <a:latin typeface="Montserrat ExtraBold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70343CC-537A-42BE-91FB-75B92EC1BDD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95300" y="2371724"/>
            <a:ext cx="5029199" cy="40401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6023D36-0E34-49A9-BEFE-CCA15C2F309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38260" y="2371724"/>
            <a:ext cx="5029199" cy="40401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F16BD81-1B2F-4D27-8C51-9D6ADBED2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0543" y="1468369"/>
            <a:ext cx="3752635" cy="457200"/>
          </a:xfrm>
        </p:spPr>
        <p:txBody>
          <a:bodyPr/>
          <a:lstStyle>
            <a:lvl1pPr algn="ctr"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text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642F622-4EB5-4869-A393-F8AD8605A2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76541" y="1468369"/>
            <a:ext cx="3752635" cy="457200"/>
          </a:xfrm>
        </p:spPr>
        <p:txBody>
          <a:bodyPr/>
          <a:lstStyle>
            <a:lvl1pPr algn="ctr">
              <a:defRPr sz="2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 text</a:t>
            </a:r>
          </a:p>
        </p:txBody>
      </p:sp>
    </p:spTree>
    <p:extLst>
      <p:ext uri="{BB962C8B-B14F-4D97-AF65-F5344CB8AC3E}">
        <p14:creationId xmlns:p14="http://schemas.microsoft.com/office/powerpoint/2010/main" val="69523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B62F9-A2D7-AC4D-998C-3C27C97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6148"/>
            <a:ext cx="11201400" cy="676597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1979C1D-9509-884C-94F2-A960950F6D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95300" y="1481575"/>
            <a:ext cx="11201400" cy="4728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2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9" r:id="rId2"/>
    <p:sldLayoutId id="2147483783" r:id="rId3"/>
    <p:sldLayoutId id="2147483785" r:id="rId4"/>
    <p:sldLayoutId id="2147483790" r:id="rId5"/>
    <p:sldLayoutId id="2147483811" r:id="rId6"/>
    <p:sldLayoutId id="2147483767" r:id="rId7"/>
    <p:sldLayoutId id="2147483787" r:id="rId8"/>
    <p:sldLayoutId id="2147483809" r:id="rId9"/>
    <p:sldLayoutId id="2147483810" r:id="rId10"/>
    <p:sldLayoutId id="2147483788" r:id="rId11"/>
    <p:sldLayoutId id="2147483662" r:id="rId12"/>
    <p:sldLayoutId id="2147483791" r:id="rId13"/>
    <p:sldLayoutId id="2147483792" r:id="rId14"/>
    <p:sldLayoutId id="2147483794" r:id="rId15"/>
    <p:sldLayoutId id="2147483795" r:id="rId16"/>
    <p:sldLayoutId id="2147483797" r:id="rId17"/>
    <p:sldLayoutId id="2147483798" r:id="rId18"/>
    <p:sldLayoutId id="2147483799" r:id="rId19"/>
    <p:sldLayoutId id="2147483807" r:id="rId20"/>
    <p:sldLayoutId id="2147483808" r:id="rId21"/>
    <p:sldLayoutId id="2147483800" r:id="rId22"/>
    <p:sldLayoutId id="2147483793" r:id="rId23"/>
    <p:sldLayoutId id="2147483796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tserrat Extra Bold" panose="000009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SzPct val="115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datascience696.files.wordpress.com/2016/08/regressioncurv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696.files.wordpress.com/2016/08/regressioncurv.png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hyperlink" Target="ref:%20https://kalebujordan.com/wp-content/uploads/2020/04/main-qimg-de3c7fc5459dc5f003fdba9080ec23a0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customXml" Target="../ink/ink12.xml"/><Relationship Id="rId4" Type="http://schemas.openxmlformats.org/officeDocument/2006/relationships/image" Target="../media/image6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.xml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6.png"/><Relationship Id="rId4" Type="http://schemas.openxmlformats.org/officeDocument/2006/relationships/customXml" Target="../ink/ink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9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customXml" Target="../ink/ink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4.png"/><Relationship Id="rId4" Type="http://schemas.openxmlformats.org/officeDocument/2006/relationships/customXml" Target="../ink/ink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customXml" Target="../ink/ink4.xml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jp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7.png"/><Relationship Id="rId4" Type="http://schemas.openxmlformats.org/officeDocument/2006/relationships/image" Target="../media/image12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41.sv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3.png"/><Relationship Id="rId4" Type="http://schemas.openxmlformats.org/officeDocument/2006/relationships/image" Target="../media/image1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41.sv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customXml" Target="../ink/ink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svg"/><Relationship Id="rId7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5268D4-18C2-41DA-B142-EC05446E47CF}"/>
              </a:ext>
            </a:extLst>
          </p:cNvPr>
          <p:cNvSpPr txBox="1"/>
          <p:nvPr/>
        </p:nvSpPr>
        <p:spPr>
          <a:xfrm>
            <a:off x="1195513" y="2613392"/>
            <a:ext cx="9560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Montserrat Extra Bold" panose="00000900000000000000" pitchFamily="50" charset="0"/>
              </a:rPr>
              <a:t>LINEAR REGRESSION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66C44F-6E08-3741-A172-2418CFA5DB0D}"/>
                  </a:ext>
                </a:extLst>
              </p14:cNvPr>
              <p14:cNvContentPartPr/>
              <p14:nvPr/>
            </p14:nvContentPartPr>
            <p14:xfrm>
              <a:off x="309960" y="202680"/>
              <a:ext cx="11241720" cy="6655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66C44F-6E08-3741-A172-2418CFA5DB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760" y="186480"/>
                <a:ext cx="11274120" cy="66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21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EB9C0-628B-408E-AC33-7B1132F42F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199" y="1721619"/>
            <a:ext cx="3397839" cy="2690863"/>
          </a:xfrm>
        </p:spPr>
        <p:txBody>
          <a:bodyPr/>
          <a:lstStyle/>
          <a:p>
            <a:r>
              <a:rPr lang="en-US" sz="3600" dirty="0">
                <a:sym typeface="Calibri"/>
              </a:rPr>
              <a:t>WHAT IS LINEAR REGRESSION?</a:t>
            </a:r>
            <a:endParaRPr lang="en-US" dirty="0"/>
          </a:p>
        </p:txBody>
      </p:sp>
      <p:sp>
        <p:nvSpPr>
          <p:cNvPr id="3" name="Google Shape;402;p28">
            <a:extLst>
              <a:ext uri="{FF2B5EF4-FFF2-40B4-BE49-F238E27FC236}">
                <a16:creationId xmlns:a16="http://schemas.microsoft.com/office/drawing/2014/main" id="{FF73C276-07B2-4704-BE4D-0FE532B97FE4}"/>
              </a:ext>
            </a:extLst>
          </p:cNvPr>
          <p:cNvSpPr txBox="1"/>
          <p:nvPr/>
        </p:nvSpPr>
        <p:spPr>
          <a:xfrm>
            <a:off x="3996965" y="724328"/>
            <a:ext cx="771112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Form of regression that models </a:t>
            </a:r>
            <a:r>
              <a:rPr lang="en-US" sz="19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linear</a:t>
            </a:r>
            <a:r>
              <a:rPr lang="en-US" sz="19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relationship between </a:t>
            </a:r>
            <a:r>
              <a:rPr lang="en-US" sz="19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dependent</a:t>
            </a:r>
            <a:r>
              <a:rPr lang="en-US" sz="19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and </a:t>
            </a:r>
            <a:r>
              <a:rPr lang="en-US" sz="19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independent</a:t>
            </a:r>
            <a:r>
              <a:rPr lang="en-US" sz="19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variables.</a:t>
            </a:r>
            <a:endParaRPr sz="19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Linear Regression | BRAINWARMING">
            <a:extLst>
              <a:ext uri="{FF2B5EF4-FFF2-40B4-BE49-F238E27FC236}">
                <a16:creationId xmlns:a16="http://schemas.microsoft.com/office/drawing/2014/main" id="{E2F33C85-AD43-47A4-84C9-D2FEBD4FF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407" y="2260023"/>
            <a:ext cx="5112163" cy="28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8A27E-D3A6-4D73-B28A-617B2D9AEDA3}"/>
              </a:ext>
            </a:extLst>
          </p:cNvPr>
          <p:cNvSpPr txBox="1"/>
          <p:nvPr/>
        </p:nvSpPr>
        <p:spPr>
          <a:xfrm>
            <a:off x="11077921" y="7008514"/>
            <a:ext cx="95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Blog</a:t>
            </a:r>
            <a:endParaRPr lang="en-US" sz="1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5A295C-8A36-49E2-B69E-C62576B34F94}"/>
              </a:ext>
            </a:extLst>
          </p:cNvPr>
          <p:cNvCxnSpPr>
            <a:cxnSpLocks/>
          </p:cNvCxnSpPr>
          <p:nvPr/>
        </p:nvCxnSpPr>
        <p:spPr>
          <a:xfrm>
            <a:off x="6298807" y="2459372"/>
            <a:ext cx="0" cy="3261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4257D8-1C13-4D89-92BF-112F99ECCE12}"/>
              </a:ext>
            </a:extLst>
          </p:cNvPr>
          <p:cNvCxnSpPr>
            <a:cxnSpLocks/>
          </p:cNvCxnSpPr>
          <p:nvPr/>
        </p:nvCxnSpPr>
        <p:spPr>
          <a:xfrm flipH="1">
            <a:off x="6298809" y="5721125"/>
            <a:ext cx="51516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09613B-1836-482F-A408-F8C16748809B}"/>
              </a:ext>
            </a:extLst>
          </p:cNvPr>
          <p:cNvCxnSpPr>
            <a:cxnSpLocks/>
          </p:cNvCxnSpPr>
          <p:nvPr/>
        </p:nvCxnSpPr>
        <p:spPr>
          <a:xfrm flipH="1">
            <a:off x="6298807" y="3610580"/>
            <a:ext cx="4975561" cy="12907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D4AB4D-5B4D-4612-B199-65CA0034EB58}"/>
              </a:ext>
            </a:extLst>
          </p:cNvPr>
          <p:cNvCxnSpPr>
            <a:cxnSpLocks/>
          </p:cNvCxnSpPr>
          <p:nvPr/>
        </p:nvCxnSpPr>
        <p:spPr>
          <a:xfrm flipV="1">
            <a:off x="7751848" y="3246301"/>
            <a:ext cx="0" cy="2474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1B50B9-AC72-4458-8B8D-B7C46B4C47A3}"/>
              </a:ext>
            </a:extLst>
          </p:cNvPr>
          <p:cNvCxnSpPr>
            <a:cxnSpLocks/>
          </p:cNvCxnSpPr>
          <p:nvPr/>
        </p:nvCxnSpPr>
        <p:spPr>
          <a:xfrm flipH="1">
            <a:off x="6298808" y="3248315"/>
            <a:ext cx="14530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787E19-FADB-4E2C-9F86-619B6A5D013C}"/>
              </a:ext>
            </a:extLst>
          </p:cNvPr>
          <p:cNvCxnSpPr>
            <a:cxnSpLocks/>
          </p:cNvCxnSpPr>
          <p:nvPr/>
        </p:nvCxnSpPr>
        <p:spPr>
          <a:xfrm flipH="1">
            <a:off x="6298808" y="4496924"/>
            <a:ext cx="14530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5D193E7-3E68-48AF-A69E-3C5A5F6EACF4}"/>
              </a:ext>
            </a:extLst>
          </p:cNvPr>
          <p:cNvSpPr/>
          <p:nvPr/>
        </p:nvSpPr>
        <p:spPr>
          <a:xfrm>
            <a:off x="6467459" y="4823600"/>
            <a:ext cx="408197" cy="4114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07EDAC-632E-4CFE-9FBE-A46505AE655C}"/>
              </a:ext>
            </a:extLst>
          </p:cNvPr>
          <p:cNvSpPr/>
          <p:nvPr/>
        </p:nvSpPr>
        <p:spPr>
          <a:xfrm>
            <a:off x="8451063" y="4914506"/>
            <a:ext cx="408197" cy="4114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8BE3D1-62F5-44D0-B1E3-A41D7C546781}"/>
              </a:ext>
            </a:extLst>
          </p:cNvPr>
          <p:cNvSpPr/>
          <p:nvPr/>
        </p:nvSpPr>
        <p:spPr>
          <a:xfrm>
            <a:off x="8691860" y="3718748"/>
            <a:ext cx="408197" cy="4114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EA506D-263F-4A12-AAC7-FCA17995AEDB}"/>
              </a:ext>
            </a:extLst>
          </p:cNvPr>
          <p:cNvSpPr/>
          <p:nvPr/>
        </p:nvSpPr>
        <p:spPr>
          <a:xfrm>
            <a:off x="9837057" y="4090247"/>
            <a:ext cx="408197" cy="4114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9CA23F-90D7-491A-8022-6F929CDD9FA7}"/>
              </a:ext>
            </a:extLst>
          </p:cNvPr>
          <p:cNvSpPr/>
          <p:nvPr/>
        </p:nvSpPr>
        <p:spPr>
          <a:xfrm>
            <a:off x="10662074" y="3332087"/>
            <a:ext cx="408197" cy="4114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FB19DB-48CC-4A02-93BF-9510A99AA9CB}"/>
              </a:ext>
            </a:extLst>
          </p:cNvPr>
          <p:cNvSpPr/>
          <p:nvPr/>
        </p:nvSpPr>
        <p:spPr>
          <a:xfrm>
            <a:off x="13211339" y="1469426"/>
            <a:ext cx="3114315" cy="58674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oogle Shape;289;p23">
            <a:extLst>
              <a:ext uri="{FF2B5EF4-FFF2-40B4-BE49-F238E27FC236}">
                <a16:creationId xmlns:a16="http://schemas.microsoft.com/office/drawing/2014/main" id="{3465A20D-F2EE-48AC-B207-57EDCA3BD9B7}"/>
              </a:ext>
            </a:extLst>
          </p:cNvPr>
          <p:cNvSpPr txBox="1"/>
          <p:nvPr/>
        </p:nvSpPr>
        <p:spPr>
          <a:xfrm>
            <a:off x="4391724" y="5110167"/>
            <a:ext cx="1784719" cy="3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Intercept =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89;p23">
            <a:extLst>
              <a:ext uri="{FF2B5EF4-FFF2-40B4-BE49-F238E27FC236}">
                <a16:creationId xmlns:a16="http://schemas.microsoft.com/office/drawing/2014/main" id="{86AC1765-F44E-48A8-A8F9-57C854692354}"/>
              </a:ext>
            </a:extLst>
          </p:cNvPr>
          <p:cNvSpPr txBox="1"/>
          <p:nvPr/>
        </p:nvSpPr>
        <p:spPr>
          <a:xfrm>
            <a:off x="4127530" y="4011256"/>
            <a:ext cx="2375461" cy="3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Predicted value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of Y for X</a:t>
            </a: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i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4FABDBC-2408-4316-9162-EA9E5434A813}"/>
              </a:ext>
            </a:extLst>
          </p:cNvPr>
          <p:cNvSpPr/>
          <p:nvPr/>
        </p:nvSpPr>
        <p:spPr>
          <a:xfrm>
            <a:off x="5900939" y="4914508"/>
            <a:ext cx="275504" cy="8066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C26884FD-1497-4659-864E-FEBB9B9B0D8B}"/>
              </a:ext>
            </a:extLst>
          </p:cNvPr>
          <p:cNvSpPr/>
          <p:nvPr/>
        </p:nvSpPr>
        <p:spPr>
          <a:xfrm flipH="1">
            <a:off x="7761328" y="3428649"/>
            <a:ext cx="275504" cy="103963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895CF8-331C-4FCB-BDA4-AD10E16D9582}"/>
              </a:ext>
            </a:extLst>
          </p:cNvPr>
          <p:cNvSpPr/>
          <p:nvPr/>
        </p:nvSpPr>
        <p:spPr>
          <a:xfrm>
            <a:off x="7547749" y="3059294"/>
            <a:ext cx="408197" cy="4114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21561BC6-C20D-454E-914A-953D9121D038}"/>
              </a:ext>
            </a:extLst>
          </p:cNvPr>
          <p:cNvSpPr txBox="1"/>
          <p:nvPr/>
        </p:nvSpPr>
        <p:spPr>
          <a:xfrm>
            <a:off x="4127530" y="2911682"/>
            <a:ext cx="2375461" cy="62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Observed value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of Y for X</a:t>
            </a:r>
            <a:r>
              <a:rPr lang="en-US" sz="12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i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44BD44A6-B4F1-43E5-9ED9-A1E344899794}"/>
              </a:ext>
            </a:extLst>
          </p:cNvPr>
          <p:cNvSpPr txBox="1"/>
          <p:nvPr/>
        </p:nvSpPr>
        <p:spPr>
          <a:xfrm>
            <a:off x="7609538" y="5732440"/>
            <a:ext cx="427289" cy="3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X</a:t>
            </a:r>
            <a:r>
              <a:rPr lang="en-US" sz="16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i</a:t>
            </a:r>
            <a:endParaRPr sz="25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1ED52620-A02C-48AD-9631-D398D6055B81}"/>
              </a:ext>
            </a:extLst>
          </p:cNvPr>
          <p:cNvSpPr txBox="1"/>
          <p:nvPr/>
        </p:nvSpPr>
        <p:spPr>
          <a:xfrm>
            <a:off x="13275553" y="1590831"/>
            <a:ext cx="2760749" cy="3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Y =    +    X   +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3BCC2664-85DE-4A63-BF72-C827520FD01F}"/>
              </a:ext>
            </a:extLst>
          </p:cNvPr>
          <p:cNvSpPr txBox="1"/>
          <p:nvPr/>
        </p:nvSpPr>
        <p:spPr>
          <a:xfrm>
            <a:off x="8308163" y="4256182"/>
            <a:ext cx="1784719" cy="64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Random Error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For this X</a:t>
            </a:r>
            <a:r>
              <a:rPr lang="en-US" sz="11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 value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07B2A146-507D-4B97-B347-85CA8C9E0320}"/>
              </a:ext>
            </a:extLst>
          </p:cNvPr>
          <p:cNvSpPr txBox="1"/>
          <p:nvPr/>
        </p:nvSpPr>
        <p:spPr>
          <a:xfrm>
            <a:off x="10201637" y="3831029"/>
            <a:ext cx="1108169" cy="3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Slope =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4139F82D-6B02-4E4B-A2B8-46DE28D7F8B3}"/>
              </a:ext>
            </a:extLst>
          </p:cNvPr>
          <p:cNvSpPr txBox="1"/>
          <p:nvPr/>
        </p:nvSpPr>
        <p:spPr>
          <a:xfrm>
            <a:off x="11252896" y="5732440"/>
            <a:ext cx="353096" cy="3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X</a:t>
            </a:r>
            <a:endParaRPr sz="25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A3E5F4A1-FECB-43A4-8546-0F172E20866A}"/>
              </a:ext>
            </a:extLst>
          </p:cNvPr>
          <p:cNvSpPr txBox="1"/>
          <p:nvPr/>
        </p:nvSpPr>
        <p:spPr>
          <a:xfrm>
            <a:off x="5857648" y="2179771"/>
            <a:ext cx="353096" cy="39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Y</a:t>
            </a:r>
            <a:endParaRPr sz="25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D0A794-F86E-4A0A-9237-9C2D53124F14}"/>
              </a:ext>
            </a:extLst>
          </p:cNvPr>
          <p:cNvCxnSpPr>
            <a:cxnSpLocks/>
          </p:cNvCxnSpPr>
          <p:nvPr/>
        </p:nvCxnSpPr>
        <p:spPr>
          <a:xfrm flipH="1" flipV="1">
            <a:off x="8314069" y="4030321"/>
            <a:ext cx="172604" cy="199292"/>
          </a:xfrm>
          <a:prstGeom prst="straightConnector1">
            <a:avLst/>
          </a:prstGeom>
          <a:ln>
            <a:solidFill>
              <a:srgbClr val="141C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9C54030-0F73-4418-9BAC-44D609DA14E8}"/>
              </a:ext>
            </a:extLst>
          </p:cNvPr>
          <p:cNvSpPr/>
          <p:nvPr/>
        </p:nvSpPr>
        <p:spPr>
          <a:xfrm>
            <a:off x="12805937" y="-597328"/>
            <a:ext cx="741507" cy="59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Google Shape;482;p30">
            <a:extLst>
              <a:ext uri="{FF2B5EF4-FFF2-40B4-BE49-F238E27FC236}">
                <a16:creationId xmlns:a16="http://schemas.microsoft.com/office/drawing/2014/main" id="{EBD39E28-3438-460B-83B1-3A86AE0D7A8D}"/>
              </a:ext>
            </a:extLst>
          </p:cNvPr>
          <p:cNvSpPr/>
          <p:nvPr/>
        </p:nvSpPr>
        <p:spPr>
          <a:xfrm>
            <a:off x="13547444" y="908994"/>
            <a:ext cx="29312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Yi=B0 + B1Xi + </a:t>
            </a:r>
            <a:r>
              <a:rPr lang="en-US" sz="2000" dirty="0" err="1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ei</a:t>
            </a:r>
            <a:endParaRPr sz="2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7" name="Picture 2" descr="Linear Regression | BRAINWARMING">
            <a:extLst>
              <a:ext uri="{FF2B5EF4-FFF2-40B4-BE49-F238E27FC236}">
                <a16:creationId xmlns:a16="http://schemas.microsoft.com/office/drawing/2014/main" id="{84F5DFD6-3DDA-47A6-A4B9-A2942CD8B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5" t="5899" r="16035" b="81125"/>
          <a:stretch/>
        </p:blipFill>
        <p:spPr bwMode="auto">
          <a:xfrm>
            <a:off x="7633145" y="2323192"/>
            <a:ext cx="2255044" cy="369859"/>
          </a:xfrm>
          <a:prstGeom prst="rect">
            <a:avLst/>
          </a:prstGeom>
          <a:noFill/>
          <a:ln>
            <a:solidFill>
              <a:srgbClr val="DA346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3B3E73E-BAE8-4A24-9403-6B601A6C2384}"/>
              </a:ext>
            </a:extLst>
          </p:cNvPr>
          <p:cNvCxnSpPr>
            <a:cxnSpLocks/>
          </p:cNvCxnSpPr>
          <p:nvPr/>
        </p:nvCxnSpPr>
        <p:spPr>
          <a:xfrm flipH="1">
            <a:off x="9373548" y="2829376"/>
            <a:ext cx="1" cy="1200945"/>
          </a:xfrm>
          <a:prstGeom prst="straightConnector1">
            <a:avLst/>
          </a:prstGeom>
          <a:ln>
            <a:solidFill>
              <a:srgbClr val="141C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482;p30">
            <a:extLst>
              <a:ext uri="{FF2B5EF4-FFF2-40B4-BE49-F238E27FC236}">
                <a16:creationId xmlns:a16="http://schemas.microsoft.com/office/drawing/2014/main" id="{6A2627F2-8402-4CCA-ACF3-6D1D07344AFF}"/>
              </a:ext>
            </a:extLst>
          </p:cNvPr>
          <p:cNvSpPr/>
          <p:nvPr/>
        </p:nvSpPr>
        <p:spPr>
          <a:xfrm>
            <a:off x="10934461" y="3796325"/>
            <a:ext cx="5160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ẞ</a:t>
            </a:r>
            <a:r>
              <a:rPr lang="en-US" sz="2000" baseline="-25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</a:t>
            </a:r>
            <a:endParaRPr sz="2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482;p30">
            <a:extLst>
              <a:ext uri="{FF2B5EF4-FFF2-40B4-BE49-F238E27FC236}">
                <a16:creationId xmlns:a16="http://schemas.microsoft.com/office/drawing/2014/main" id="{29BD3B3C-328D-4313-90FD-42C8DCD5393E}"/>
              </a:ext>
            </a:extLst>
          </p:cNvPr>
          <p:cNvSpPr/>
          <p:nvPr/>
        </p:nvSpPr>
        <p:spPr>
          <a:xfrm>
            <a:off x="12938709" y="5730914"/>
            <a:ext cx="14430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p(y)=ẞ</a:t>
            </a:r>
            <a:r>
              <a:rPr lang="en-US" sz="2000" baseline="-25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+ẞ</a:t>
            </a:r>
            <a:r>
              <a:rPr lang="en-US" sz="2000" baseline="-25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X</a:t>
            </a:r>
            <a:endParaRPr sz="2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482;p30">
            <a:extLst>
              <a:ext uri="{FF2B5EF4-FFF2-40B4-BE49-F238E27FC236}">
                <a16:creationId xmlns:a16="http://schemas.microsoft.com/office/drawing/2014/main" id="{EF272D02-40AD-4CC4-858C-A1EF5B4425A5}"/>
              </a:ext>
            </a:extLst>
          </p:cNvPr>
          <p:cNvSpPr/>
          <p:nvPr/>
        </p:nvSpPr>
        <p:spPr>
          <a:xfrm>
            <a:off x="5470766" y="5095941"/>
            <a:ext cx="4519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ẞ</a:t>
            </a:r>
            <a:r>
              <a:rPr lang="en-US" sz="2000" baseline="-25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2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05EB5A9-86B0-437C-92F7-2325B90C1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322" y="3843869"/>
            <a:ext cx="218494" cy="209197"/>
          </a:xfrm>
          <a:prstGeom prst="rect">
            <a:avLst/>
          </a:prstGeom>
        </p:spPr>
      </p:pic>
      <p:sp>
        <p:nvSpPr>
          <p:cNvPr id="57" name="Google Shape;667;p41">
            <a:extLst>
              <a:ext uri="{FF2B5EF4-FFF2-40B4-BE49-F238E27FC236}">
                <a16:creationId xmlns:a16="http://schemas.microsoft.com/office/drawing/2014/main" id="{726B694F-B880-4955-AC60-188C7FA8389D}"/>
              </a:ext>
            </a:extLst>
          </p:cNvPr>
          <p:cNvSpPr/>
          <p:nvPr/>
        </p:nvSpPr>
        <p:spPr>
          <a:xfrm>
            <a:off x="15224745" y="5388574"/>
            <a:ext cx="441225" cy="44888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05770" t="-2127" r="-396579" b="212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54E299-38A3-5C43-9EF5-564B381FFCF6}"/>
                  </a:ext>
                </a:extLst>
              </p14:cNvPr>
              <p14:cNvContentPartPr/>
              <p14:nvPr/>
            </p14:nvContentPartPr>
            <p14:xfrm>
              <a:off x="4431240" y="1115640"/>
              <a:ext cx="6689160" cy="502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54E299-38A3-5C43-9EF5-564B381FFC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5040" y="1099440"/>
                <a:ext cx="6721560" cy="50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183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3F3A7-6927-4C19-81E9-F6155D016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sym typeface="Calibri"/>
              </a:rPr>
              <a:t>LINEAR REGRESSION IN ACTION</a:t>
            </a:r>
            <a:endParaRPr lang="en-US" sz="3200" dirty="0"/>
          </a:p>
        </p:txBody>
      </p:sp>
      <p:sp>
        <p:nvSpPr>
          <p:cNvPr id="3" name="Google Shape;418;p29">
            <a:extLst>
              <a:ext uri="{FF2B5EF4-FFF2-40B4-BE49-F238E27FC236}">
                <a16:creationId xmlns:a16="http://schemas.microsoft.com/office/drawing/2014/main" id="{F5205FCF-7AA1-4287-B75E-0568C5239CA7}"/>
              </a:ext>
            </a:extLst>
          </p:cNvPr>
          <p:cNvSpPr txBox="1"/>
          <p:nvPr/>
        </p:nvSpPr>
        <p:spPr>
          <a:xfrm>
            <a:off x="4040402" y="826984"/>
            <a:ext cx="66901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Mileage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and 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Price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are linearly related to each other.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Mileage</a:t>
            </a:r>
            <a:r>
              <a:rPr lang="en-US" sz="2000" b="1" dirty="0">
                <a:solidFill>
                  <a:srgbClr val="0070C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is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dependent</a:t>
            </a:r>
            <a:r>
              <a:rPr lang="en-US" sz="2000" b="1" dirty="0">
                <a:solidFill>
                  <a:srgbClr val="0070C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&amp;</a:t>
            </a:r>
            <a:r>
              <a:rPr lang="en-US" sz="2000" b="1" dirty="0">
                <a:solidFill>
                  <a:srgbClr val="0070C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Price</a:t>
            </a:r>
            <a:r>
              <a:rPr lang="en-US" sz="2000" b="1" dirty="0">
                <a:solidFill>
                  <a:srgbClr val="0070C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is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independent 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variable.</a:t>
            </a:r>
            <a:endParaRPr sz="20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Google Shape;419;p29">
            <a:extLst>
              <a:ext uri="{FF2B5EF4-FFF2-40B4-BE49-F238E27FC236}">
                <a16:creationId xmlns:a16="http://schemas.microsoft.com/office/drawing/2014/main" id="{00238B22-379D-402B-8FFB-4E130C7DEA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26757" y="2161398"/>
            <a:ext cx="6974839" cy="3972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420;p29">
            <a:extLst>
              <a:ext uri="{FF2B5EF4-FFF2-40B4-BE49-F238E27FC236}">
                <a16:creationId xmlns:a16="http://schemas.microsoft.com/office/drawing/2014/main" id="{E9073521-A7A2-4537-A2D7-F5CDFC24FDBF}"/>
              </a:ext>
            </a:extLst>
          </p:cNvPr>
          <p:cNvCxnSpPr/>
          <p:nvPr/>
        </p:nvCxnSpPr>
        <p:spPr>
          <a:xfrm rot="10800000">
            <a:off x="19039457" y="3769075"/>
            <a:ext cx="0" cy="1589848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dash"/>
            <a:miter lim="800000"/>
            <a:headEnd type="oval" w="med" len="med"/>
            <a:tailEnd type="oval" w="med" len="med"/>
          </a:ln>
        </p:spPr>
      </p:cxnSp>
      <p:pic>
        <p:nvPicPr>
          <p:cNvPr id="6" name="Google Shape;421;p29" descr="Image result for question mark">
            <a:extLst>
              <a:ext uri="{FF2B5EF4-FFF2-40B4-BE49-F238E27FC236}">
                <a16:creationId xmlns:a16="http://schemas.microsoft.com/office/drawing/2014/main" id="{18798275-8E5B-4009-95D4-AF68B828E6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2252" y="3023568"/>
            <a:ext cx="740754" cy="7407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22;p29">
            <a:extLst>
              <a:ext uri="{FF2B5EF4-FFF2-40B4-BE49-F238E27FC236}">
                <a16:creationId xmlns:a16="http://schemas.microsoft.com/office/drawing/2014/main" id="{6B0EA365-9391-4E27-A098-2C444D769ABE}"/>
              </a:ext>
            </a:extLst>
          </p:cNvPr>
          <p:cNvSpPr txBox="1"/>
          <p:nvPr/>
        </p:nvSpPr>
        <p:spPr>
          <a:xfrm>
            <a:off x="22294952" y="3647389"/>
            <a:ext cx="17301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mileage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423;p29">
            <a:extLst>
              <a:ext uri="{FF2B5EF4-FFF2-40B4-BE49-F238E27FC236}">
                <a16:creationId xmlns:a16="http://schemas.microsoft.com/office/drawing/2014/main" id="{75B1F1BD-9209-4947-9E6A-52DB94D5D828}"/>
              </a:ext>
            </a:extLst>
          </p:cNvPr>
          <p:cNvCxnSpPr/>
          <p:nvPr/>
        </p:nvCxnSpPr>
        <p:spPr>
          <a:xfrm>
            <a:off x="16745140" y="3764322"/>
            <a:ext cx="2294317" cy="0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dash"/>
            <a:miter lim="800000"/>
            <a:headEnd type="oval" w="med" len="med"/>
            <a:tailEnd type="oval" w="med" len="med"/>
          </a:ln>
        </p:spPr>
      </p:cxnSp>
      <p:sp>
        <p:nvSpPr>
          <p:cNvPr id="10" name="Google Shape;289;p23">
            <a:extLst>
              <a:ext uri="{FF2B5EF4-FFF2-40B4-BE49-F238E27FC236}">
                <a16:creationId xmlns:a16="http://schemas.microsoft.com/office/drawing/2014/main" id="{2666031C-6C5F-4CD4-976F-6A8561DE6A5C}"/>
              </a:ext>
            </a:extLst>
          </p:cNvPr>
          <p:cNvSpPr txBox="1"/>
          <p:nvPr/>
        </p:nvSpPr>
        <p:spPr>
          <a:xfrm>
            <a:off x="6376264" y="5527696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Mileage (km/l)</a:t>
            </a:r>
            <a:endParaRPr sz="1800" b="1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" name="Table 18">
            <a:extLst>
              <a:ext uri="{FF2B5EF4-FFF2-40B4-BE49-F238E27FC236}">
                <a16:creationId xmlns:a16="http://schemas.microsoft.com/office/drawing/2014/main" id="{7A252D8D-F81F-40B4-A949-A682B4341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55176"/>
              </p:ext>
            </p:extLst>
          </p:nvPr>
        </p:nvGraphicFramePr>
        <p:xfrm>
          <a:off x="4778032" y="2226259"/>
          <a:ext cx="529362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03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2993446729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2283731897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4213404725"/>
                    </a:ext>
                  </a:extLst>
                </a:gridCol>
              </a:tblGrid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24934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588346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150656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500786CF-3209-4B36-B04C-05E9D7DF7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2062" y="2608854"/>
            <a:ext cx="3587696" cy="122872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4344C28-6F65-4671-BCC2-6D3D8D6F2B68}"/>
              </a:ext>
            </a:extLst>
          </p:cNvPr>
          <p:cNvSpPr/>
          <p:nvPr/>
        </p:nvSpPr>
        <p:spPr>
          <a:xfrm>
            <a:off x="8988788" y="2538369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4968C8-30F1-4009-BC42-8B523F714AFE}"/>
              </a:ext>
            </a:extLst>
          </p:cNvPr>
          <p:cNvSpPr/>
          <p:nvPr/>
        </p:nvSpPr>
        <p:spPr>
          <a:xfrm>
            <a:off x="7815308" y="2942229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93CCAD-CB17-4CC8-A4F1-7D3ACFEC3D6A}"/>
              </a:ext>
            </a:extLst>
          </p:cNvPr>
          <p:cNvSpPr/>
          <p:nvPr/>
        </p:nvSpPr>
        <p:spPr>
          <a:xfrm>
            <a:off x="7680214" y="3082246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80B7A3-BEF6-436E-9B5D-4737D7D7EEEC}"/>
              </a:ext>
            </a:extLst>
          </p:cNvPr>
          <p:cNvSpPr/>
          <p:nvPr/>
        </p:nvSpPr>
        <p:spPr>
          <a:xfrm>
            <a:off x="6424771" y="3455626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5986B5-B004-446D-9986-BF7DC1C54E2A}"/>
              </a:ext>
            </a:extLst>
          </p:cNvPr>
          <p:cNvSpPr/>
          <p:nvPr/>
        </p:nvSpPr>
        <p:spPr>
          <a:xfrm>
            <a:off x="5281301" y="3767094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289;p23">
            <a:extLst>
              <a:ext uri="{FF2B5EF4-FFF2-40B4-BE49-F238E27FC236}">
                <a16:creationId xmlns:a16="http://schemas.microsoft.com/office/drawing/2014/main" id="{4CD9BF8E-ABC4-40F4-AD0D-218F6243CFEC}"/>
              </a:ext>
            </a:extLst>
          </p:cNvPr>
          <p:cNvSpPr txBox="1"/>
          <p:nvPr/>
        </p:nvSpPr>
        <p:spPr>
          <a:xfrm>
            <a:off x="6376264" y="1888481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Price of a used car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89;p23">
            <a:extLst>
              <a:ext uri="{FF2B5EF4-FFF2-40B4-BE49-F238E27FC236}">
                <a16:creationId xmlns:a16="http://schemas.microsoft.com/office/drawing/2014/main" id="{A6D7BBA2-E6B9-48AD-A3E4-171FF4D44974}"/>
              </a:ext>
            </a:extLst>
          </p:cNvPr>
          <p:cNvSpPr txBox="1"/>
          <p:nvPr/>
        </p:nvSpPr>
        <p:spPr>
          <a:xfrm>
            <a:off x="3820684" y="2070899"/>
            <a:ext cx="939402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400000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9;p23">
            <a:extLst>
              <a:ext uri="{FF2B5EF4-FFF2-40B4-BE49-F238E27FC236}">
                <a16:creationId xmlns:a16="http://schemas.microsoft.com/office/drawing/2014/main" id="{DCE4736A-CD66-4132-BA17-CE6C4908B846}"/>
              </a:ext>
            </a:extLst>
          </p:cNvPr>
          <p:cNvSpPr txBox="1"/>
          <p:nvPr/>
        </p:nvSpPr>
        <p:spPr>
          <a:xfrm>
            <a:off x="3842446" y="2417073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89;p23">
            <a:extLst>
              <a:ext uri="{FF2B5EF4-FFF2-40B4-BE49-F238E27FC236}">
                <a16:creationId xmlns:a16="http://schemas.microsoft.com/office/drawing/2014/main" id="{38D7B7EA-5EE6-4E53-93DE-6F3DFAF0439D}"/>
              </a:ext>
            </a:extLst>
          </p:cNvPr>
          <p:cNvSpPr txBox="1"/>
          <p:nvPr/>
        </p:nvSpPr>
        <p:spPr>
          <a:xfrm>
            <a:off x="3838630" y="2780572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89;p23">
            <a:extLst>
              <a:ext uri="{FF2B5EF4-FFF2-40B4-BE49-F238E27FC236}">
                <a16:creationId xmlns:a16="http://schemas.microsoft.com/office/drawing/2014/main" id="{78E8BDC8-5E03-4081-B8D9-5F1BDCA6F495}"/>
              </a:ext>
            </a:extLst>
          </p:cNvPr>
          <p:cNvSpPr txBox="1"/>
          <p:nvPr/>
        </p:nvSpPr>
        <p:spPr>
          <a:xfrm>
            <a:off x="3845691" y="3144071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89;p23">
            <a:extLst>
              <a:ext uri="{FF2B5EF4-FFF2-40B4-BE49-F238E27FC236}">
                <a16:creationId xmlns:a16="http://schemas.microsoft.com/office/drawing/2014/main" id="{6A8D4B86-E17B-4ACF-879C-6E743467FE84}"/>
              </a:ext>
            </a:extLst>
          </p:cNvPr>
          <p:cNvSpPr txBox="1"/>
          <p:nvPr/>
        </p:nvSpPr>
        <p:spPr>
          <a:xfrm>
            <a:off x="3845691" y="3507570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9;p23">
            <a:extLst>
              <a:ext uri="{FF2B5EF4-FFF2-40B4-BE49-F238E27FC236}">
                <a16:creationId xmlns:a16="http://schemas.microsoft.com/office/drawing/2014/main" id="{25F50D0C-A540-4787-946B-C2D2E7B17157}"/>
              </a:ext>
            </a:extLst>
          </p:cNvPr>
          <p:cNvSpPr txBox="1"/>
          <p:nvPr/>
        </p:nvSpPr>
        <p:spPr>
          <a:xfrm>
            <a:off x="3872198" y="3871069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9E21C6F3-7BAB-4994-A697-F006DC6BC7A8}"/>
              </a:ext>
            </a:extLst>
          </p:cNvPr>
          <p:cNvSpPr txBox="1"/>
          <p:nvPr/>
        </p:nvSpPr>
        <p:spPr>
          <a:xfrm>
            <a:off x="3872198" y="4234568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CD3B12BD-4A47-452B-83E9-DB4E9EC64F50}"/>
              </a:ext>
            </a:extLst>
          </p:cNvPr>
          <p:cNvSpPr txBox="1"/>
          <p:nvPr/>
        </p:nvSpPr>
        <p:spPr>
          <a:xfrm>
            <a:off x="3855414" y="4598067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FC5DF7C8-55ED-4CFE-9092-F83E79A69B8E}"/>
              </a:ext>
            </a:extLst>
          </p:cNvPr>
          <p:cNvSpPr txBox="1"/>
          <p:nvPr/>
        </p:nvSpPr>
        <p:spPr>
          <a:xfrm>
            <a:off x="3987519" y="4961568"/>
            <a:ext cx="641625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C00DE842-DAF8-4B7F-A857-4F3364F2FBA6}"/>
              </a:ext>
            </a:extLst>
          </p:cNvPr>
          <p:cNvSpPr txBox="1"/>
          <p:nvPr/>
        </p:nvSpPr>
        <p:spPr>
          <a:xfrm>
            <a:off x="4674946" y="518416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19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703029B3-8F20-4D15-BCE0-C4EEC4844173}"/>
              </a:ext>
            </a:extLst>
          </p:cNvPr>
          <p:cNvSpPr txBox="1"/>
          <p:nvPr/>
        </p:nvSpPr>
        <p:spPr>
          <a:xfrm>
            <a:off x="5344201" y="518416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21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DE307D7B-58D8-498B-AF8C-474870E5729F}"/>
              </a:ext>
            </a:extLst>
          </p:cNvPr>
          <p:cNvSpPr txBox="1"/>
          <p:nvPr/>
        </p:nvSpPr>
        <p:spPr>
          <a:xfrm>
            <a:off x="5986533" y="518416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23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FC0D3EED-7637-49D0-AA9F-FE65E4FF01AF}"/>
              </a:ext>
            </a:extLst>
          </p:cNvPr>
          <p:cNvSpPr txBox="1"/>
          <p:nvPr/>
        </p:nvSpPr>
        <p:spPr>
          <a:xfrm>
            <a:off x="6651592" y="518416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89;p23">
            <a:extLst>
              <a:ext uri="{FF2B5EF4-FFF2-40B4-BE49-F238E27FC236}">
                <a16:creationId xmlns:a16="http://schemas.microsoft.com/office/drawing/2014/main" id="{D318FCBE-23D4-479E-A6BE-864A2872709B}"/>
              </a:ext>
            </a:extLst>
          </p:cNvPr>
          <p:cNvSpPr txBox="1"/>
          <p:nvPr/>
        </p:nvSpPr>
        <p:spPr>
          <a:xfrm>
            <a:off x="7316651" y="518416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27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89;p23">
            <a:extLst>
              <a:ext uri="{FF2B5EF4-FFF2-40B4-BE49-F238E27FC236}">
                <a16:creationId xmlns:a16="http://schemas.microsoft.com/office/drawing/2014/main" id="{1E2B484E-DD39-4E25-BF26-0BA48EE8854E}"/>
              </a:ext>
            </a:extLst>
          </p:cNvPr>
          <p:cNvSpPr txBox="1"/>
          <p:nvPr/>
        </p:nvSpPr>
        <p:spPr>
          <a:xfrm>
            <a:off x="8005202" y="518416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29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89;p23">
            <a:extLst>
              <a:ext uri="{FF2B5EF4-FFF2-40B4-BE49-F238E27FC236}">
                <a16:creationId xmlns:a16="http://schemas.microsoft.com/office/drawing/2014/main" id="{902A6F4B-C444-410D-AC65-7876166E6CD9}"/>
              </a:ext>
            </a:extLst>
          </p:cNvPr>
          <p:cNvSpPr txBox="1"/>
          <p:nvPr/>
        </p:nvSpPr>
        <p:spPr>
          <a:xfrm>
            <a:off x="8648160" y="518416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31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89;p23">
            <a:extLst>
              <a:ext uri="{FF2B5EF4-FFF2-40B4-BE49-F238E27FC236}">
                <a16:creationId xmlns:a16="http://schemas.microsoft.com/office/drawing/2014/main" id="{6D6D7162-50F6-4D4C-BF71-99DEF73A576E}"/>
              </a:ext>
            </a:extLst>
          </p:cNvPr>
          <p:cNvSpPr txBox="1"/>
          <p:nvPr/>
        </p:nvSpPr>
        <p:spPr>
          <a:xfrm>
            <a:off x="9288796" y="518416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33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89;p23">
            <a:extLst>
              <a:ext uri="{FF2B5EF4-FFF2-40B4-BE49-F238E27FC236}">
                <a16:creationId xmlns:a16="http://schemas.microsoft.com/office/drawing/2014/main" id="{90DA8865-34B2-402D-8BD7-14496A9157E8}"/>
              </a:ext>
            </a:extLst>
          </p:cNvPr>
          <p:cNvSpPr txBox="1"/>
          <p:nvPr/>
        </p:nvSpPr>
        <p:spPr>
          <a:xfrm>
            <a:off x="9929432" y="518416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89;p23">
            <a:extLst>
              <a:ext uri="{FF2B5EF4-FFF2-40B4-BE49-F238E27FC236}">
                <a16:creationId xmlns:a16="http://schemas.microsoft.com/office/drawing/2014/main" id="{F0550FFA-B75C-428C-8FEB-B87D83459488}"/>
              </a:ext>
            </a:extLst>
          </p:cNvPr>
          <p:cNvSpPr txBox="1"/>
          <p:nvPr/>
        </p:nvSpPr>
        <p:spPr>
          <a:xfrm rot="16200000">
            <a:off x="3113942" y="3473953"/>
            <a:ext cx="1136676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Price(</a:t>
            </a:r>
            <a:r>
              <a:rPr lang="en-US" sz="1800" b="1" dirty="0" err="1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rs</a:t>
            </a: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38" name="Google Shape;317;p24">
            <a:extLst>
              <a:ext uri="{FF2B5EF4-FFF2-40B4-BE49-F238E27FC236}">
                <a16:creationId xmlns:a16="http://schemas.microsoft.com/office/drawing/2014/main" id="{EB1F8C82-5A7E-4AD4-B68D-C51A908025BF}"/>
              </a:ext>
            </a:extLst>
          </p:cNvPr>
          <p:cNvCxnSpPr>
            <a:cxnSpLocks/>
          </p:cNvCxnSpPr>
          <p:nvPr/>
        </p:nvCxnSpPr>
        <p:spPr>
          <a:xfrm>
            <a:off x="7187596" y="3493416"/>
            <a:ext cx="0" cy="1658923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50000"/>
                <a:lumOff val="50000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9" name="Google Shape;318;p24">
            <a:extLst>
              <a:ext uri="{FF2B5EF4-FFF2-40B4-BE49-F238E27FC236}">
                <a16:creationId xmlns:a16="http://schemas.microsoft.com/office/drawing/2014/main" id="{31B3D935-13C3-4FFB-8B7B-AAEC6B64B209}"/>
              </a:ext>
            </a:extLst>
          </p:cNvPr>
          <p:cNvCxnSpPr>
            <a:cxnSpLocks/>
          </p:cNvCxnSpPr>
          <p:nvPr/>
        </p:nvCxnSpPr>
        <p:spPr>
          <a:xfrm>
            <a:off x="4763357" y="3427262"/>
            <a:ext cx="2326473" cy="12728"/>
          </a:xfrm>
          <a:prstGeom prst="straightConnector1">
            <a:avLst/>
          </a:prstGeom>
          <a:noFill/>
          <a:ln w="38100" cap="flat" cmpd="sng">
            <a:solidFill>
              <a:schemeClr val="accent6">
                <a:lumMod val="50000"/>
                <a:lumOff val="50000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C0A9563B-5382-4EA0-B715-1E929BE19EC1}"/>
              </a:ext>
            </a:extLst>
          </p:cNvPr>
          <p:cNvSpPr/>
          <p:nvPr/>
        </p:nvSpPr>
        <p:spPr>
          <a:xfrm>
            <a:off x="7041312" y="3336302"/>
            <a:ext cx="219701" cy="219701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E61ECD6-F9A1-4FFB-94E1-8189AA90D295}"/>
              </a:ext>
            </a:extLst>
          </p:cNvPr>
          <p:cNvSpPr/>
          <p:nvPr/>
        </p:nvSpPr>
        <p:spPr>
          <a:xfrm>
            <a:off x="7079148" y="5051456"/>
            <a:ext cx="219701" cy="219701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A9776DC-177C-47C0-AD57-7F5AF267BF92}"/>
              </a:ext>
            </a:extLst>
          </p:cNvPr>
          <p:cNvSpPr/>
          <p:nvPr/>
        </p:nvSpPr>
        <p:spPr>
          <a:xfrm>
            <a:off x="4704691" y="3337356"/>
            <a:ext cx="219701" cy="219701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Google Shape;421;p29" descr="Image result for question mark">
            <a:extLst>
              <a:ext uri="{FF2B5EF4-FFF2-40B4-BE49-F238E27FC236}">
                <a16:creationId xmlns:a16="http://schemas.microsoft.com/office/drawing/2014/main" id="{9AF9AF10-CB2E-41E3-AF8D-A126E61A33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20671" y="1938585"/>
            <a:ext cx="740754" cy="7407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289;p23">
            <a:extLst>
              <a:ext uri="{FF2B5EF4-FFF2-40B4-BE49-F238E27FC236}">
                <a16:creationId xmlns:a16="http://schemas.microsoft.com/office/drawing/2014/main" id="{87C9C7EA-2BB8-4994-8827-50BE83480517}"/>
              </a:ext>
            </a:extLst>
          </p:cNvPr>
          <p:cNvSpPr txBox="1"/>
          <p:nvPr/>
        </p:nvSpPr>
        <p:spPr>
          <a:xfrm>
            <a:off x="10003224" y="3232837"/>
            <a:ext cx="16642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Predict </a:t>
            </a: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Price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using</a:t>
            </a:r>
            <a:r>
              <a:rPr lang="en-US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 mileage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46" name="Graphic 44">
            <a:extLst>
              <a:ext uri="{FF2B5EF4-FFF2-40B4-BE49-F238E27FC236}">
                <a16:creationId xmlns:a16="http://schemas.microsoft.com/office/drawing/2014/main" id="{2F4A22C0-5BEC-4BE4-949B-B0FC5DC37E10}"/>
              </a:ext>
            </a:extLst>
          </p:cNvPr>
          <p:cNvGrpSpPr/>
          <p:nvPr/>
        </p:nvGrpSpPr>
        <p:grpSpPr>
          <a:xfrm>
            <a:off x="6953094" y="2798133"/>
            <a:ext cx="483729" cy="492689"/>
            <a:chOff x="4024884" y="1460087"/>
            <a:chExt cx="4144613" cy="422138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AAB3EEB-5024-4858-8429-52820D169451}"/>
                </a:ext>
              </a:extLst>
            </p:cNvPr>
            <p:cNvSpPr/>
            <p:nvPr/>
          </p:nvSpPr>
          <p:spPr>
            <a:xfrm>
              <a:off x="5134927" y="1460087"/>
              <a:ext cx="1924430" cy="1924430"/>
            </a:xfrm>
            <a:custGeom>
              <a:avLst/>
              <a:gdLst>
                <a:gd name="connsiteX0" fmla="*/ 1924431 w 1924430"/>
                <a:gd name="connsiteY0" fmla="*/ 962216 h 1924430"/>
                <a:gd name="connsiteX1" fmla="*/ 962216 w 1924430"/>
                <a:gd name="connsiteY1" fmla="*/ 1924431 h 1924430"/>
                <a:gd name="connsiteX2" fmla="*/ 0 w 1924430"/>
                <a:gd name="connsiteY2" fmla="*/ 962216 h 1924430"/>
                <a:gd name="connsiteX3" fmla="*/ 962216 w 1924430"/>
                <a:gd name="connsiteY3" fmla="*/ 0 h 1924430"/>
                <a:gd name="connsiteX4" fmla="*/ 1924431 w 1924430"/>
                <a:gd name="connsiteY4" fmla="*/ 962216 h 192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4430" h="1924430">
                  <a:moveTo>
                    <a:pt x="1924431" y="962216"/>
                  </a:moveTo>
                  <a:cubicBezTo>
                    <a:pt x="1924431" y="1493633"/>
                    <a:pt x="1493633" y="1924431"/>
                    <a:pt x="962216" y="1924431"/>
                  </a:cubicBezTo>
                  <a:cubicBezTo>
                    <a:pt x="430799" y="1924431"/>
                    <a:pt x="0" y="1493633"/>
                    <a:pt x="0" y="962216"/>
                  </a:cubicBezTo>
                  <a:cubicBezTo>
                    <a:pt x="0" y="430799"/>
                    <a:pt x="430799" y="0"/>
                    <a:pt x="962216" y="0"/>
                  </a:cubicBezTo>
                  <a:cubicBezTo>
                    <a:pt x="1493632" y="0"/>
                    <a:pt x="1924431" y="430799"/>
                    <a:pt x="1924431" y="962216"/>
                  </a:cubicBezTo>
                  <a:close/>
                </a:path>
              </a:pathLst>
            </a:custGeom>
            <a:solidFill>
              <a:srgbClr val="FEBF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A568B4-94EE-4A79-ADD7-DC98A8D975C0}"/>
                </a:ext>
              </a:extLst>
            </p:cNvPr>
            <p:cNvSpPr/>
            <p:nvPr/>
          </p:nvSpPr>
          <p:spPr>
            <a:xfrm>
              <a:off x="4024884" y="3287363"/>
              <a:ext cx="4144613" cy="1924050"/>
            </a:xfrm>
            <a:custGeom>
              <a:avLst/>
              <a:gdLst>
                <a:gd name="connsiteX0" fmla="*/ 1130332 w 4144613"/>
                <a:gd name="connsiteY0" fmla="*/ 0 h 1924050"/>
                <a:gd name="connsiteX1" fmla="*/ 3014282 w 4144613"/>
                <a:gd name="connsiteY1" fmla="*/ 0 h 1924050"/>
                <a:gd name="connsiteX2" fmla="*/ 4144613 w 4144613"/>
                <a:gd name="connsiteY2" fmla="*/ 1924050 h 1924050"/>
                <a:gd name="connsiteX3" fmla="*/ 0 w 4144613"/>
                <a:gd name="connsiteY3" fmla="*/ 1924050 h 1924050"/>
                <a:gd name="connsiteX4" fmla="*/ 1130332 w 4144613"/>
                <a:gd name="connsiteY4" fmla="*/ 0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613" h="1924050">
                  <a:moveTo>
                    <a:pt x="1130332" y="0"/>
                  </a:moveTo>
                  <a:cubicBezTo>
                    <a:pt x="1638776" y="475774"/>
                    <a:pt x="2505837" y="475774"/>
                    <a:pt x="3014282" y="0"/>
                  </a:cubicBezTo>
                  <a:cubicBezTo>
                    <a:pt x="3681032" y="349758"/>
                    <a:pt x="4130135" y="1078516"/>
                    <a:pt x="4144613" y="1924050"/>
                  </a:cubicBezTo>
                  <a:lnTo>
                    <a:pt x="0" y="1924050"/>
                  </a:lnTo>
                  <a:cubicBezTo>
                    <a:pt x="3334" y="1134713"/>
                    <a:pt x="448151" y="348139"/>
                    <a:pt x="1130332" y="0"/>
                  </a:cubicBezTo>
                  <a:close/>
                </a:path>
              </a:pathLst>
            </a:custGeom>
            <a:solidFill>
              <a:srgbClr val="FEBF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6833BE-47DF-4C8F-9D80-492D8C4167E7}"/>
                </a:ext>
              </a:extLst>
            </p:cNvPr>
            <p:cNvSpPr/>
            <p:nvPr/>
          </p:nvSpPr>
          <p:spPr>
            <a:xfrm>
              <a:off x="5139975" y="3767137"/>
              <a:ext cx="1914334" cy="1914334"/>
            </a:xfrm>
            <a:custGeom>
              <a:avLst/>
              <a:gdLst>
                <a:gd name="connsiteX0" fmla="*/ 1914334 w 1914334"/>
                <a:gd name="connsiteY0" fmla="*/ 957167 h 1914334"/>
                <a:gd name="connsiteX1" fmla="*/ 957167 w 1914334"/>
                <a:gd name="connsiteY1" fmla="*/ 1914334 h 1914334"/>
                <a:gd name="connsiteX2" fmla="*/ 0 w 1914334"/>
                <a:gd name="connsiteY2" fmla="*/ 957167 h 1914334"/>
                <a:gd name="connsiteX3" fmla="*/ 957167 w 1914334"/>
                <a:gd name="connsiteY3" fmla="*/ 0 h 1914334"/>
                <a:gd name="connsiteX4" fmla="*/ 1914334 w 1914334"/>
                <a:gd name="connsiteY4" fmla="*/ 957167 h 19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334" h="1914334">
                  <a:moveTo>
                    <a:pt x="1914334" y="957167"/>
                  </a:moveTo>
                  <a:cubicBezTo>
                    <a:pt x="1914334" y="1485796"/>
                    <a:pt x="1485796" y="1914334"/>
                    <a:pt x="957167" y="1914334"/>
                  </a:cubicBezTo>
                  <a:cubicBezTo>
                    <a:pt x="428538" y="1914334"/>
                    <a:pt x="0" y="1485796"/>
                    <a:pt x="0" y="957167"/>
                  </a:cubicBezTo>
                  <a:cubicBezTo>
                    <a:pt x="0" y="428538"/>
                    <a:pt x="428538" y="0"/>
                    <a:pt x="957167" y="0"/>
                  </a:cubicBezTo>
                  <a:cubicBezTo>
                    <a:pt x="1485796" y="0"/>
                    <a:pt x="1914334" y="428538"/>
                    <a:pt x="1914334" y="957167"/>
                  </a:cubicBezTo>
                  <a:close/>
                </a:path>
              </a:pathLst>
            </a:custGeom>
            <a:solidFill>
              <a:srgbClr val="BD4C5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1F46EB-D7E4-4A74-8A3A-81927C728A2F}"/>
                </a:ext>
              </a:extLst>
            </p:cNvPr>
            <p:cNvSpPr/>
            <p:nvPr/>
          </p:nvSpPr>
          <p:spPr>
            <a:xfrm>
              <a:off x="5694045" y="4132135"/>
              <a:ext cx="802671" cy="1318322"/>
            </a:xfrm>
            <a:custGeom>
              <a:avLst/>
              <a:gdLst>
                <a:gd name="connsiteX0" fmla="*/ 755714 w 802671"/>
                <a:gd name="connsiteY0" fmla="*/ 147352 h 1318322"/>
                <a:gd name="connsiteX1" fmla="*/ 742188 w 802671"/>
                <a:gd name="connsiteY1" fmla="*/ 127730 h 1318322"/>
                <a:gd name="connsiteX2" fmla="*/ 695611 w 802671"/>
                <a:gd name="connsiteY2" fmla="*/ 81153 h 1318322"/>
                <a:gd name="connsiteX3" fmla="*/ 692563 w 802671"/>
                <a:gd name="connsiteY3" fmla="*/ 79629 h 1318322"/>
                <a:gd name="connsiteX4" fmla="*/ 688086 w 802671"/>
                <a:gd name="connsiteY4" fmla="*/ 76676 h 1318322"/>
                <a:gd name="connsiteX5" fmla="*/ 411861 w 802671"/>
                <a:gd name="connsiteY5" fmla="*/ 0 h 1318322"/>
                <a:gd name="connsiteX6" fmla="*/ 112681 w 802671"/>
                <a:gd name="connsiteY6" fmla="*/ 106680 h 1318322"/>
                <a:gd name="connsiteX7" fmla="*/ 0 w 802671"/>
                <a:gd name="connsiteY7" fmla="*/ 408908 h 1318322"/>
                <a:gd name="connsiteX8" fmla="*/ 220980 w 802671"/>
                <a:gd name="connsiteY8" fmla="*/ 410337 h 1318322"/>
                <a:gd name="connsiteX9" fmla="*/ 267557 w 802671"/>
                <a:gd name="connsiteY9" fmla="*/ 279559 h 1318322"/>
                <a:gd name="connsiteX10" fmla="*/ 386334 w 802671"/>
                <a:gd name="connsiteY10" fmla="*/ 236029 h 1318322"/>
                <a:gd name="connsiteX11" fmla="*/ 497491 w 802671"/>
                <a:gd name="connsiteY11" fmla="*/ 267557 h 1318322"/>
                <a:gd name="connsiteX12" fmla="*/ 539591 w 802671"/>
                <a:gd name="connsiteY12" fmla="*/ 365284 h 1318322"/>
                <a:gd name="connsiteX13" fmla="*/ 539591 w 802671"/>
                <a:gd name="connsiteY13" fmla="*/ 378809 h 1318322"/>
                <a:gd name="connsiteX14" fmla="*/ 502063 w 802671"/>
                <a:gd name="connsiteY14" fmla="*/ 484061 h 1318322"/>
                <a:gd name="connsiteX15" fmla="*/ 459962 w 802671"/>
                <a:gd name="connsiteY15" fmla="*/ 536638 h 1318322"/>
                <a:gd name="connsiteX16" fmla="*/ 419386 w 802671"/>
                <a:gd name="connsiteY16" fmla="*/ 578739 h 1318322"/>
                <a:gd name="connsiteX17" fmla="*/ 336709 w 802671"/>
                <a:gd name="connsiteY17" fmla="*/ 689991 h 1318322"/>
                <a:gd name="connsiteX18" fmla="*/ 300609 w 802671"/>
                <a:gd name="connsiteY18" fmla="*/ 858298 h 1318322"/>
                <a:gd name="connsiteX19" fmla="*/ 300609 w 802671"/>
                <a:gd name="connsiteY19" fmla="*/ 864298 h 1318322"/>
                <a:gd name="connsiteX20" fmla="*/ 515588 w 802671"/>
                <a:gd name="connsiteY20" fmla="*/ 864298 h 1318322"/>
                <a:gd name="connsiteX21" fmla="*/ 560642 w 802671"/>
                <a:gd name="connsiteY21" fmla="*/ 721423 h 1318322"/>
                <a:gd name="connsiteX22" fmla="*/ 658368 w 802671"/>
                <a:gd name="connsiteY22" fmla="*/ 613220 h 1318322"/>
                <a:gd name="connsiteX23" fmla="*/ 757618 w 802671"/>
                <a:gd name="connsiteY23" fmla="*/ 492919 h 1318322"/>
                <a:gd name="connsiteX24" fmla="*/ 802672 w 802671"/>
                <a:gd name="connsiteY24" fmla="*/ 320040 h 1318322"/>
                <a:gd name="connsiteX25" fmla="*/ 756094 w 802671"/>
                <a:gd name="connsiteY25" fmla="*/ 147256 h 1318322"/>
                <a:gd name="connsiteX26" fmla="*/ 528733 w 802671"/>
                <a:gd name="connsiteY26" fmla="*/ 1095851 h 1318322"/>
                <a:gd name="connsiteX27" fmla="*/ 512159 w 802671"/>
                <a:gd name="connsiteY27" fmla="*/ 1071753 h 1318322"/>
                <a:gd name="connsiteX28" fmla="*/ 504634 w 802671"/>
                <a:gd name="connsiteY28" fmla="*/ 1062704 h 1318322"/>
                <a:gd name="connsiteX29" fmla="*/ 473107 w 802671"/>
                <a:gd name="connsiteY29" fmla="*/ 1038701 h 1318322"/>
                <a:gd name="connsiteX30" fmla="*/ 403955 w 802671"/>
                <a:gd name="connsiteY30" fmla="*/ 1022128 h 1318322"/>
                <a:gd name="connsiteX31" fmla="*/ 300228 w 802671"/>
                <a:gd name="connsiteY31" fmla="*/ 1062704 h 1318322"/>
                <a:gd name="connsiteX32" fmla="*/ 300228 w 802671"/>
                <a:gd name="connsiteY32" fmla="*/ 1276159 h 1318322"/>
                <a:gd name="connsiteX33" fmla="*/ 309753 w 802671"/>
                <a:gd name="connsiteY33" fmla="*/ 1285208 h 1318322"/>
                <a:gd name="connsiteX34" fmla="*/ 335280 w 802671"/>
                <a:gd name="connsiteY34" fmla="*/ 1303211 h 1318322"/>
                <a:gd name="connsiteX35" fmla="*/ 339757 w 802671"/>
                <a:gd name="connsiteY35" fmla="*/ 1304734 h 1318322"/>
                <a:gd name="connsiteX36" fmla="*/ 347281 w 802671"/>
                <a:gd name="connsiteY36" fmla="*/ 1307782 h 1318322"/>
                <a:gd name="connsiteX37" fmla="*/ 404431 w 802671"/>
                <a:gd name="connsiteY37" fmla="*/ 1318260 h 1318322"/>
                <a:gd name="connsiteX38" fmla="*/ 506635 w 802671"/>
                <a:gd name="connsiteY38" fmla="*/ 1276159 h 1318322"/>
                <a:gd name="connsiteX39" fmla="*/ 547211 w 802671"/>
                <a:gd name="connsiteY39" fmla="*/ 1169480 h 1318322"/>
                <a:gd name="connsiteX40" fmla="*/ 529209 w 802671"/>
                <a:gd name="connsiteY40" fmla="*/ 1095851 h 131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02671" h="1318322">
                  <a:moveTo>
                    <a:pt x="755714" y="147352"/>
                  </a:moveTo>
                  <a:cubicBezTo>
                    <a:pt x="750846" y="141065"/>
                    <a:pt x="746322" y="134521"/>
                    <a:pt x="742188" y="127730"/>
                  </a:cubicBezTo>
                  <a:cubicBezTo>
                    <a:pt x="728977" y="110052"/>
                    <a:pt x="713299" y="94364"/>
                    <a:pt x="695611" y="81153"/>
                  </a:cubicBezTo>
                  <a:cubicBezTo>
                    <a:pt x="694087" y="81153"/>
                    <a:pt x="694087" y="79629"/>
                    <a:pt x="692563" y="79629"/>
                  </a:cubicBezTo>
                  <a:cubicBezTo>
                    <a:pt x="691039" y="78200"/>
                    <a:pt x="689515" y="78200"/>
                    <a:pt x="688086" y="76676"/>
                  </a:cubicBezTo>
                  <a:cubicBezTo>
                    <a:pt x="620363" y="25527"/>
                    <a:pt x="527209" y="0"/>
                    <a:pt x="411861" y="0"/>
                  </a:cubicBezTo>
                  <a:cubicBezTo>
                    <a:pt x="284035" y="1524"/>
                    <a:pt x="184880" y="37624"/>
                    <a:pt x="112681" y="106680"/>
                  </a:cubicBezTo>
                  <a:cubicBezTo>
                    <a:pt x="40576" y="177355"/>
                    <a:pt x="1524" y="278130"/>
                    <a:pt x="0" y="408908"/>
                  </a:cubicBezTo>
                  <a:lnTo>
                    <a:pt x="220980" y="410337"/>
                  </a:lnTo>
                  <a:cubicBezTo>
                    <a:pt x="223933" y="351758"/>
                    <a:pt x="238982" y="308134"/>
                    <a:pt x="267557" y="279559"/>
                  </a:cubicBezTo>
                  <a:cubicBezTo>
                    <a:pt x="294608" y="250984"/>
                    <a:pt x="335185" y="236029"/>
                    <a:pt x="386334" y="236029"/>
                  </a:cubicBezTo>
                  <a:cubicBezTo>
                    <a:pt x="434435" y="236029"/>
                    <a:pt x="472059" y="246507"/>
                    <a:pt x="497491" y="267557"/>
                  </a:cubicBezTo>
                  <a:cubicBezTo>
                    <a:pt x="524542" y="288607"/>
                    <a:pt x="538162" y="321659"/>
                    <a:pt x="539591" y="365284"/>
                  </a:cubicBezTo>
                  <a:lnTo>
                    <a:pt x="539591" y="378809"/>
                  </a:lnTo>
                  <a:cubicBezTo>
                    <a:pt x="537534" y="416785"/>
                    <a:pt x="524494" y="453352"/>
                    <a:pt x="502063" y="484061"/>
                  </a:cubicBezTo>
                  <a:cubicBezTo>
                    <a:pt x="488966" y="502320"/>
                    <a:pt x="474917" y="519865"/>
                    <a:pt x="459962" y="536638"/>
                  </a:cubicBezTo>
                  <a:cubicBezTo>
                    <a:pt x="447627" y="551774"/>
                    <a:pt x="434054" y="565861"/>
                    <a:pt x="419386" y="578739"/>
                  </a:cubicBezTo>
                  <a:cubicBezTo>
                    <a:pt x="385839" y="610981"/>
                    <a:pt x="357902" y="648576"/>
                    <a:pt x="336709" y="689991"/>
                  </a:cubicBezTo>
                  <a:cubicBezTo>
                    <a:pt x="314134" y="733520"/>
                    <a:pt x="302133" y="789146"/>
                    <a:pt x="300609" y="858298"/>
                  </a:cubicBezTo>
                  <a:lnTo>
                    <a:pt x="300609" y="864298"/>
                  </a:lnTo>
                  <a:lnTo>
                    <a:pt x="515588" y="864298"/>
                  </a:lnTo>
                  <a:cubicBezTo>
                    <a:pt x="515531" y="813168"/>
                    <a:pt x="531266" y="763267"/>
                    <a:pt x="560642" y="721423"/>
                  </a:cubicBezTo>
                  <a:cubicBezTo>
                    <a:pt x="590341" y="682857"/>
                    <a:pt x="623011" y="646671"/>
                    <a:pt x="658368" y="613220"/>
                  </a:cubicBezTo>
                  <a:cubicBezTo>
                    <a:pt x="696239" y="577320"/>
                    <a:pt x="729577" y="536924"/>
                    <a:pt x="757618" y="492919"/>
                  </a:cubicBezTo>
                  <a:cubicBezTo>
                    <a:pt x="786193" y="447865"/>
                    <a:pt x="801148" y="390715"/>
                    <a:pt x="802672" y="320040"/>
                  </a:cubicBezTo>
                  <a:cubicBezTo>
                    <a:pt x="801148" y="249460"/>
                    <a:pt x="786098" y="193834"/>
                    <a:pt x="756094" y="147256"/>
                  </a:cubicBezTo>
                  <a:close/>
                  <a:moveTo>
                    <a:pt x="528733" y="1095851"/>
                  </a:moveTo>
                  <a:cubicBezTo>
                    <a:pt x="524609" y="1086945"/>
                    <a:pt x="519008" y="1078792"/>
                    <a:pt x="512159" y="1071753"/>
                  </a:cubicBezTo>
                  <a:cubicBezTo>
                    <a:pt x="509207" y="1068800"/>
                    <a:pt x="507683" y="1065752"/>
                    <a:pt x="504634" y="1062704"/>
                  </a:cubicBezTo>
                  <a:cubicBezTo>
                    <a:pt x="494157" y="1053751"/>
                    <a:pt x="483584" y="1046226"/>
                    <a:pt x="473107" y="1038701"/>
                  </a:cubicBezTo>
                  <a:cubicBezTo>
                    <a:pt x="451704" y="1027747"/>
                    <a:pt x="427996" y="1022061"/>
                    <a:pt x="403955" y="1022128"/>
                  </a:cubicBezTo>
                  <a:cubicBezTo>
                    <a:pt x="360331" y="1022128"/>
                    <a:pt x="325755" y="1035653"/>
                    <a:pt x="300228" y="1062704"/>
                  </a:cubicBezTo>
                  <a:cubicBezTo>
                    <a:pt x="248155" y="1124331"/>
                    <a:pt x="248155" y="1214533"/>
                    <a:pt x="300228" y="1276159"/>
                  </a:cubicBezTo>
                  <a:lnTo>
                    <a:pt x="309753" y="1285208"/>
                  </a:lnTo>
                  <a:cubicBezTo>
                    <a:pt x="317278" y="1291209"/>
                    <a:pt x="326231" y="1297210"/>
                    <a:pt x="335280" y="1303211"/>
                  </a:cubicBezTo>
                  <a:cubicBezTo>
                    <a:pt x="336804" y="1303211"/>
                    <a:pt x="338328" y="1304734"/>
                    <a:pt x="339757" y="1304734"/>
                  </a:cubicBezTo>
                  <a:cubicBezTo>
                    <a:pt x="341814" y="1306620"/>
                    <a:pt x="344491" y="1307706"/>
                    <a:pt x="347281" y="1307782"/>
                  </a:cubicBezTo>
                  <a:cubicBezTo>
                    <a:pt x="365379" y="1315279"/>
                    <a:pt x="384858" y="1318851"/>
                    <a:pt x="404431" y="1318260"/>
                  </a:cubicBezTo>
                  <a:cubicBezTo>
                    <a:pt x="442684" y="1318060"/>
                    <a:pt x="479346" y="1302953"/>
                    <a:pt x="506635" y="1276159"/>
                  </a:cubicBezTo>
                  <a:cubicBezTo>
                    <a:pt x="534181" y="1247642"/>
                    <a:pt x="548840" y="1209094"/>
                    <a:pt x="547211" y="1169480"/>
                  </a:cubicBezTo>
                  <a:cubicBezTo>
                    <a:pt x="547116" y="1143857"/>
                    <a:pt x="540953" y="1118625"/>
                    <a:pt x="529209" y="1095851"/>
                  </a:cubicBezTo>
                  <a:close/>
                </a:path>
              </a:pathLst>
            </a:custGeom>
            <a:solidFill>
              <a:srgbClr val="FEBF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78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40;p30">
            <a:extLst>
              <a:ext uri="{FF2B5EF4-FFF2-40B4-BE49-F238E27FC236}">
                <a16:creationId xmlns:a16="http://schemas.microsoft.com/office/drawing/2014/main" id="{CB60A158-87EF-44B6-B9C9-91270D25246C}"/>
              </a:ext>
            </a:extLst>
          </p:cNvPr>
          <p:cNvGrpSpPr/>
          <p:nvPr/>
        </p:nvGrpSpPr>
        <p:grpSpPr>
          <a:xfrm>
            <a:off x="13429238" y="2124205"/>
            <a:ext cx="9344754" cy="2746011"/>
            <a:chOff x="2503" y="1126936"/>
            <a:chExt cx="9344754" cy="2746011"/>
          </a:xfrm>
        </p:grpSpPr>
        <p:sp>
          <p:nvSpPr>
            <p:cNvPr id="4" name="Google Shape;441;p30">
              <a:extLst>
                <a:ext uri="{FF2B5EF4-FFF2-40B4-BE49-F238E27FC236}">
                  <a16:creationId xmlns:a16="http://schemas.microsoft.com/office/drawing/2014/main" id="{F7ECF225-3AB9-4009-8626-E733BE351C4B}"/>
                </a:ext>
              </a:extLst>
            </p:cNvPr>
            <p:cNvSpPr/>
            <p:nvPr/>
          </p:nvSpPr>
          <p:spPr>
            <a:xfrm>
              <a:off x="354669" y="1183142"/>
              <a:ext cx="1723526" cy="1638180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442;p30">
              <a:extLst>
                <a:ext uri="{FF2B5EF4-FFF2-40B4-BE49-F238E27FC236}">
                  <a16:creationId xmlns:a16="http://schemas.microsoft.com/office/drawing/2014/main" id="{33010631-9A76-4717-993E-ACADF3A66940}"/>
                </a:ext>
              </a:extLst>
            </p:cNvPr>
            <p:cNvSpPr/>
            <p:nvPr/>
          </p:nvSpPr>
          <p:spPr>
            <a:xfrm>
              <a:off x="2503" y="2876534"/>
              <a:ext cx="2487050" cy="922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43;p30">
              <a:extLst>
                <a:ext uri="{FF2B5EF4-FFF2-40B4-BE49-F238E27FC236}">
                  <a16:creationId xmlns:a16="http://schemas.microsoft.com/office/drawing/2014/main" id="{DB127083-0F87-4DAB-B6AE-0466EE9E8827}"/>
                </a:ext>
              </a:extLst>
            </p:cNvPr>
            <p:cNvSpPr txBox="1"/>
            <p:nvPr/>
          </p:nvSpPr>
          <p:spPr>
            <a:xfrm>
              <a:off x="2503" y="2876534"/>
              <a:ext cx="2487050" cy="922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Ease of implementation</a:t>
              </a:r>
              <a:endParaRPr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44;p30">
              <a:extLst>
                <a:ext uri="{FF2B5EF4-FFF2-40B4-BE49-F238E27FC236}">
                  <a16:creationId xmlns:a16="http://schemas.microsoft.com/office/drawing/2014/main" id="{F1724EA2-F4D1-450F-8768-0A26EDE97AF8}"/>
                </a:ext>
              </a:extLst>
            </p:cNvPr>
            <p:cNvSpPr/>
            <p:nvPr/>
          </p:nvSpPr>
          <p:spPr>
            <a:xfrm>
              <a:off x="2738363" y="1181805"/>
              <a:ext cx="2487050" cy="1713577"/>
            </a:xfrm>
            <a:prstGeom prst="roundRect">
              <a:avLst>
                <a:gd name="adj" fmla="val 16667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45;p30">
              <a:extLst>
                <a:ext uri="{FF2B5EF4-FFF2-40B4-BE49-F238E27FC236}">
                  <a16:creationId xmlns:a16="http://schemas.microsoft.com/office/drawing/2014/main" id="{75A8F823-DF25-4D30-B722-F085CB807D7C}"/>
                </a:ext>
              </a:extLst>
            </p:cNvPr>
            <p:cNvSpPr/>
            <p:nvPr/>
          </p:nvSpPr>
          <p:spPr>
            <a:xfrm>
              <a:off x="2738363" y="2895383"/>
              <a:ext cx="2487050" cy="922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6;p30">
              <a:extLst>
                <a:ext uri="{FF2B5EF4-FFF2-40B4-BE49-F238E27FC236}">
                  <a16:creationId xmlns:a16="http://schemas.microsoft.com/office/drawing/2014/main" id="{61BF3E46-07B6-48F5-8A60-5422E41D2927}"/>
                </a:ext>
              </a:extLst>
            </p:cNvPr>
            <p:cNvSpPr txBox="1"/>
            <p:nvPr/>
          </p:nvSpPr>
          <p:spPr>
            <a:xfrm>
              <a:off x="2738363" y="2895383"/>
              <a:ext cx="2487050" cy="922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Powerful</a:t>
              </a:r>
              <a:endParaRPr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47;p30">
              <a:extLst>
                <a:ext uri="{FF2B5EF4-FFF2-40B4-BE49-F238E27FC236}">
                  <a16:creationId xmlns:a16="http://schemas.microsoft.com/office/drawing/2014/main" id="{B0F0483E-053C-47E2-AD09-C54D5A9D4FB7}"/>
                </a:ext>
              </a:extLst>
            </p:cNvPr>
            <p:cNvSpPr/>
            <p:nvPr/>
          </p:nvSpPr>
          <p:spPr>
            <a:xfrm>
              <a:off x="5474223" y="1126936"/>
              <a:ext cx="3873034" cy="1933052"/>
            </a:xfrm>
            <a:prstGeom prst="roundRect">
              <a:avLst>
                <a:gd name="adj" fmla="val 16667"/>
              </a:avLst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8;p30">
              <a:extLst>
                <a:ext uri="{FF2B5EF4-FFF2-40B4-BE49-F238E27FC236}">
                  <a16:creationId xmlns:a16="http://schemas.microsoft.com/office/drawing/2014/main" id="{B00A9985-1EC8-4E12-94B6-1E7DC398990F}"/>
                </a:ext>
              </a:extLst>
            </p:cNvPr>
            <p:cNvSpPr/>
            <p:nvPr/>
          </p:nvSpPr>
          <p:spPr>
            <a:xfrm>
              <a:off x="6167215" y="2950252"/>
              <a:ext cx="2487050" cy="922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921748-8445-4A64-9BD9-E6862226D6D4}"/>
              </a:ext>
            </a:extLst>
          </p:cNvPr>
          <p:cNvGrpSpPr/>
          <p:nvPr/>
        </p:nvGrpSpPr>
        <p:grpSpPr>
          <a:xfrm>
            <a:off x="358631" y="1858561"/>
            <a:ext cx="11474738" cy="3140879"/>
            <a:chOff x="358631" y="1858561"/>
            <a:chExt cx="11474738" cy="3140879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A1A8C3C-104C-44AA-91C7-A986E149164C}"/>
                </a:ext>
              </a:extLst>
            </p:cNvPr>
            <p:cNvSpPr/>
            <p:nvPr/>
          </p:nvSpPr>
          <p:spPr>
            <a:xfrm>
              <a:off x="358631" y="1858561"/>
              <a:ext cx="3671435" cy="31408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3467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6F2265F-4D33-42A4-AB42-61191A78172A}"/>
                </a:ext>
              </a:extLst>
            </p:cNvPr>
            <p:cNvSpPr/>
            <p:nvPr/>
          </p:nvSpPr>
          <p:spPr>
            <a:xfrm>
              <a:off x="4258535" y="1858561"/>
              <a:ext cx="3671435" cy="31408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3467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ADF5A04-106C-43BE-A7E6-D901617B30A7}"/>
                </a:ext>
              </a:extLst>
            </p:cNvPr>
            <p:cNvSpPr/>
            <p:nvPr/>
          </p:nvSpPr>
          <p:spPr>
            <a:xfrm>
              <a:off x="8161934" y="1858561"/>
              <a:ext cx="3671435" cy="31408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3467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A3B503-96BA-4769-AEF9-02DF26E546A0}"/>
                </a:ext>
              </a:extLst>
            </p:cNvPr>
            <p:cNvGrpSpPr/>
            <p:nvPr/>
          </p:nvGrpSpPr>
          <p:grpSpPr>
            <a:xfrm>
              <a:off x="943763" y="2480913"/>
              <a:ext cx="2501169" cy="1315632"/>
              <a:chOff x="1072642" y="2579160"/>
              <a:chExt cx="2501169" cy="1315632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E860FD-44A8-4232-A9E0-7FBBCE2E4D78}"/>
                  </a:ext>
                </a:extLst>
              </p:cNvPr>
              <p:cNvSpPr/>
              <p:nvPr/>
            </p:nvSpPr>
            <p:spPr>
              <a:xfrm>
                <a:off x="1072642" y="2579160"/>
                <a:ext cx="2501169" cy="1239432"/>
              </a:xfrm>
              <a:custGeom>
                <a:avLst/>
                <a:gdLst>
                  <a:gd name="connsiteX0" fmla="*/ 2501036 w 2501169"/>
                  <a:gd name="connsiteY0" fmla="*/ 1239273 h 1239432"/>
                  <a:gd name="connsiteX1" fmla="*/ 2167661 w 2501169"/>
                  <a:gd name="connsiteY1" fmla="*/ 1239273 h 1239432"/>
                  <a:gd name="connsiteX2" fmla="*/ 1241107 w 2501169"/>
                  <a:gd name="connsiteY2" fmla="*/ 331407 h 1239432"/>
                  <a:gd name="connsiteX3" fmla="*/ 333241 w 2501169"/>
                  <a:gd name="connsiteY3" fmla="*/ 1239273 h 1239432"/>
                  <a:gd name="connsiteX4" fmla="*/ -134 w 2501169"/>
                  <a:gd name="connsiteY4" fmla="*/ 1239273 h 1239432"/>
                  <a:gd name="connsiteX5" fmla="*/ 1261081 w 2501169"/>
                  <a:gd name="connsiteY5" fmla="*/ -111 h 1239432"/>
                  <a:gd name="connsiteX6" fmla="*/ 2500464 w 2501169"/>
                  <a:gd name="connsiteY6" fmla="*/ 1239273 h 123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1169" h="1239432">
                    <a:moveTo>
                      <a:pt x="2501036" y="1239273"/>
                    </a:moveTo>
                    <a:lnTo>
                      <a:pt x="2167661" y="1239273"/>
                    </a:lnTo>
                    <a:cubicBezTo>
                      <a:pt x="2162498" y="732714"/>
                      <a:pt x="1747665" y="326244"/>
                      <a:pt x="1241107" y="331407"/>
                    </a:cubicBezTo>
                    <a:cubicBezTo>
                      <a:pt x="741825" y="336493"/>
                      <a:pt x="338327" y="740001"/>
                      <a:pt x="333241" y="1239273"/>
                    </a:cubicBezTo>
                    <a:lnTo>
                      <a:pt x="-134" y="1239273"/>
                    </a:lnTo>
                    <a:cubicBezTo>
                      <a:pt x="5895" y="548748"/>
                      <a:pt x="570556" y="-6140"/>
                      <a:pt x="1261081" y="-111"/>
                    </a:cubicBezTo>
                    <a:cubicBezTo>
                      <a:pt x="1943090" y="5842"/>
                      <a:pt x="2494511" y="557263"/>
                      <a:pt x="2500464" y="1239273"/>
                    </a:cubicBezTo>
                    <a:close/>
                  </a:path>
                </a:pathLst>
              </a:custGeom>
              <a:solidFill>
                <a:srgbClr val="E86224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EDC6079-65A8-4DAA-9AC1-52F85FAC4548}"/>
                  </a:ext>
                </a:extLst>
              </p:cNvPr>
              <p:cNvGrpSpPr/>
              <p:nvPr/>
            </p:nvGrpSpPr>
            <p:grpSpPr>
              <a:xfrm flipH="1">
                <a:off x="1363224" y="3256823"/>
                <a:ext cx="1116927" cy="637969"/>
                <a:chOff x="2139511" y="3254683"/>
                <a:chExt cx="1116927" cy="637969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3967955-A9DF-48C8-A826-BEB3B80F9C08}"/>
                    </a:ext>
                  </a:extLst>
                </p:cNvPr>
                <p:cNvSpPr/>
                <p:nvPr/>
              </p:nvSpPr>
              <p:spPr>
                <a:xfrm>
                  <a:off x="2139511" y="3254683"/>
                  <a:ext cx="1116927" cy="637969"/>
                </a:xfrm>
                <a:custGeom>
                  <a:avLst/>
                  <a:gdLst>
                    <a:gd name="connsiteX0" fmla="*/ 1116794 w 1116927"/>
                    <a:gd name="connsiteY0" fmla="*/ -160 h 637969"/>
                    <a:gd name="connsiteX1" fmla="*/ 211919 w 1116927"/>
                    <a:gd name="connsiteY1" fmla="*/ 616679 h 637969"/>
                    <a:gd name="connsiteX2" fmla="*/ 122098 w 1116927"/>
                    <a:gd name="connsiteY2" fmla="*/ 636587 h 637969"/>
                    <a:gd name="connsiteX3" fmla="*/ 42469 w 1116927"/>
                    <a:gd name="connsiteY3" fmla="*/ 596963 h 637969"/>
                    <a:gd name="connsiteX4" fmla="*/ 25896 w 1116927"/>
                    <a:gd name="connsiteY4" fmla="*/ 577913 h 637969"/>
                    <a:gd name="connsiteX5" fmla="*/ 10751 w 1116927"/>
                    <a:gd name="connsiteY5" fmla="*/ 446087 h 637969"/>
                    <a:gd name="connsiteX6" fmla="*/ 107525 w 1116927"/>
                    <a:gd name="connsiteY6" fmla="*/ 358742 h 637969"/>
                    <a:gd name="connsiteX7" fmla="*/ 972681 w 1116927"/>
                    <a:gd name="connsiteY7" fmla="*/ 46799 h 637969"/>
                    <a:gd name="connsiteX8" fmla="*/ 1116794 w 1116927"/>
                    <a:gd name="connsiteY8" fmla="*/ -160 h 637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16927" h="637969">
                      <a:moveTo>
                        <a:pt x="1116794" y="-160"/>
                      </a:moveTo>
                      <a:cubicBezTo>
                        <a:pt x="617874" y="349475"/>
                        <a:pt x="316246" y="555081"/>
                        <a:pt x="211919" y="616679"/>
                      </a:cubicBezTo>
                      <a:cubicBezTo>
                        <a:pt x="185315" y="633815"/>
                        <a:pt x="153454" y="640873"/>
                        <a:pt x="122098" y="636587"/>
                      </a:cubicBezTo>
                      <a:cubicBezTo>
                        <a:pt x="91751" y="633053"/>
                        <a:pt x="63586" y="619042"/>
                        <a:pt x="42469" y="596963"/>
                      </a:cubicBezTo>
                      <a:cubicBezTo>
                        <a:pt x="36478" y="591028"/>
                        <a:pt x="30944" y="584666"/>
                        <a:pt x="25896" y="577913"/>
                      </a:cubicBezTo>
                      <a:cubicBezTo>
                        <a:pt x="-2679" y="539241"/>
                        <a:pt x="-7728" y="495140"/>
                        <a:pt x="10751" y="446087"/>
                      </a:cubicBezTo>
                      <a:cubicBezTo>
                        <a:pt x="24972" y="411730"/>
                        <a:pt x="57233" y="382622"/>
                        <a:pt x="107525" y="358742"/>
                      </a:cubicBezTo>
                      <a:cubicBezTo>
                        <a:pt x="278527" y="283371"/>
                        <a:pt x="566916" y="179387"/>
                        <a:pt x="972681" y="46799"/>
                      </a:cubicBezTo>
                      <a:cubicBezTo>
                        <a:pt x="1019096" y="31368"/>
                        <a:pt x="1067140" y="15719"/>
                        <a:pt x="1116794" y="-16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E91E5730-CABE-4A4C-8607-B6FE041A5F92}"/>
                    </a:ext>
                  </a:extLst>
                </p:cNvPr>
                <p:cNvSpPr/>
                <p:nvPr/>
              </p:nvSpPr>
              <p:spPr>
                <a:xfrm>
                  <a:off x="2219452" y="3707883"/>
                  <a:ext cx="104965" cy="104965"/>
                </a:xfrm>
                <a:custGeom>
                  <a:avLst/>
                  <a:gdLst>
                    <a:gd name="connsiteX0" fmla="*/ 104966 w 104965"/>
                    <a:gd name="connsiteY0" fmla="*/ 52483 h 104965"/>
                    <a:gd name="connsiteX1" fmla="*/ 52483 w 104965"/>
                    <a:gd name="connsiteY1" fmla="*/ 104965 h 104965"/>
                    <a:gd name="connsiteX2" fmla="*/ 0 w 104965"/>
                    <a:gd name="connsiteY2" fmla="*/ 52483 h 104965"/>
                    <a:gd name="connsiteX3" fmla="*/ 52483 w 104965"/>
                    <a:gd name="connsiteY3" fmla="*/ 0 h 104965"/>
                    <a:gd name="connsiteX4" fmla="*/ 104966 w 104965"/>
                    <a:gd name="connsiteY4" fmla="*/ 52483 h 104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965" h="104965">
                      <a:moveTo>
                        <a:pt x="104966" y="52483"/>
                      </a:moveTo>
                      <a:cubicBezTo>
                        <a:pt x="104966" y="81468"/>
                        <a:pt x="81468" y="104965"/>
                        <a:pt x="52483" y="104965"/>
                      </a:cubicBezTo>
                      <a:cubicBezTo>
                        <a:pt x="23497" y="104965"/>
                        <a:pt x="0" y="81468"/>
                        <a:pt x="0" y="52483"/>
                      </a:cubicBezTo>
                      <a:cubicBezTo>
                        <a:pt x="0" y="23497"/>
                        <a:pt x="23497" y="0"/>
                        <a:pt x="52483" y="0"/>
                      </a:cubicBezTo>
                      <a:cubicBezTo>
                        <a:pt x="81468" y="0"/>
                        <a:pt x="104966" y="23497"/>
                        <a:pt x="104966" y="52483"/>
                      </a:cubicBezTo>
                      <a:close/>
                    </a:path>
                  </a:pathLst>
                </a:custGeom>
                <a:solidFill>
                  <a:srgbClr val="FDFFFF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" name="Google Shape;443;p30">
              <a:extLst>
                <a:ext uri="{FF2B5EF4-FFF2-40B4-BE49-F238E27FC236}">
                  <a16:creationId xmlns:a16="http://schemas.microsoft.com/office/drawing/2014/main" id="{33F638BE-4E58-47A8-BEF1-A6AB43FFAD6E}"/>
                </a:ext>
              </a:extLst>
            </p:cNvPr>
            <p:cNvSpPr txBox="1"/>
            <p:nvPr/>
          </p:nvSpPr>
          <p:spPr>
            <a:xfrm>
              <a:off x="950823" y="3954847"/>
              <a:ext cx="2487050" cy="922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141C36"/>
                  </a:solidFill>
                  <a:latin typeface="Calibri (Body)"/>
                  <a:ea typeface="Calibri"/>
                  <a:cs typeface="Calibri"/>
                  <a:sym typeface="Calibri"/>
                </a:rPr>
                <a:t>Ease of implementation</a:t>
              </a:r>
              <a:endParaRPr sz="2000" dirty="0">
                <a:solidFill>
                  <a:srgbClr val="141C36"/>
                </a:solidFill>
                <a:latin typeface="Calibri (Body)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D531F2-2C9A-4F32-B50D-AB55B27A9EBA}"/>
                </a:ext>
              </a:extLst>
            </p:cNvPr>
            <p:cNvGrpSpPr/>
            <p:nvPr/>
          </p:nvGrpSpPr>
          <p:grpSpPr>
            <a:xfrm>
              <a:off x="8431243" y="2538067"/>
              <a:ext cx="3183799" cy="1130860"/>
              <a:chOff x="7872443" y="2579160"/>
              <a:chExt cx="3183799" cy="113086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3A0D646-BAB8-4C4D-A7B3-0C0D0E2A0145}"/>
                  </a:ext>
                </a:extLst>
              </p:cNvPr>
              <p:cNvGrpSpPr/>
              <p:nvPr/>
            </p:nvGrpSpPr>
            <p:grpSpPr>
              <a:xfrm>
                <a:off x="7872443" y="2579160"/>
                <a:ext cx="1126776" cy="1130860"/>
                <a:chOff x="7727301" y="2579160"/>
                <a:chExt cx="1126776" cy="1130860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03FCF53-3901-4FD4-BF35-9B9FB32ADB09}"/>
                    </a:ext>
                  </a:extLst>
                </p:cNvPr>
                <p:cNvSpPr/>
                <p:nvPr/>
              </p:nvSpPr>
              <p:spPr>
                <a:xfrm>
                  <a:off x="7727301" y="2624879"/>
                  <a:ext cx="1085638" cy="1085141"/>
                </a:xfrm>
                <a:custGeom>
                  <a:avLst/>
                  <a:gdLst>
                    <a:gd name="connsiteX0" fmla="*/ 612062 w 715845"/>
                    <a:gd name="connsiteY0" fmla="*/ 609325 h 715517"/>
                    <a:gd name="connsiteX1" fmla="*/ 106122 w 715845"/>
                    <a:gd name="connsiteY1" fmla="*/ 612059 h 715517"/>
                    <a:gd name="connsiteX2" fmla="*/ 103385 w 715845"/>
                    <a:gd name="connsiteY2" fmla="*/ 106122 h 715517"/>
                    <a:gd name="connsiteX3" fmla="*/ 609325 w 715845"/>
                    <a:gd name="connsiteY3" fmla="*/ 103385 h 715517"/>
                    <a:gd name="connsiteX4" fmla="*/ 609586 w 715845"/>
                    <a:gd name="connsiteY4" fmla="*/ 103643 h 715517"/>
                    <a:gd name="connsiteX5" fmla="*/ 612510 w 715845"/>
                    <a:gd name="connsiteY5" fmla="*/ 609449 h 715517"/>
                    <a:gd name="connsiteX6" fmla="*/ 612348 w 715845"/>
                    <a:gd name="connsiteY6" fmla="*/ 609611 h 71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5845" h="715517">
                      <a:moveTo>
                        <a:pt x="612062" y="609325"/>
                      </a:moveTo>
                      <a:cubicBezTo>
                        <a:pt x="473107" y="749790"/>
                        <a:pt x="246589" y="751019"/>
                        <a:pt x="106122" y="612059"/>
                      </a:cubicBezTo>
                      <a:cubicBezTo>
                        <a:pt x="-34345" y="473106"/>
                        <a:pt x="-35571" y="246589"/>
                        <a:pt x="103385" y="106122"/>
                      </a:cubicBezTo>
                      <a:cubicBezTo>
                        <a:pt x="242341" y="-34346"/>
                        <a:pt x="468858" y="-35571"/>
                        <a:pt x="609325" y="103385"/>
                      </a:cubicBezTo>
                      <a:cubicBezTo>
                        <a:pt x="609412" y="103470"/>
                        <a:pt x="609499" y="103557"/>
                        <a:pt x="609586" y="103643"/>
                      </a:cubicBezTo>
                      <a:cubicBezTo>
                        <a:pt x="750070" y="242510"/>
                        <a:pt x="751375" y="468965"/>
                        <a:pt x="612510" y="609449"/>
                      </a:cubicBezTo>
                      <a:cubicBezTo>
                        <a:pt x="612453" y="609506"/>
                        <a:pt x="612405" y="609554"/>
                        <a:pt x="612348" y="609611"/>
                      </a:cubicBezTo>
                      <a:close/>
                    </a:path>
                  </a:pathLst>
                </a:custGeom>
                <a:solidFill>
                  <a:srgbClr val="F652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84BA940-41F0-4683-AE7D-E866694161D6}"/>
                    </a:ext>
                  </a:extLst>
                </p:cNvPr>
                <p:cNvSpPr/>
                <p:nvPr/>
              </p:nvSpPr>
              <p:spPr>
                <a:xfrm>
                  <a:off x="7727301" y="2624879"/>
                  <a:ext cx="1085638" cy="1085141"/>
                </a:xfrm>
                <a:custGeom>
                  <a:avLst/>
                  <a:gdLst>
                    <a:gd name="connsiteX0" fmla="*/ 612062 w 715845"/>
                    <a:gd name="connsiteY0" fmla="*/ 609325 h 715517"/>
                    <a:gd name="connsiteX1" fmla="*/ 106122 w 715845"/>
                    <a:gd name="connsiteY1" fmla="*/ 612059 h 715517"/>
                    <a:gd name="connsiteX2" fmla="*/ 103385 w 715845"/>
                    <a:gd name="connsiteY2" fmla="*/ 106122 h 715517"/>
                    <a:gd name="connsiteX3" fmla="*/ 609325 w 715845"/>
                    <a:gd name="connsiteY3" fmla="*/ 103385 h 715517"/>
                    <a:gd name="connsiteX4" fmla="*/ 609586 w 715845"/>
                    <a:gd name="connsiteY4" fmla="*/ 103643 h 715517"/>
                    <a:gd name="connsiteX5" fmla="*/ 612510 w 715845"/>
                    <a:gd name="connsiteY5" fmla="*/ 609449 h 715517"/>
                    <a:gd name="connsiteX6" fmla="*/ 612348 w 715845"/>
                    <a:gd name="connsiteY6" fmla="*/ 609611 h 71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5845" h="715517">
                      <a:moveTo>
                        <a:pt x="612062" y="609325"/>
                      </a:moveTo>
                      <a:cubicBezTo>
                        <a:pt x="473107" y="749790"/>
                        <a:pt x="246589" y="751019"/>
                        <a:pt x="106122" y="612059"/>
                      </a:cubicBezTo>
                      <a:cubicBezTo>
                        <a:pt x="-34345" y="473106"/>
                        <a:pt x="-35571" y="246589"/>
                        <a:pt x="103385" y="106122"/>
                      </a:cubicBezTo>
                      <a:cubicBezTo>
                        <a:pt x="242341" y="-34346"/>
                        <a:pt x="468858" y="-35571"/>
                        <a:pt x="609325" y="103385"/>
                      </a:cubicBezTo>
                      <a:cubicBezTo>
                        <a:pt x="609412" y="103470"/>
                        <a:pt x="609499" y="103557"/>
                        <a:pt x="609586" y="103643"/>
                      </a:cubicBezTo>
                      <a:cubicBezTo>
                        <a:pt x="750070" y="242510"/>
                        <a:pt x="751375" y="468965"/>
                        <a:pt x="612510" y="609449"/>
                      </a:cubicBezTo>
                      <a:cubicBezTo>
                        <a:pt x="612453" y="609506"/>
                        <a:pt x="612405" y="609554"/>
                        <a:pt x="612348" y="609611"/>
                      </a:cubicBez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E3FC9E9F-5FD5-4C0A-A349-8AD3380F99D7}"/>
                    </a:ext>
                  </a:extLst>
                </p:cNvPr>
                <p:cNvSpPr/>
                <p:nvPr/>
              </p:nvSpPr>
              <p:spPr>
                <a:xfrm>
                  <a:off x="7873947" y="2772438"/>
                  <a:ext cx="790972" cy="791030"/>
                </a:xfrm>
                <a:custGeom>
                  <a:avLst/>
                  <a:gdLst>
                    <a:gd name="connsiteX0" fmla="*/ 446216 w 521549"/>
                    <a:gd name="connsiteY0" fmla="*/ 444115 h 521587"/>
                    <a:gd name="connsiteX1" fmla="*/ 77403 w 521549"/>
                    <a:gd name="connsiteY1" fmla="*/ 446215 h 521587"/>
                    <a:gd name="connsiteX2" fmla="*/ 75302 w 521549"/>
                    <a:gd name="connsiteY2" fmla="*/ 77402 h 521587"/>
                    <a:gd name="connsiteX3" fmla="*/ 444116 w 521549"/>
                    <a:gd name="connsiteY3" fmla="*/ 75302 h 521587"/>
                    <a:gd name="connsiteX4" fmla="*/ 444120 w 521549"/>
                    <a:gd name="connsiteY4" fmla="*/ 75307 h 521587"/>
                    <a:gd name="connsiteX5" fmla="*/ 446216 w 521549"/>
                    <a:gd name="connsiteY5" fmla="*/ 444115 h 521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1549" h="521587">
                      <a:moveTo>
                        <a:pt x="446216" y="444115"/>
                      </a:moveTo>
                      <a:cubicBezTo>
                        <a:pt x="344951" y="546537"/>
                        <a:pt x="179827" y="547480"/>
                        <a:pt x="77403" y="446215"/>
                      </a:cubicBezTo>
                      <a:cubicBezTo>
                        <a:pt x="-25022" y="344951"/>
                        <a:pt x="-25963" y="179828"/>
                        <a:pt x="75302" y="77402"/>
                      </a:cubicBezTo>
                      <a:cubicBezTo>
                        <a:pt x="176567" y="-25023"/>
                        <a:pt x="341691" y="-25963"/>
                        <a:pt x="444116" y="75302"/>
                      </a:cubicBezTo>
                      <a:cubicBezTo>
                        <a:pt x="444117" y="75303"/>
                        <a:pt x="444119" y="75305"/>
                        <a:pt x="444120" y="75307"/>
                      </a:cubicBezTo>
                      <a:cubicBezTo>
                        <a:pt x="546486" y="176595"/>
                        <a:pt x="547429" y="341671"/>
                        <a:pt x="446216" y="444115"/>
                      </a:cubicBezTo>
                      <a:close/>
                    </a:path>
                  </a:pathLst>
                </a:custGeom>
                <a:solidFill>
                  <a:srgbClr val="F7D4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1E9BA7C-67C8-4B0A-9A94-0A4E59C0111E}"/>
                    </a:ext>
                  </a:extLst>
                </p:cNvPr>
                <p:cNvSpPr/>
                <p:nvPr/>
              </p:nvSpPr>
              <p:spPr>
                <a:xfrm>
                  <a:off x="7873947" y="2772438"/>
                  <a:ext cx="790972" cy="791030"/>
                </a:xfrm>
                <a:custGeom>
                  <a:avLst/>
                  <a:gdLst>
                    <a:gd name="connsiteX0" fmla="*/ 446216 w 521549"/>
                    <a:gd name="connsiteY0" fmla="*/ 444115 h 521587"/>
                    <a:gd name="connsiteX1" fmla="*/ 77403 w 521549"/>
                    <a:gd name="connsiteY1" fmla="*/ 446215 h 521587"/>
                    <a:gd name="connsiteX2" fmla="*/ 75302 w 521549"/>
                    <a:gd name="connsiteY2" fmla="*/ 77402 h 521587"/>
                    <a:gd name="connsiteX3" fmla="*/ 444116 w 521549"/>
                    <a:gd name="connsiteY3" fmla="*/ 75302 h 521587"/>
                    <a:gd name="connsiteX4" fmla="*/ 444120 w 521549"/>
                    <a:gd name="connsiteY4" fmla="*/ 75307 h 521587"/>
                    <a:gd name="connsiteX5" fmla="*/ 446216 w 521549"/>
                    <a:gd name="connsiteY5" fmla="*/ 444115 h 521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1549" h="521587">
                      <a:moveTo>
                        <a:pt x="446216" y="444115"/>
                      </a:moveTo>
                      <a:cubicBezTo>
                        <a:pt x="344951" y="546537"/>
                        <a:pt x="179827" y="547480"/>
                        <a:pt x="77403" y="446215"/>
                      </a:cubicBezTo>
                      <a:cubicBezTo>
                        <a:pt x="-25022" y="344951"/>
                        <a:pt x="-25963" y="179828"/>
                        <a:pt x="75302" y="77402"/>
                      </a:cubicBezTo>
                      <a:cubicBezTo>
                        <a:pt x="176567" y="-25023"/>
                        <a:pt x="341691" y="-25963"/>
                        <a:pt x="444116" y="75302"/>
                      </a:cubicBezTo>
                      <a:cubicBezTo>
                        <a:pt x="444117" y="75303"/>
                        <a:pt x="444119" y="75305"/>
                        <a:pt x="444120" y="75307"/>
                      </a:cubicBezTo>
                      <a:cubicBezTo>
                        <a:pt x="546486" y="176595"/>
                        <a:pt x="547429" y="341671"/>
                        <a:pt x="446216" y="444115"/>
                      </a:cubicBez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8C2DB4A-1351-411D-9032-63ACFC7A2266}"/>
                    </a:ext>
                  </a:extLst>
                </p:cNvPr>
                <p:cNvSpPr/>
                <p:nvPr/>
              </p:nvSpPr>
              <p:spPr>
                <a:xfrm>
                  <a:off x="8024025" y="2922674"/>
                  <a:ext cx="491145" cy="491144"/>
                </a:xfrm>
                <a:custGeom>
                  <a:avLst/>
                  <a:gdLst>
                    <a:gd name="connsiteX0" fmla="*/ 277249 w 323850"/>
                    <a:gd name="connsiteY0" fmla="*/ 275520 h 323849"/>
                    <a:gd name="connsiteX1" fmla="*/ 48259 w 323850"/>
                    <a:gd name="connsiteY1" fmla="*/ 277248 h 323849"/>
                    <a:gd name="connsiteX2" fmla="*/ 46530 w 323850"/>
                    <a:gd name="connsiteY2" fmla="*/ 48258 h 323849"/>
                    <a:gd name="connsiteX3" fmla="*/ 275521 w 323850"/>
                    <a:gd name="connsiteY3" fmla="*/ 46530 h 323849"/>
                    <a:gd name="connsiteX4" fmla="*/ 275915 w 323850"/>
                    <a:gd name="connsiteY4" fmla="*/ 46920 h 323849"/>
                    <a:gd name="connsiteX5" fmla="*/ 277249 w 323850"/>
                    <a:gd name="connsiteY5" fmla="*/ 275520 h 323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3850" h="323849">
                      <a:moveTo>
                        <a:pt x="277249" y="275520"/>
                      </a:moveTo>
                      <a:cubicBezTo>
                        <a:pt x="214492" y="339231"/>
                        <a:pt x="111970" y="340004"/>
                        <a:pt x="48259" y="277248"/>
                      </a:cubicBezTo>
                      <a:cubicBezTo>
                        <a:pt x="-15453" y="214492"/>
                        <a:pt x="-16226" y="111969"/>
                        <a:pt x="46530" y="48258"/>
                      </a:cubicBezTo>
                      <a:cubicBezTo>
                        <a:pt x="109288" y="-15452"/>
                        <a:pt x="211809" y="-16227"/>
                        <a:pt x="275521" y="46530"/>
                      </a:cubicBezTo>
                      <a:cubicBezTo>
                        <a:pt x="275652" y="46660"/>
                        <a:pt x="275784" y="46790"/>
                        <a:pt x="275915" y="46920"/>
                      </a:cubicBezTo>
                      <a:cubicBezTo>
                        <a:pt x="339257" y="109742"/>
                        <a:pt x="339854" y="211964"/>
                        <a:pt x="277249" y="2755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E858FB3-B4D6-4ACE-BDB1-18AD253A0106}"/>
                    </a:ext>
                  </a:extLst>
                </p:cNvPr>
                <p:cNvSpPr/>
                <p:nvPr/>
              </p:nvSpPr>
              <p:spPr>
                <a:xfrm>
                  <a:off x="8024025" y="2922674"/>
                  <a:ext cx="491145" cy="491144"/>
                </a:xfrm>
                <a:custGeom>
                  <a:avLst/>
                  <a:gdLst>
                    <a:gd name="connsiteX0" fmla="*/ 277249 w 323850"/>
                    <a:gd name="connsiteY0" fmla="*/ 275520 h 323849"/>
                    <a:gd name="connsiteX1" fmla="*/ 48259 w 323850"/>
                    <a:gd name="connsiteY1" fmla="*/ 277248 h 323849"/>
                    <a:gd name="connsiteX2" fmla="*/ 46530 w 323850"/>
                    <a:gd name="connsiteY2" fmla="*/ 48258 h 323849"/>
                    <a:gd name="connsiteX3" fmla="*/ 275521 w 323850"/>
                    <a:gd name="connsiteY3" fmla="*/ 46530 h 323849"/>
                    <a:gd name="connsiteX4" fmla="*/ 275915 w 323850"/>
                    <a:gd name="connsiteY4" fmla="*/ 46920 h 323849"/>
                    <a:gd name="connsiteX5" fmla="*/ 277249 w 323850"/>
                    <a:gd name="connsiteY5" fmla="*/ 275520 h 323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3850" h="323849">
                      <a:moveTo>
                        <a:pt x="277249" y="275520"/>
                      </a:moveTo>
                      <a:cubicBezTo>
                        <a:pt x="214492" y="339231"/>
                        <a:pt x="111970" y="340004"/>
                        <a:pt x="48259" y="277248"/>
                      </a:cubicBezTo>
                      <a:cubicBezTo>
                        <a:pt x="-15453" y="214492"/>
                        <a:pt x="-16226" y="111969"/>
                        <a:pt x="46530" y="48258"/>
                      </a:cubicBezTo>
                      <a:cubicBezTo>
                        <a:pt x="109288" y="-15452"/>
                        <a:pt x="211809" y="-16227"/>
                        <a:pt x="275521" y="46530"/>
                      </a:cubicBezTo>
                      <a:cubicBezTo>
                        <a:pt x="275652" y="46660"/>
                        <a:pt x="275784" y="46790"/>
                        <a:pt x="275915" y="46920"/>
                      </a:cubicBezTo>
                      <a:cubicBezTo>
                        <a:pt x="339257" y="109742"/>
                        <a:pt x="339854" y="211964"/>
                        <a:pt x="277249" y="275520"/>
                      </a:cubicBez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B03F272-E1B8-447E-8E0A-3C7B56DA164A}"/>
                    </a:ext>
                  </a:extLst>
                </p:cNvPr>
                <p:cNvSpPr/>
                <p:nvPr/>
              </p:nvSpPr>
              <p:spPr>
                <a:xfrm>
                  <a:off x="8148068" y="2579160"/>
                  <a:ext cx="706009" cy="710618"/>
                </a:xfrm>
                <a:custGeom>
                  <a:avLst/>
                  <a:gdLst>
                    <a:gd name="connsiteX0" fmla="*/ 24579 w 465526"/>
                    <a:gd name="connsiteY0" fmla="*/ 444401 h 468565"/>
                    <a:gd name="connsiteX1" fmla="*/ 24061 w 465526"/>
                    <a:gd name="connsiteY1" fmla="*/ 326805 h 468565"/>
                    <a:gd name="connsiteX2" fmla="*/ 82587 w 465526"/>
                    <a:gd name="connsiteY2" fmla="*/ 302192 h 468565"/>
                    <a:gd name="connsiteX3" fmla="*/ 110304 w 465526"/>
                    <a:gd name="connsiteY3" fmla="*/ 313527 h 468565"/>
                    <a:gd name="connsiteX4" fmla="*/ 280135 w 465526"/>
                    <a:gd name="connsiteY4" fmla="*/ 142077 h 468565"/>
                    <a:gd name="connsiteX5" fmla="*/ 277277 w 465526"/>
                    <a:gd name="connsiteY5" fmla="*/ 88451 h 468565"/>
                    <a:gd name="connsiteX6" fmla="*/ 279087 w 465526"/>
                    <a:gd name="connsiteY6" fmla="*/ 90261 h 468565"/>
                    <a:gd name="connsiteX7" fmla="*/ 368337 w 465526"/>
                    <a:gd name="connsiteY7" fmla="*/ -36 h 468565"/>
                    <a:gd name="connsiteX8" fmla="*/ 373194 w 465526"/>
                    <a:gd name="connsiteY8" fmla="*/ 92261 h 468565"/>
                    <a:gd name="connsiteX9" fmla="*/ 465491 w 465526"/>
                    <a:gd name="connsiteY9" fmla="*/ 96167 h 468565"/>
                    <a:gd name="connsiteX10" fmla="*/ 376242 w 465526"/>
                    <a:gd name="connsiteY10" fmla="*/ 186368 h 468565"/>
                    <a:gd name="connsiteX11" fmla="*/ 378052 w 465526"/>
                    <a:gd name="connsiteY11" fmla="*/ 188083 h 468565"/>
                    <a:gd name="connsiteX12" fmla="*/ 324426 w 465526"/>
                    <a:gd name="connsiteY12" fmla="*/ 185892 h 468565"/>
                    <a:gd name="connsiteX13" fmla="*/ 154595 w 465526"/>
                    <a:gd name="connsiteY13" fmla="*/ 357342 h 468565"/>
                    <a:gd name="connsiteX14" fmla="*/ 166121 w 465526"/>
                    <a:gd name="connsiteY14" fmla="*/ 384965 h 468565"/>
                    <a:gd name="connsiteX15" fmla="*/ 142118 w 465526"/>
                    <a:gd name="connsiteY15" fmla="*/ 443829 h 468565"/>
                    <a:gd name="connsiteX16" fmla="*/ 24658 w 465526"/>
                    <a:gd name="connsiteY16" fmla="*/ 444574 h 468565"/>
                    <a:gd name="connsiteX17" fmla="*/ 24579 w 465526"/>
                    <a:gd name="connsiteY17" fmla="*/ 444496 h 46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65526" h="468565">
                      <a:moveTo>
                        <a:pt x="24579" y="444401"/>
                      </a:moveTo>
                      <a:cubicBezTo>
                        <a:pt x="-8037" y="412071"/>
                        <a:pt x="-8269" y="359421"/>
                        <a:pt x="24061" y="326805"/>
                      </a:cubicBezTo>
                      <a:cubicBezTo>
                        <a:pt x="39546" y="311183"/>
                        <a:pt x="60590" y="302333"/>
                        <a:pt x="82587" y="302192"/>
                      </a:cubicBezTo>
                      <a:lnTo>
                        <a:pt x="110304" y="313527"/>
                      </a:lnTo>
                      <a:lnTo>
                        <a:pt x="280135" y="142077"/>
                      </a:lnTo>
                      <a:lnTo>
                        <a:pt x="277277" y="88451"/>
                      </a:lnTo>
                      <a:lnTo>
                        <a:pt x="279087" y="90261"/>
                      </a:lnTo>
                      <a:lnTo>
                        <a:pt x="368337" y="-36"/>
                      </a:lnTo>
                      <a:lnTo>
                        <a:pt x="373194" y="92261"/>
                      </a:lnTo>
                      <a:lnTo>
                        <a:pt x="465491" y="96167"/>
                      </a:lnTo>
                      <a:lnTo>
                        <a:pt x="376242" y="186368"/>
                      </a:lnTo>
                      <a:lnTo>
                        <a:pt x="378052" y="188083"/>
                      </a:lnTo>
                      <a:lnTo>
                        <a:pt x="324426" y="185892"/>
                      </a:lnTo>
                      <a:lnTo>
                        <a:pt x="154595" y="357342"/>
                      </a:lnTo>
                      <a:lnTo>
                        <a:pt x="166121" y="384965"/>
                      </a:lnTo>
                      <a:cubicBezTo>
                        <a:pt x="166338" y="407011"/>
                        <a:pt x="157689" y="428221"/>
                        <a:pt x="142118" y="443829"/>
                      </a:cubicBezTo>
                      <a:cubicBezTo>
                        <a:pt x="109888" y="476470"/>
                        <a:pt x="57300" y="476804"/>
                        <a:pt x="24658" y="444574"/>
                      </a:cubicBezTo>
                      <a:cubicBezTo>
                        <a:pt x="24632" y="444548"/>
                        <a:pt x="24606" y="444522"/>
                        <a:pt x="24579" y="444496"/>
                      </a:cubicBezTo>
                      <a:close/>
                    </a:path>
                  </a:pathLst>
                </a:custGeom>
                <a:solidFill>
                  <a:srgbClr val="0B42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CF7AC3C-F42C-48A0-BAF3-1BD8A9C8DBCF}"/>
                  </a:ext>
                </a:extLst>
              </p:cNvPr>
              <p:cNvGrpSpPr/>
              <p:nvPr/>
            </p:nvGrpSpPr>
            <p:grpSpPr>
              <a:xfrm>
                <a:off x="9273340" y="2860180"/>
                <a:ext cx="846771" cy="849840"/>
                <a:chOff x="7727301" y="2579160"/>
                <a:chExt cx="1126776" cy="1130860"/>
              </a:xfrm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306EE436-B5B1-4C5F-8B4E-5E40C6ADC13E}"/>
                    </a:ext>
                  </a:extLst>
                </p:cNvPr>
                <p:cNvSpPr/>
                <p:nvPr/>
              </p:nvSpPr>
              <p:spPr>
                <a:xfrm>
                  <a:off x="7727301" y="2624879"/>
                  <a:ext cx="1085638" cy="1085141"/>
                </a:xfrm>
                <a:custGeom>
                  <a:avLst/>
                  <a:gdLst>
                    <a:gd name="connsiteX0" fmla="*/ 612062 w 715845"/>
                    <a:gd name="connsiteY0" fmla="*/ 609325 h 715517"/>
                    <a:gd name="connsiteX1" fmla="*/ 106122 w 715845"/>
                    <a:gd name="connsiteY1" fmla="*/ 612059 h 715517"/>
                    <a:gd name="connsiteX2" fmla="*/ 103385 w 715845"/>
                    <a:gd name="connsiteY2" fmla="*/ 106122 h 715517"/>
                    <a:gd name="connsiteX3" fmla="*/ 609325 w 715845"/>
                    <a:gd name="connsiteY3" fmla="*/ 103385 h 715517"/>
                    <a:gd name="connsiteX4" fmla="*/ 609586 w 715845"/>
                    <a:gd name="connsiteY4" fmla="*/ 103643 h 715517"/>
                    <a:gd name="connsiteX5" fmla="*/ 612510 w 715845"/>
                    <a:gd name="connsiteY5" fmla="*/ 609449 h 715517"/>
                    <a:gd name="connsiteX6" fmla="*/ 612348 w 715845"/>
                    <a:gd name="connsiteY6" fmla="*/ 609611 h 71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5845" h="715517">
                      <a:moveTo>
                        <a:pt x="612062" y="609325"/>
                      </a:moveTo>
                      <a:cubicBezTo>
                        <a:pt x="473107" y="749790"/>
                        <a:pt x="246589" y="751019"/>
                        <a:pt x="106122" y="612059"/>
                      </a:cubicBezTo>
                      <a:cubicBezTo>
                        <a:pt x="-34345" y="473106"/>
                        <a:pt x="-35571" y="246589"/>
                        <a:pt x="103385" y="106122"/>
                      </a:cubicBezTo>
                      <a:cubicBezTo>
                        <a:pt x="242341" y="-34346"/>
                        <a:pt x="468858" y="-35571"/>
                        <a:pt x="609325" y="103385"/>
                      </a:cubicBezTo>
                      <a:cubicBezTo>
                        <a:pt x="609412" y="103470"/>
                        <a:pt x="609499" y="103557"/>
                        <a:pt x="609586" y="103643"/>
                      </a:cubicBezTo>
                      <a:cubicBezTo>
                        <a:pt x="750070" y="242510"/>
                        <a:pt x="751375" y="468965"/>
                        <a:pt x="612510" y="609449"/>
                      </a:cubicBezTo>
                      <a:cubicBezTo>
                        <a:pt x="612453" y="609506"/>
                        <a:pt x="612405" y="609554"/>
                        <a:pt x="612348" y="609611"/>
                      </a:cubicBezTo>
                      <a:close/>
                    </a:path>
                  </a:pathLst>
                </a:custGeom>
                <a:solidFill>
                  <a:srgbClr val="F652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31A8E5AC-CE39-433E-A88F-02D62FBF999B}"/>
                    </a:ext>
                  </a:extLst>
                </p:cNvPr>
                <p:cNvSpPr/>
                <p:nvPr/>
              </p:nvSpPr>
              <p:spPr>
                <a:xfrm>
                  <a:off x="7727301" y="2624879"/>
                  <a:ext cx="1085638" cy="1085141"/>
                </a:xfrm>
                <a:custGeom>
                  <a:avLst/>
                  <a:gdLst>
                    <a:gd name="connsiteX0" fmla="*/ 612062 w 715845"/>
                    <a:gd name="connsiteY0" fmla="*/ 609325 h 715517"/>
                    <a:gd name="connsiteX1" fmla="*/ 106122 w 715845"/>
                    <a:gd name="connsiteY1" fmla="*/ 612059 h 715517"/>
                    <a:gd name="connsiteX2" fmla="*/ 103385 w 715845"/>
                    <a:gd name="connsiteY2" fmla="*/ 106122 h 715517"/>
                    <a:gd name="connsiteX3" fmla="*/ 609325 w 715845"/>
                    <a:gd name="connsiteY3" fmla="*/ 103385 h 715517"/>
                    <a:gd name="connsiteX4" fmla="*/ 609586 w 715845"/>
                    <a:gd name="connsiteY4" fmla="*/ 103643 h 715517"/>
                    <a:gd name="connsiteX5" fmla="*/ 612510 w 715845"/>
                    <a:gd name="connsiteY5" fmla="*/ 609449 h 715517"/>
                    <a:gd name="connsiteX6" fmla="*/ 612348 w 715845"/>
                    <a:gd name="connsiteY6" fmla="*/ 609611 h 71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5845" h="715517">
                      <a:moveTo>
                        <a:pt x="612062" y="609325"/>
                      </a:moveTo>
                      <a:cubicBezTo>
                        <a:pt x="473107" y="749790"/>
                        <a:pt x="246589" y="751019"/>
                        <a:pt x="106122" y="612059"/>
                      </a:cubicBezTo>
                      <a:cubicBezTo>
                        <a:pt x="-34345" y="473106"/>
                        <a:pt x="-35571" y="246589"/>
                        <a:pt x="103385" y="106122"/>
                      </a:cubicBezTo>
                      <a:cubicBezTo>
                        <a:pt x="242341" y="-34346"/>
                        <a:pt x="468858" y="-35571"/>
                        <a:pt x="609325" y="103385"/>
                      </a:cubicBezTo>
                      <a:cubicBezTo>
                        <a:pt x="609412" y="103470"/>
                        <a:pt x="609499" y="103557"/>
                        <a:pt x="609586" y="103643"/>
                      </a:cubicBezTo>
                      <a:cubicBezTo>
                        <a:pt x="750070" y="242510"/>
                        <a:pt x="751375" y="468965"/>
                        <a:pt x="612510" y="609449"/>
                      </a:cubicBezTo>
                      <a:cubicBezTo>
                        <a:pt x="612453" y="609506"/>
                        <a:pt x="612405" y="609554"/>
                        <a:pt x="612348" y="609611"/>
                      </a:cubicBez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2A5CC78-5A68-410C-AE78-B3D8B2AF0F0A}"/>
                    </a:ext>
                  </a:extLst>
                </p:cNvPr>
                <p:cNvSpPr/>
                <p:nvPr/>
              </p:nvSpPr>
              <p:spPr>
                <a:xfrm>
                  <a:off x="7873947" y="2772438"/>
                  <a:ext cx="790972" cy="791030"/>
                </a:xfrm>
                <a:custGeom>
                  <a:avLst/>
                  <a:gdLst>
                    <a:gd name="connsiteX0" fmla="*/ 446216 w 521549"/>
                    <a:gd name="connsiteY0" fmla="*/ 444115 h 521587"/>
                    <a:gd name="connsiteX1" fmla="*/ 77403 w 521549"/>
                    <a:gd name="connsiteY1" fmla="*/ 446215 h 521587"/>
                    <a:gd name="connsiteX2" fmla="*/ 75302 w 521549"/>
                    <a:gd name="connsiteY2" fmla="*/ 77402 h 521587"/>
                    <a:gd name="connsiteX3" fmla="*/ 444116 w 521549"/>
                    <a:gd name="connsiteY3" fmla="*/ 75302 h 521587"/>
                    <a:gd name="connsiteX4" fmla="*/ 444120 w 521549"/>
                    <a:gd name="connsiteY4" fmla="*/ 75307 h 521587"/>
                    <a:gd name="connsiteX5" fmla="*/ 446216 w 521549"/>
                    <a:gd name="connsiteY5" fmla="*/ 444115 h 521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1549" h="521587">
                      <a:moveTo>
                        <a:pt x="446216" y="444115"/>
                      </a:moveTo>
                      <a:cubicBezTo>
                        <a:pt x="344951" y="546537"/>
                        <a:pt x="179827" y="547480"/>
                        <a:pt x="77403" y="446215"/>
                      </a:cubicBezTo>
                      <a:cubicBezTo>
                        <a:pt x="-25022" y="344951"/>
                        <a:pt x="-25963" y="179828"/>
                        <a:pt x="75302" y="77402"/>
                      </a:cubicBezTo>
                      <a:cubicBezTo>
                        <a:pt x="176567" y="-25023"/>
                        <a:pt x="341691" y="-25963"/>
                        <a:pt x="444116" y="75302"/>
                      </a:cubicBezTo>
                      <a:cubicBezTo>
                        <a:pt x="444117" y="75303"/>
                        <a:pt x="444119" y="75305"/>
                        <a:pt x="444120" y="75307"/>
                      </a:cubicBezTo>
                      <a:cubicBezTo>
                        <a:pt x="546486" y="176595"/>
                        <a:pt x="547429" y="341671"/>
                        <a:pt x="446216" y="444115"/>
                      </a:cubicBezTo>
                      <a:close/>
                    </a:path>
                  </a:pathLst>
                </a:custGeom>
                <a:solidFill>
                  <a:srgbClr val="F7D4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F7D8923-0AF7-45A6-BB1D-2F684F3D7F13}"/>
                    </a:ext>
                  </a:extLst>
                </p:cNvPr>
                <p:cNvSpPr/>
                <p:nvPr/>
              </p:nvSpPr>
              <p:spPr>
                <a:xfrm>
                  <a:off x="7873947" y="2772438"/>
                  <a:ext cx="790972" cy="791030"/>
                </a:xfrm>
                <a:custGeom>
                  <a:avLst/>
                  <a:gdLst>
                    <a:gd name="connsiteX0" fmla="*/ 446216 w 521549"/>
                    <a:gd name="connsiteY0" fmla="*/ 444115 h 521587"/>
                    <a:gd name="connsiteX1" fmla="*/ 77403 w 521549"/>
                    <a:gd name="connsiteY1" fmla="*/ 446215 h 521587"/>
                    <a:gd name="connsiteX2" fmla="*/ 75302 w 521549"/>
                    <a:gd name="connsiteY2" fmla="*/ 77402 h 521587"/>
                    <a:gd name="connsiteX3" fmla="*/ 444116 w 521549"/>
                    <a:gd name="connsiteY3" fmla="*/ 75302 h 521587"/>
                    <a:gd name="connsiteX4" fmla="*/ 444120 w 521549"/>
                    <a:gd name="connsiteY4" fmla="*/ 75307 h 521587"/>
                    <a:gd name="connsiteX5" fmla="*/ 446216 w 521549"/>
                    <a:gd name="connsiteY5" fmla="*/ 444115 h 521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1549" h="521587">
                      <a:moveTo>
                        <a:pt x="446216" y="444115"/>
                      </a:moveTo>
                      <a:cubicBezTo>
                        <a:pt x="344951" y="546537"/>
                        <a:pt x="179827" y="547480"/>
                        <a:pt x="77403" y="446215"/>
                      </a:cubicBezTo>
                      <a:cubicBezTo>
                        <a:pt x="-25022" y="344951"/>
                        <a:pt x="-25963" y="179828"/>
                        <a:pt x="75302" y="77402"/>
                      </a:cubicBezTo>
                      <a:cubicBezTo>
                        <a:pt x="176567" y="-25023"/>
                        <a:pt x="341691" y="-25963"/>
                        <a:pt x="444116" y="75302"/>
                      </a:cubicBezTo>
                      <a:cubicBezTo>
                        <a:pt x="444117" y="75303"/>
                        <a:pt x="444119" y="75305"/>
                        <a:pt x="444120" y="75307"/>
                      </a:cubicBezTo>
                      <a:cubicBezTo>
                        <a:pt x="546486" y="176595"/>
                        <a:pt x="547429" y="341671"/>
                        <a:pt x="446216" y="444115"/>
                      </a:cubicBez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085A8E3D-2A65-41DE-8E2C-D27329A6B998}"/>
                    </a:ext>
                  </a:extLst>
                </p:cNvPr>
                <p:cNvSpPr/>
                <p:nvPr/>
              </p:nvSpPr>
              <p:spPr>
                <a:xfrm>
                  <a:off x="8024025" y="2922674"/>
                  <a:ext cx="491145" cy="491144"/>
                </a:xfrm>
                <a:custGeom>
                  <a:avLst/>
                  <a:gdLst>
                    <a:gd name="connsiteX0" fmla="*/ 277249 w 323850"/>
                    <a:gd name="connsiteY0" fmla="*/ 275520 h 323849"/>
                    <a:gd name="connsiteX1" fmla="*/ 48259 w 323850"/>
                    <a:gd name="connsiteY1" fmla="*/ 277248 h 323849"/>
                    <a:gd name="connsiteX2" fmla="*/ 46530 w 323850"/>
                    <a:gd name="connsiteY2" fmla="*/ 48258 h 323849"/>
                    <a:gd name="connsiteX3" fmla="*/ 275521 w 323850"/>
                    <a:gd name="connsiteY3" fmla="*/ 46530 h 323849"/>
                    <a:gd name="connsiteX4" fmla="*/ 275915 w 323850"/>
                    <a:gd name="connsiteY4" fmla="*/ 46920 h 323849"/>
                    <a:gd name="connsiteX5" fmla="*/ 277249 w 323850"/>
                    <a:gd name="connsiteY5" fmla="*/ 275520 h 323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3850" h="323849">
                      <a:moveTo>
                        <a:pt x="277249" y="275520"/>
                      </a:moveTo>
                      <a:cubicBezTo>
                        <a:pt x="214492" y="339231"/>
                        <a:pt x="111970" y="340004"/>
                        <a:pt x="48259" y="277248"/>
                      </a:cubicBezTo>
                      <a:cubicBezTo>
                        <a:pt x="-15453" y="214492"/>
                        <a:pt x="-16226" y="111969"/>
                        <a:pt x="46530" y="48258"/>
                      </a:cubicBezTo>
                      <a:cubicBezTo>
                        <a:pt x="109288" y="-15452"/>
                        <a:pt x="211809" y="-16227"/>
                        <a:pt x="275521" y="46530"/>
                      </a:cubicBezTo>
                      <a:cubicBezTo>
                        <a:pt x="275652" y="46660"/>
                        <a:pt x="275784" y="46790"/>
                        <a:pt x="275915" y="46920"/>
                      </a:cubicBezTo>
                      <a:cubicBezTo>
                        <a:pt x="339257" y="109742"/>
                        <a:pt x="339854" y="211964"/>
                        <a:pt x="277249" y="2755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CF23B7C-824E-4FAE-8586-3C98462FC2CB}"/>
                    </a:ext>
                  </a:extLst>
                </p:cNvPr>
                <p:cNvSpPr/>
                <p:nvPr/>
              </p:nvSpPr>
              <p:spPr>
                <a:xfrm>
                  <a:off x="8024025" y="2922674"/>
                  <a:ext cx="491145" cy="491144"/>
                </a:xfrm>
                <a:custGeom>
                  <a:avLst/>
                  <a:gdLst>
                    <a:gd name="connsiteX0" fmla="*/ 277249 w 323850"/>
                    <a:gd name="connsiteY0" fmla="*/ 275520 h 323849"/>
                    <a:gd name="connsiteX1" fmla="*/ 48259 w 323850"/>
                    <a:gd name="connsiteY1" fmla="*/ 277248 h 323849"/>
                    <a:gd name="connsiteX2" fmla="*/ 46530 w 323850"/>
                    <a:gd name="connsiteY2" fmla="*/ 48258 h 323849"/>
                    <a:gd name="connsiteX3" fmla="*/ 275521 w 323850"/>
                    <a:gd name="connsiteY3" fmla="*/ 46530 h 323849"/>
                    <a:gd name="connsiteX4" fmla="*/ 275915 w 323850"/>
                    <a:gd name="connsiteY4" fmla="*/ 46920 h 323849"/>
                    <a:gd name="connsiteX5" fmla="*/ 277249 w 323850"/>
                    <a:gd name="connsiteY5" fmla="*/ 275520 h 323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3850" h="323849">
                      <a:moveTo>
                        <a:pt x="277249" y="275520"/>
                      </a:moveTo>
                      <a:cubicBezTo>
                        <a:pt x="214492" y="339231"/>
                        <a:pt x="111970" y="340004"/>
                        <a:pt x="48259" y="277248"/>
                      </a:cubicBezTo>
                      <a:cubicBezTo>
                        <a:pt x="-15453" y="214492"/>
                        <a:pt x="-16226" y="111969"/>
                        <a:pt x="46530" y="48258"/>
                      </a:cubicBezTo>
                      <a:cubicBezTo>
                        <a:pt x="109288" y="-15452"/>
                        <a:pt x="211809" y="-16227"/>
                        <a:pt x="275521" y="46530"/>
                      </a:cubicBezTo>
                      <a:cubicBezTo>
                        <a:pt x="275652" y="46660"/>
                        <a:pt x="275784" y="46790"/>
                        <a:pt x="275915" y="46920"/>
                      </a:cubicBezTo>
                      <a:cubicBezTo>
                        <a:pt x="339257" y="109742"/>
                        <a:pt x="339854" y="211964"/>
                        <a:pt x="277249" y="275520"/>
                      </a:cubicBez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E147E7E-B804-43E3-9B69-A12FD9426BA4}"/>
                    </a:ext>
                  </a:extLst>
                </p:cNvPr>
                <p:cNvSpPr/>
                <p:nvPr/>
              </p:nvSpPr>
              <p:spPr>
                <a:xfrm>
                  <a:off x="8148068" y="2579160"/>
                  <a:ext cx="706009" cy="710618"/>
                </a:xfrm>
                <a:custGeom>
                  <a:avLst/>
                  <a:gdLst>
                    <a:gd name="connsiteX0" fmla="*/ 24579 w 465526"/>
                    <a:gd name="connsiteY0" fmla="*/ 444401 h 468565"/>
                    <a:gd name="connsiteX1" fmla="*/ 24061 w 465526"/>
                    <a:gd name="connsiteY1" fmla="*/ 326805 h 468565"/>
                    <a:gd name="connsiteX2" fmla="*/ 82587 w 465526"/>
                    <a:gd name="connsiteY2" fmla="*/ 302192 h 468565"/>
                    <a:gd name="connsiteX3" fmla="*/ 110304 w 465526"/>
                    <a:gd name="connsiteY3" fmla="*/ 313527 h 468565"/>
                    <a:gd name="connsiteX4" fmla="*/ 280135 w 465526"/>
                    <a:gd name="connsiteY4" fmla="*/ 142077 h 468565"/>
                    <a:gd name="connsiteX5" fmla="*/ 277277 w 465526"/>
                    <a:gd name="connsiteY5" fmla="*/ 88451 h 468565"/>
                    <a:gd name="connsiteX6" fmla="*/ 279087 w 465526"/>
                    <a:gd name="connsiteY6" fmla="*/ 90261 h 468565"/>
                    <a:gd name="connsiteX7" fmla="*/ 368337 w 465526"/>
                    <a:gd name="connsiteY7" fmla="*/ -36 h 468565"/>
                    <a:gd name="connsiteX8" fmla="*/ 373194 w 465526"/>
                    <a:gd name="connsiteY8" fmla="*/ 92261 h 468565"/>
                    <a:gd name="connsiteX9" fmla="*/ 465491 w 465526"/>
                    <a:gd name="connsiteY9" fmla="*/ 96167 h 468565"/>
                    <a:gd name="connsiteX10" fmla="*/ 376242 w 465526"/>
                    <a:gd name="connsiteY10" fmla="*/ 186368 h 468565"/>
                    <a:gd name="connsiteX11" fmla="*/ 378052 w 465526"/>
                    <a:gd name="connsiteY11" fmla="*/ 188083 h 468565"/>
                    <a:gd name="connsiteX12" fmla="*/ 324426 w 465526"/>
                    <a:gd name="connsiteY12" fmla="*/ 185892 h 468565"/>
                    <a:gd name="connsiteX13" fmla="*/ 154595 w 465526"/>
                    <a:gd name="connsiteY13" fmla="*/ 357342 h 468565"/>
                    <a:gd name="connsiteX14" fmla="*/ 166121 w 465526"/>
                    <a:gd name="connsiteY14" fmla="*/ 384965 h 468565"/>
                    <a:gd name="connsiteX15" fmla="*/ 142118 w 465526"/>
                    <a:gd name="connsiteY15" fmla="*/ 443829 h 468565"/>
                    <a:gd name="connsiteX16" fmla="*/ 24658 w 465526"/>
                    <a:gd name="connsiteY16" fmla="*/ 444574 h 468565"/>
                    <a:gd name="connsiteX17" fmla="*/ 24579 w 465526"/>
                    <a:gd name="connsiteY17" fmla="*/ 444496 h 46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65526" h="468565">
                      <a:moveTo>
                        <a:pt x="24579" y="444401"/>
                      </a:moveTo>
                      <a:cubicBezTo>
                        <a:pt x="-8037" y="412071"/>
                        <a:pt x="-8269" y="359421"/>
                        <a:pt x="24061" y="326805"/>
                      </a:cubicBezTo>
                      <a:cubicBezTo>
                        <a:pt x="39546" y="311183"/>
                        <a:pt x="60590" y="302333"/>
                        <a:pt x="82587" y="302192"/>
                      </a:cubicBezTo>
                      <a:lnTo>
                        <a:pt x="110304" y="313527"/>
                      </a:lnTo>
                      <a:lnTo>
                        <a:pt x="280135" y="142077"/>
                      </a:lnTo>
                      <a:lnTo>
                        <a:pt x="277277" y="88451"/>
                      </a:lnTo>
                      <a:lnTo>
                        <a:pt x="279087" y="90261"/>
                      </a:lnTo>
                      <a:lnTo>
                        <a:pt x="368337" y="-36"/>
                      </a:lnTo>
                      <a:lnTo>
                        <a:pt x="373194" y="92261"/>
                      </a:lnTo>
                      <a:lnTo>
                        <a:pt x="465491" y="96167"/>
                      </a:lnTo>
                      <a:lnTo>
                        <a:pt x="376242" y="186368"/>
                      </a:lnTo>
                      <a:lnTo>
                        <a:pt x="378052" y="188083"/>
                      </a:lnTo>
                      <a:lnTo>
                        <a:pt x="324426" y="185892"/>
                      </a:lnTo>
                      <a:lnTo>
                        <a:pt x="154595" y="357342"/>
                      </a:lnTo>
                      <a:lnTo>
                        <a:pt x="166121" y="384965"/>
                      </a:lnTo>
                      <a:cubicBezTo>
                        <a:pt x="166338" y="407011"/>
                        <a:pt x="157689" y="428221"/>
                        <a:pt x="142118" y="443829"/>
                      </a:cubicBezTo>
                      <a:cubicBezTo>
                        <a:pt x="109888" y="476470"/>
                        <a:pt x="57300" y="476804"/>
                        <a:pt x="24658" y="444574"/>
                      </a:cubicBezTo>
                      <a:cubicBezTo>
                        <a:pt x="24632" y="444548"/>
                        <a:pt x="24606" y="444522"/>
                        <a:pt x="24579" y="444496"/>
                      </a:cubicBezTo>
                      <a:close/>
                    </a:path>
                  </a:pathLst>
                </a:custGeom>
                <a:solidFill>
                  <a:srgbClr val="0B42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B5BBEA0-0A1E-41DF-ADDB-8C8E9BB6DF60}"/>
                  </a:ext>
                </a:extLst>
              </p:cNvPr>
              <p:cNvGrpSpPr/>
              <p:nvPr/>
            </p:nvGrpSpPr>
            <p:grpSpPr>
              <a:xfrm>
                <a:off x="10363317" y="3014584"/>
                <a:ext cx="692925" cy="695436"/>
                <a:chOff x="7727301" y="2579160"/>
                <a:chExt cx="1126776" cy="1130860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9D179060-1E98-4A9E-9E8E-CE913D9CEEBD}"/>
                    </a:ext>
                  </a:extLst>
                </p:cNvPr>
                <p:cNvSpPr/>
                <p:nvPr/>
              </p:nvSpPr>
              <p:spPr>
                <a:xfrm>
                  <a:off x="7727301" y="2624879"/>
                  <a:ext cx="1085638" cy="1085141"/>
                </a:xfrm>
                <a:custGeom>
                  <a:avLst/>
                  <a:gdLst>
                    <a:gd name="connsiteX0" fmla="*/ 612062 w 715845"/>
                    <a:gd name="connsiteY0" fmla="*/ 609325 h 715517"/>
                    <a:gd name="connsiteX1" fmla="*/ 106122 w 715845"/>
                    <a:gd name="connsiteY1" fmla="*/ 612059 h 715517"/>
                    <a:gd name="connsiteX2" fmla="*/ 103385 w 715845"/>
                    <a:gd name="connsiteY2" fmla="*/ 106122 h 715517"/>
                    <a:gd name="connsiteX3" fmla="*/ 609325 w 715845"/>
                    <a:gd name="connsiteY3" fmla="*/ 103385 h 715517"/>
                    <a:gd name="connsiteX4" fmla="*/ 609586 w 715845"/>
                    <a:gd name="connsiteY4" fmla="*/ 103643 h 715517"/>
                    <a:gd name="connsiteX5" fmla="*/ 612510 w 715845"/>
                    <a:gd name="connsiteY5" fmla="*/ 609449 h 715517"/>
                    <a:gd name="connsiteX6" fmla="*/ 612348 w 715845"/>
                    <a:gd name="connsiteY6" fmla="*/ 609611 h 71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5845" h="715517">
                      <a:moveTo>
                        <a:pt x="612062" y="609325"/>
                      </a:moveTo>
                      <a:cubicBezTo>
                        <a:pt x="473107" y="749790"/>
                        <a:pt x="246589" y="751019"/>
                        <a:pt x="106122" y="612059"/>
                      </a:cubicBezTo>
                      <a:cubicBezTo>
                        <a:pt x="-34345" y="473106"/>
                        <a:pt x="-35571" y="246589"/>
                        <a:pt x="103385" y="106122"/>
                      </a:cubicBezTo>
                      <a:cubicBezTo>
                        <a:pt x="242341" y="-34346"/>
                        <a:pt x="468858" y="-35571"/>
                        <a:pt x="609325" y="103385"/>
                      </a:cubicBezTo>
                      <a:cubicBezTo>
                        <a:pt x="609412" y="103470"/>
                        <a:pt x="609499" y="103557"/>
                        <a:pt x="609586" y="103643"/>
                      </a:cubicBezTo>
                      <a:cubicBezTo>
                        <a:pt x="750070" y="242510"/>
                        <a:pt x="751375" y="468965"/>
                        <a:pt x="612510" y="609449"/>
                      </a:cubicBezTo>
                      <a:cubicBezTo>
                        <a:pt x="612453" y="609506"/>
                        <a:pt x="612405" y="609554"/>
                        <a:pt x="612348" y="609611"/>
                      </a:cubicBezTo>
                      <a:close/>
                    </a:path>
                  </a:pathLst>
                </a:custGeom>
                <a:solidFill>
                  <a:srgbClr val="F652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16F37EBE-2424-44A5-8386-6D08700FE343}"/>
                    </a:ext>
                  </a:extLst>
                </p:cNvPr>
                <p:cNvSpPr/>
                <p:nvPr/>
              </p:nvSpPr>
              <p:spPr>
                <a:xfrm>
                  <a:off x="7727301" y="2624879"/>
                  <a:ext cx="1085638" cy="1085141"/>
                </a:xfrm>
                <a:custGeom>
                  <a:avLst/>
                  <a:gdLst>
                    <a:gd name="connsiteX0" fmla="*/ 612062 w 715845"/>
                    <a:gd name="connsiteY0" fmla="*/ 609325 h 715517"/>
                    <a:gd name="connsiteX1" fmla="*/ 106122 w 715845"/>
                    <a:gd name="connsiteY1" fmla="*/ 612059 h 715517"/>
                    <a:gd name="connsiteX2" fmla="*/ 103385 w 715845"/>
                    <a:gd name="connsiteY2" fmla="*/ 106122 h 715517"/>
                    <a:gd name="connsiteX3" fmla="*/ 609325 w 715845"/>
                    <a:gd name="connsiteY3" fmla="*/ 103385 h 715517"/>
                    <a:gd name="connsiteX4" fmla="*/ 609586 w 715845"/>
                    <a:gd name="connsiteY4" fmla="*/ 103643 h 715517"/>
                    <a:gd name="connsiteX5" fmla="*/ 612510 w 715845"/>
                    <a:gd name="connsiteY5" fmla="*/ 609449 h 715517"/>
                    <a:gd name="connsiteX6" fmla="*/ 612348 w 715845"/>
                    <a:gd name="connsiteY6" fmla="*/ 609611 h 71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5845" h="715517">
                      <a:moveTo>
                        <a:pt x="612062" y="609325"/>
                      </a:moveTo>
                      <a:cubicBezTo>
                        <a:pt x="473107" y="749790"/>
                        <a:pt x="246589" y="751019"/>
                        <a:pt x="106122" y="612059"/>
                      </a:cubicBezTo>
                      <a:cubicBezTo>
                        <a:pt x="-34345" y="473106"/>
                        <a:pt x="-35571" y="246589"/>
                        <a:pt x="103385" y="106122"/>
                      </a:cubicBezTo>
                      <a:cubicBezTo>
                        <a:pt x="242341" y="-34346"/>
                        <a:pt x="468858" y="-35571"/>
                        <a:pt x="609325" y="103385"/>
                      </a:cubicBezTo>
                      <a:cubicBezTo>
                        <a:pt x="609412" y="103470"/>
                        <a:pt x="609499" y="103557"/>
                        <a:pt x="609586" y="103643"/>
                      </a:cubicBezTo>
                      <a:cubicBezTo>
                        <a:pt x="750070" y="242510"/>
                        <a:pt x="751375" y="468965"/>
                        <a:pt x="612510" y="609449"/>
                      </a:cubicBezTo>
                      <a:cubicBezTo>
                        <a:pt x="612453" y="609506"/>
                        <a:pt x="612405" y="609554"/>
                        <a:pt x="612348" y="609611"/>
                      </a:cubicBez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FD2DEBAF-B3CD-4DAE-8491-EF011006C6AB}"/>
                    </a:ext>
                  </a:extLst>
                </p:cNvPr>
                <p:cNvSpPr/>
                <p:nvPr/>
              </p:nvSpPr>
              <p:spPr>
                <a:xfrm>
                  <a:off x="7873947" y="2772438"/>
                  <a:ext cx="790972" cy="791030"/>
                </a:xfrm>
                <a:custGeom>
                  <a:avLst/>
                  <a:gdLst>
                    <a:gd name="connsiteX0" fmla="*/ 446216 w 521549"/>
                    <a:gd name="connsiteY0" fmla="*/ 444115 h 521587"/>
                    <a:gd name="connsiteX1" fmla="*/ 77403 w 521549"/>
                    <a:gd name="connsiteY1" fmla="*/ 446215 h 521587"/>
                    <a:gd name="connsiteX2" fmla="*/ 75302 w 521549"/>
                    <a:gd name="connsiteY2" fmla="*/ 77402 h 521587"/>
                    <a:gd name="connsiteX3" fmla="*/ 444116 w 521549"/>
                    <a:gd name="connsiteY3" fmla="*/ 75302 h 521587"/>
                    <a:gd name="connsiteX4" fmla="*/ 444120 w 521549"/>
                    <a:gd name="connsiteY4" fmla="*/ 75307 h 521587"/>
                    <a:gd name="connsiteX5" fmla="*/ 446216 w 521549"/>
                    <a:gd name="connsiteY5" fmla="*/ 444115 h 521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1549" h="521587">
                      <a:moveTo>
                        <a:pt x="446216" y="444115"/>
                      </a:moveTo>
                      <a:cubicBezTo>
                        <a:pt x="344951" y="546537"/>
                        <a:pt x="179827" y="547480"/>
                        <a:pt x="77403" y="446215"/>
                      </a:cubicBezTo>
                      <a:cubicBezTo>
                        <a:pt x="-25022" y="344951"/>
                        <a:pt x="-25963" y="179828"/>
                        <a:pt x="75302" y="77402"/>
                      </a:cubicBezTo>
                      <a:cubicBezTo>
                        <a:pt x="176567" y="-25023"/>
                        <a:pt x="341691" y="-25963"/>
                        <a:pt x="444116" y="75302"/>
                      </a:cubicBezTo>
                      <a:cubicBezTo>
                        <a:pt x="444117" y="75303"/>
                        <a:pt x="444119" y="75305"/>
                        <a:pt x="444120" y="75307"/>
                      </a:cubicBezTo>
                      <a:cubicBezTo>
                        <a:pt x="546486" y="176595"/>
                        <a:pt x="547429" y="341671"/>
                        <a:pt x="446216" y="444115"/>
                      </a:cubicBezTo>
                      <a:close/>
                    </a:path>
                  </a:pathLst>
                </a:custGeom>
                <a:solidFill>
                  <a:srgbClr val="F7D4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500F9954-C428-4FA4-93CB-3D60AFF323BA}"/>
                    </a:ext>
                  </a:extLst>
                </p:cNvPr>
                <p:cNvSpPr/>
                <p:nvPr/>
              </p:nvSpPr>
              <p:spPr>
                <a:xfrm>
                  <a:off x="7873947" y="2772438"/>
                  <a:ext cx="790972" cy="791030"/>
                </a:xfrm>
                <a:custGeom>
                  <a:avLst/>
                  <a:gdLst>
                    <a:gd name="connsiteX0" fmla="*/ 446216 w 521549"/>
                    <a:gd name="connsiteY0" fmla="*/ 444115 h 521587"/>
                    <a:gd name="connsiteX1" fmla="*/ 77403 w 521549"/>
                    <a:gd name="connsiteY1" fmla="*/ 446215 h 521587"/>
                    <a:gd name="connsiteX2" fmla="*/ 75302 w 521549"/>
                    <a:gd name="connsiteY2" fmla="*/ 77402 h 521587"/>
                    <a:gd name="connsiteX3" fmla="*/ 444116 w 521549"/>
                    <a:gd name="connsiteY3" fmla="*/ 75302 h 521587"/>
                    <a:gd name="connsiteX4" fmla="*/ 444120 w 521549"/>
                    <a:gd name="connsiteY4" fmla="*/ 75307 h 521587"/>
                    <a:gd name="connsiteX5" fmla="*/ 446216 w 521549"/>
                    <a:gd name="connsiteY5" fmla="*/ 444115 h 521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1549" h="521587">
                      <a:moveTo>
                        <a:pt x="446216" y="444115"/>
                      </a:moveTo>
                      <a:cubicBezTo>
                        <a:pt x="344951" y="546537"/>
                        <a:pt x="179827" y="547480"/>
                        <a:pt x="77403" y="446215"/>
                      </a:cubicBezTo>
                      <a:cubicBezTo>
                        <a:pt x="-25022" y="344951"/>
                        <a:pt x="-25963" y="179828"/>
                        <a:pt x="75302" y="77402"/>
                      </a:cubicBezTo>
                      <a:cubicBezTo>
                        <a:pt x="176567" y="-25023"/>
                        <a:pt x="341691" y="-25963"/>
                        <a:pt x="444116" y="75302"/>
                      </a:cubicBezTo>
                      <a:cubicBezTo>
                        <a:pt x="444117" y="75303"/>
                        <a:pt x="444119" y="75305"/>
                        <a:pt x="444120" y="75307"/>
                      </a:cubicBezTo>
                      <a:cubicBezTo>
                        <a:pt x="546486" y="176595"/>
                        <a:pt x="547429" y="341671"/>
                        <a:pt x="446216" y="444115"/>
                      </a:cubicBez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310B13E7-4D20-481D-A5B9-C53EECDF1C23}"/>
                    </a:ext>
                  </a:extLst>
                </p:cNvPr>
                <p:cNvSpPr/>
                <p:nvPr/>
              </p:nvSpPr>
              <p:spPr>
                <a:xfrm>
                  <a:off x="8024025" y="2922674"/>
                  <a:ext cx="491145" cy="491144"/>
                </a:xfrm>
                <a:custGeom>
                  <a:avLst/>
                  <a:gdLst>
                    <a:gd name="connsiteX0" fmla="*/ 277249 w 323850"/>
                    <a:gd name="connsiteY0" fmla="*/ 275520 h 323849"/>
                    <a:gd name="connsiteX1" fmla="*/ 48259 w 323850"/>
                    <a:gd name="connsiteY1" fmla="*/ 277248 h 323849"/>
                    <a:gd name="connsiteX2" fmla="*/ 46530 w 323850"/>
                    <a:gd name="connsiteY2" fmla="*/ 48258 h 323849"/>
                    <a:gd name="connsiteX3" fmla="*/ 275521 w 323850"/>
                    <a:gd name="connsiteY3" fmla="*/ 46530 h 323849"/>
                    <a:gd name="connsiteX4" fmla="*/ 275915 w 323850"/>
                    <a:gd name="connsiteY4" fmla="*/ 46920 h 323849"/>
                    <a:gd name="connsiteX5" fmla="*/ 277249 w 323850"/>
                    <a:gd name="connsiteY5" fmla="*/ 275520 h 323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3850" h="323849">
                      <a:moveTo>
                        <a:pt x="277249" y="275520"/>
                      </a:moveTo>
                      <a:cubicBezTo>
                        <a:pt x="214492" y="339231"/>
                        <a:pt x="111970" y="340004"/>
                        <a:pt x="48259" y="277248"/>
                      </a:cubicBezTo>
                      <a:cubicBezTo>
                        <a:pt x="-15453" y="214492"/>
                        <a:pt x="-16226" y="111969"/>
                        <a:pt x="46530" y="48258"/>
                      </a:cubicBezTo>
                      <a:cubicBezTo>
                        <a:pt x="109288" y="-15452"/>
                        <a:pt x="211809" y="-16227"/>
                        <a:pt x="275521" y="46530"/>
                      </a:cubicBezTo>
                      <a:cubicBezTo>
                        <a:pt x="275652" y="46660"/>
                        <a:pt x="275784" y="46790"/>
                        <a:pt x="275915" y="46920"/>
                      </a:cubicBezTo>
                      <a:cubicBezTo>
                        <a:pt x="339257" y="109742"/>
                        <a:pt x="339854" y="211964"/>
                        <a:pt x="277249" y="2755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2DACF4C-FC29-49C0-92DE-98455B33CDC6}"/>
                    </a:ext>
                  </a:extLst>
                </p:cNvPr>
                <p:cNvSpPr/>
                <p:nvPr/>
              </p:nvSpPr>
              <p:spPr>
                <a:xfrm>
                  <a:off x="8024025" y="2922674"/>
                  <a:ext cx="491145" cy="491144"/>
                </a:xfrm>
                <a:custGeom>
                  <a:avLst/>
                  <a:gdLst>
                    <a:gd name="connsiteX0" fmla="*/ 277249 w 323850"/>
                    <a:gd name="connsiteY0" fmla="*/ 275520 h 323849"/>
                    <a:gd name="connsiteX1" fmla="*/ 48259 w 323850"/>
                    <a:gd name="connsiteY1" fmla="*/ 277248 h 323849"/>
                    <a:gd name="connsiteX2" fmla="*/ 46530 w 323850"/>
                    <a:gd name="connsiteY2" fmla="*/ 48258 h 323849"/>
                    <a:gd name="connsiteX3" fmla="*/ 275521 w 323850"/>
                    <a:gd name="connsiteY3" fmla="*/ 46530 h 323849"/>
                    <a:gd name="connsiteX4" fmla="*/ 275915 w 323850"/>
                    <a:gd name="connsiteY4" fmla="*/ 46920 h 323849"/>
                    <a:gd name="connsiteX5" fmla="*/ 277249 w 323850"/>
                    <a:gd name="connsiteY5" fmla="*/ 275520 h 323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3850" h="323849">
                      <a:moveTo>
                        <a:pt x="277249" y="275520"/>
                      </a:moveTo>
                      <a:cubicBezTo>
                        <a:pt x="214492" y="339231"/>
                        <a:pt x="111970" y="340004"/>
                        <a:pt x="48259" y="277248"/>
                      </a:cubicBezTo>
                      <a:cubicBezTo>
                        <a:pt x="-15453" y="214492"/>
                        <a:pt x="-16226" y="111969"/>
                        <a:pt x="46530" y="48258"/>
                      </a:cubicBezTo>
                      <a:cubicBezTo>
                        <a:pt x="109288" y="-15452"/>
                        <a:pt x="211809" y="-16227"/>
                        <a:pt x="275521" y="46530"/>
                      </a:cubicBezTo>
                      <a:cubicBezTo>
                        <a:pt x="275652" y="46660"/>
                        <a:pt x="275784" y="46790"/>
                        <a:pt x="275915" y="46920"/>
                      </a:cubicBezTo>
                      <a:cubicBezTo>
                        <a:pt x="339257" y="109742"/>
                        <a:pt x="339854" y="211964"/>
                        <a:pt x="277249" y="275520"/>
                      </a:cubicBezTo>
                      <a:close/>
                    </a:path>
                  </a:pathLst>
                </a:custGeom>
                <a:noFill/>
                <a:ln w="9525" cap="flat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1B6492A1-AB8D-42B1-952F-C28EC361BADB}"/>
                    </a:ext>
                  </a:extLst>
                </p:cNvPr>
                <p:cNvSpPr/>
                <p:nvPr/>
              </p:nvSpPr>
              <p:spPr>
                <a:xfrm>
                  <a:off x="8148068" y="2579160"/>
                  <a:ext cx="706009" cy="710618"/>
                </a:xfrm>
                <a:custGeom>
                  <a:avLst/>
                  <a:gdLst>
                    <a:gd name="connsiteX0" fmla="*/ 24579 w 465526"/>
                    <a:gd name="connsiteY0" fmla="*/ 444401 h 468565"/>
                    <a:gd name="connsiteX1" fmla="*/ 24061 w 465526"/>
                    <a:gd name="connsiteY1" fmla="*/ 326805 h 468565"/>
                    <a:gd name="connsiteX2" fmla="*/ 82587 w 465526"/>
                    <a:gd name="connsiteY2" fmla="*/ 302192 h 468565"/>
                    <a:gd name="connsiteX3" fmla="*/ 110304 w 465526"/>
                    <a:gd name="connsiteY3" fmla="*/ 313527 h 468565"/>
                    <a:gd name="connsiteX4" fmla="*/ 280135 w 465526"/>
                    <a:gd name="connsiteY4" fmla="*/ 142077 h 468565"/>
                    <a:gd name="connsiteX5" fmla="*/ 277277 w 465526"/>
                    <a:gd name="connsiteY5" fmla="*/ 88451 h 468565"/>
                    <a:gd name="connsiteX6" fmla="*/ 279087 w 465526"/>
                    <a:gd name="connsiteY6" fmla="*/ 90261 h 468565"/>
                    <a:gd name="connsiteX7" fmla="*/ 368337 w 465526"/>
                    <a:gd name="connsiteY7" fmla="*/ -36 h 468565"/>
                    <a:gd name="connsiteX8" fmla="*/ 373194 w 465526"/>
                    <a:gd name="connsiteY8" fmla="*/ 92261 h 468565"/>
                    <a:gd name="connsiteX9" fmla="*/ 465491 w 465526"/>
                    <a:gd name="connsiteY9" fmla="*/ 96167 h 468565"/>
                    <a:gd name="connsiteX10" fmla="*/ 376242 w 465526"/>
                    <a:gd name="connsiteY10" fmla="*/ 186368 h 468565"/>
                    <a:gd name="connsiteX11" fmla="*/ 378052 w 465526"/>
                    <a:gd name="connsiteY11" fmla="*/ 188083 h 468565"/>
                    <a:gd name="connsiteX12" fmla="*/ 324426 w 465526"/>
                    <a:gd name="connsiteY12" fmla="*/ 185892 h 468565"/>
                    <a:gd name="connsiteX13" fmla="*/ 154595 w 465526"/>
                    <a:gd name="connsiteY13" fmla="*/ 357342 h 468565"/>
                    <a:gd name="connsiteX14" fmla="*/ 166121 w 465526"/>
                    <a:gd name="connsiteY14" fmla="*/ 384965 h 468565"/>
                    <a:gd name="connsiteX15" fmla="*/ 142118 w 465526"/>
                    <a:gd name="connsiteY15" fmla="*/ 443829 h 468565"/>
                    <a:gd name="connsiteX16" fmla="*/ 24658 w 465526"/>
                    <a:gd name="connsiteY16" fmla="*/ 444574 h 468565"/>
                    <a:gd name="connsiteX17" fmla="*/ 24579 w 465526"/>
                    <a:gd name="connsiteY17" fmla="*/ 444496 h 46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65526" h="468565">
                      <a:moveTo>
                        <a:pt x="24579" y="444401"/>
                      </a:moveTo>
                      <a:cubicBezTo>
                        <a:pt x="-8037" y="412071"/>
                        <a:pt x="-8269" y="359421"/>
                        <a:pt x="24061" y="326805"/>
                      </a:cubicBezTo>
                      <a:cubicBezTo>
                        <a:pt x="39546" y="311183"/>
                        <a:pt x="60590" y="302333"/>
                        <a:pt x="82587" y="302192"/>
                      </a:cubicBezTo>
                      <a:lnTo>
                        <a:pt x="110304" y="313527"/>
                      </a:lnTo>
                      <a:lnTo>
                        <a:pt x="280135" y="142077"/>
                      </a:lnTo>
                      <a:lnTo>
                        <a:pt x="277277" y="88451"/>
                      </a:lnTo>
                      <a:lnTo>
                        <a:pt x="279087" y="90261"/>
                      </a:lnTo>
                      <a:lnTo>
                        <a:pt x="368337" y="-36"/>
                      </a:lnTo>
                      <a:lnTo>
                        <a:pt x="373194" y="92261"/>
                      </a:lnTo>
                      <a:lnTo>
                        <a:pt x="465491" y="96167"/>
                      </a:lnTo>
                      <a:lnTo>
                        <a:pt x="376242" y="186368"/>
                      </a:lnTo>
                      <a:lnTo>
                        <a:pt x="378052" y="188083"/>
                      </a:lnTo>
                      <a:lnTo>
                        <a:pt x="324426" y="185892"/>
                      </a:lnTo>
                      <a:lnTo>
                        <a:pt x="154595" y="357342"/>
                      </a:lnTo>
                      <a:lnTo>
                        <a:pt x="166121" y="384965"/>
                      </a:lnTo>
                      <a:cubicBezTo>
                        <a:pt x="166338" y="407011"/>
                        <a:pt x="157689" y="428221"/>
                        <a:pt x="142118" y="443829"/>
                      </a:cubicBezTo>
                      <a:cubicBezTo>
                        <a:pt x="109888" y="476470"/>
                        <a:pt x="57300" y="476804"/>
                        <a:pt x="24658" y="444574"/>
                      </a:cubicBezTo>
                      <a:cubicBezTo>
                        <a:pt x="24632" y="444548"/>
                        <a:pt x="24606" y="444522"/>
                        <a:pt x="24579" y="444496"/>
                      </a:cubicBezTo>
                      <a:close/>
                    </a:path>
                  </a:pathLst>
                </a:custGeom>
                <a:solidFill>
                  <a:srgbClr val="0B425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4" name="Google Shape;443;p30">
              <a:extLst>
                <a:ext uri="{FF2B5EF4-FFF2-40B4-BE49-F238E27FC236}">
                  <a16:creationId xmlns:a16="http://schemas.microsoft.com/office/drawing/2014/main" id="{00AB74BA-2215-40FF-998F-840C5D315E7C}"/>
                </a:ext>
              </a:extLst>
            </p:cNvPr>
            <p:cNvSpPr txBox="1"/>
            <p:nvPr/>
          </p:nvSpPr>
          <p:spPr>
            <a:xfrm>
              <a:off x="8825337" y="3954847"/>
              <a:ext cx="2487050" cy="922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141C36"/>
                  </a:solidFill>
                  <a:latin typeface="Calibri (Body)"/>
                  <a:ea typeface="Calibri"/>
                  <a:cs typeface="Calibri"/>
                  <a:sym typeface="Calibri"/>
                </a:rPr>
                <a:t>Easily </a:t>
              </a:r>
              <a:r>
                <a:rPr lang="en-US" sz="2000" b="1" dirty="0">
                  <a:solidFill>
                    <a:srgbClr val="141C36"/>
                  </a:solidFill>
                  <a:latin typeface="Calibri (Body)"/>
                  <a:ea typeface="Calibri"/>
                  <a:cs typeface="Calibri"/>
                  <a:sym typeface="Calibri"/>
                </a:rPr>
                <a:t>scalable</a:t>
              </a:r>
              <a:endParaRPr sz="2000" b="1" dirty="0">
                <a:solidFill>
                  <a:srgbClr val="141C36"/>
                </a:solidFill>
                <a:latin typeface="Calibri (Body)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CAE5143D-ABE8-4EAF-975E-A64CF5227B8D}"/>
                </a:ext>
              </a:extLst>
            </p:cNvPr>
            <p:cNvSpPr/>
            <p:nvPr/>
          </p:nvSpPr>
          <p:spPr>
            <a:xfrm rot="8333482">
              <a:off x="8602774" y="3730510"/>
              <a:ext cx="334750" cy="953174"/>
            </a:xfrm>
            <a:prstGeom prst="curvedLeftArrow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47A2F0-F54C-44E8-B738-3D74E4E7E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3683" y="2078241"/>
              <a:ext cx="2180142" cy="1992008"/>
            </a:xfrm>
            <a:prstGeom prst="rect">
              <a:avLst/>
            </a:prstGeom>
          </p:spPr>
        </p:pic>
        <p:sp>
          <p:nvSpPr>
            <p:cNvPr id="58" name="Google Shape;443;p30">
              <a:extLst>
                <a:ext uri="{FF2B5EF4-FFF2-40B4-BE49-F238E27FC236}">
                  <a16:creationId xmlns:a16="http://schemas.microsoft.com/office/drawing/2014/main" id="{A0248435-2DD7-4412-B002-D6EEC61D7CB7}"/>
                </a:ext>
              </a:extLst>
            </p:cNvPr>
            <p:cNvSpPr txBox="1"/>
            <p:nvPr/>
          </p:nvSpPr>
          <p:spPr>
            <a:xfrm>
              <a:off x="4850727" y="3954847"/>
              <a:ext cx="2487050" cy="922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Powerful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06E2BC9-F34D-FA4E-83F9-1210FD210619}"/>
                  </a:ext>
                </a:extLst>
              </p14:cNvPr>
              <p14:cNvContentPartPr/>
              <p14:nvPr/>
            </p14:nvContentPartPr>
            <p14:xfrm>
              <a:off x="1083600" y="269280"/>
              <a:ext cx="9912600" cy="5375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06E2BC9-F34D-FA4E-83F9-1210FD2106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400" y="253080"/>
                <a:ext cx="9945000" cy="54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47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5A946E-13BC-47CD-977A-6CFFF270E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5527" y="2083569"/>
            <a:ext cx="3779380" cy="2690863"/>
          </a:xfrm>
        </p:spPr>
        <p:txBody>
          <a:bodyPr/>
          <a:lstStyle/>
          <a:p>
            <a:r>
              <a:rPr lang="en-US" sz="3200" dirty="0">
                <a:sym typeface="Calibri"/>
              </a:rPr>
              <a:t>CALCULATION OF DEPENDENT VARIABLE USING INDEPENDENT VARIABLE VALUE 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pic>
        <p:nvPicPr>
          <p:cNvPr id="3" name="Google Shape;505;p32">
            <a:extLst>
              <a:ext uri="{FF2B5EF4-FFF2-40B4-BE49-F238E27FC236}">
                <a16:creationId xmlns:a16="http://schemas.microsoft.com/office/drawing/2014/main" id="{725A1EC3-52D7-45E6-821A-736BE748AC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337007" y="1471001"/>
            <a:ext cx="7414335" cy="39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09;p32">
            <a:extLst>
              <a:ext uri="{FF2B5EF4-FFF2-40B4-BE49-F238E27FC236}">
                <a16:creationId xmlns:a16="http://schemas.microsoft.com/office/drawing/2014/main" id="{5639C184-CCFA-4AA7-9E7F-CFED40B4C6D4}"/>
              </a:ext>
            </a:extLst>
          </p:cNvPr>
          <p:cNvSpPr txBox="1"/>
          <p:nvPr/>
        </p:nvSpPr>
        <p:spPr>
          <a:xfrm>
            <a:off x="575036" y="801815"/>
            <a:ext cx="7088956" cy="5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What is the price of a car when mileage is 27 km/l?</a:t>
            </a:r>
            <a:endParaRPr sz="2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Google Shape;289;p23">
            <a:extLst>
              <a:ext uri="{FF2B5EF4-FFF2-40B4-BE49-F238E27FC236}">
                <a16:creationId xmlns:a16="http://schemas.microsoft.com/office/drawing/2014/main" id="{3E46E767-81C6-4B48-967A-A5808604AB68}"/>
              </a:ext>
            </a:extLst>
          </p:cNvPr>
          <p:cNvSpPr txBox="1"/>
          <p:nvPr/>
        </p:nvSpPr>
        <p:spPr>
          <a:xfrm>
            <a:off x="3522499" y="5385006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Mileage (km/l)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19BE1786-15BE-4AA5-A690-2224F44C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152156"/>
              </p:ext>
            </p:extLst>
          </p:nvPr>
        </p:nvGraphicFramePr>
        <p:xfrm>
          <a:off x="1924267" y="2083569"/>
          <a:ext cx="529362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03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2993446729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2283731897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4213404725"/>
                    </a:ext>
                  </a:extLst>
                </a:gridCol>
              </a:tblGrid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24934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588346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150656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7881B01D-287E-4871-925F-606FBFFEA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297" y="2466164"/>
            <a:ext cx="3587696" cy="12287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B48B1F2-7E3B-4A89-876C-1D3F80D4585C}"/>
              </a:ext>
            </a:extLst>
          </p:cNvPr>
          <p:cNvSpPr/>
          <p:nvPr/>
        </p:nvSpPr>
        <p:spPr>
          <a:xfrm>
            <a:off x="6135023" y="2395679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E57A51-F50B-4B95-B75D-A5E90A1B00A9}"/>
              </a:ext>
            </a:extLst>
          </p:cNvPr>
          <p:cNvSpPr/>
          <p:nvPr/>
        </p:nvSpPr>
        <p:spPr>
          <a:xfrm>
            <a:off x="4961543" y="2799539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58C497-F216-4264-AA01-C28A09C25087}"/>
              </a:ext>
            </a:extLst>
          </p:cNvPr>
          <p:cNvSpPr/>
          <p:nvPr/>
        </p:nvSpPr>
        <p:spPr>
          <a:xfrm>
            <a:off x="4826449" y="2939556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8E7F87-0F84-4823-A0F1-4041DE5F1F3A}"/>
              </a:ext>
            </a:extLst>
          </p:cNvPr>
          <p:cNvSpPr/>
          <p:nvPr/>
        </p:nvSpPr>
        <p:spPr>
          <a:xfrm>
            <a:off x="3571006" y="3312936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CF91C5-848A-4935-A7F8-2969B286011D}"/>
              </a:ext>
            </a:extLst>
          </p:cNvPr>
          <p:cNvSpPr/>
          <p:nvPr/>
        </p:nvSpPr>
        <p:spPr>
          <a:xfrm>
            <a:off x="2427536" y="3624404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4" name="Google Shape;289;p23">
            <a:extLst>
              <a:ext uri="{FF2B5EF4-FFF2-40B4-BE49-F238E27FC236}">
                <a16:creationId xmlns:a16="http://schemas.microsoft.com/office/drawing/2014/main" id="{9B56FFD7-5F4B-4CBE-8203-6AFD6D904EF2}"/>
              </a:ext>
            </a:extLst>
          </p:cNvPr>
          <p:cNvSpPr txBox="1"/>
          <p:nvPr/>
        </p:nvSpPr>
        <p:spPr>
          <a:xfrm>
            <a:off x="3522499" y="1745791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Price of a used car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89;p23">
            <a:extLst>
              <a:ext uri="{FF2B5EF4-FFF2-40B4-BE49-F238E27FC236}">
                <a16:creationId xmlns:a16="http://schemas.microsoft.com/office/drawing/2014/main" id="{F0BBA23E-C1CE-49D0-81E1-15FD5FFD1A2A}"/>
              </a:ext>
            </a:extLst>
          </p:cNvPr>
          <p:cNvSpPr txBox="1"/>
          <p:nvPr/>
        </p:nvSpPr>
        <p:spPr>
          <a:xfrm>
            <a:off x="966919" y="1928209"/>
            <a:ext cx="939402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400000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89;p23">
            <a:extLst>
              <a:ext uri="{FF2B5EF4-FFF2-40B4-BE49-F238E27FC236}">
                <a16:creationId xmlns:a16="http://schemas.microsoft.com/office/drawing/2014/main" id="{858695DF-23CB-4470-85B2-C77D7711AFA2}"/>
              </a:ext>
            </a:extLst>
          </p:cNvPr>
          <p:cNvSpPr txBox="1"/>
          <p:nvPr/>
        </p:nvSpPr>
        <p:spPr>
          <a:xfrm>
            <a:off x="988681" y="2274383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89;p23">
            <a:extLst>
              <a:ext uri="{FF2B5EF4-FFF2-40B4-BE49-F238E27FC236}">
                <a16:creationId xmlns:a16="http://schemas.microsoft.com/office/drawing/2014/main" id="{1EBB9BC1-FD8F-4424-B229-26C1E2DE800A}"/>
              </a:ext>
            </a:extLst>
          </p:cNvPr>
          <p:cNvSpPr txBox="1"/>
          <p:nvPr/>
        </p:nvSpPr>
        <p:spPr>
          <a:xfrm>
            <a:off x="984865" y="2637882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89;p23">
            <a:extLst>
              <a:ext uri="{FF2B5EF4-FFF2-40B4-BE49-F238E27FC236}">
                <a16:creationId xmlns:a16="http://schemas.microsoft.com/office/drawing/2014/main" id="{24DF343B-9E2A-4FF0-BB54-27990B74B644}"/>
              </a:ext>
            </a:extLst>
          </p:cNvPr>
          <p:cNvSpPr txBox="1"/>
          <p:nvPr/>
        </p:nvSpPr>
        <p:spPr>
          <a:xfrm>
            <a:off x="991926" y="3001381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89;p23">
            <a:extLst>
              <a:ext uri="{FF2B5EF4-FFF2-40B4-BE49-F238E27FC236}">
                <a16:creationId xmlns:a16="http://schemas.microsoft.com/office/drawing/2014/main" id="{623BA414-6C77-4B95-8C00-D2B956F94127}"/>
              </a:ext>
            </a:extLst>
          </p:cNvPr>
          <p:cNvSpPr txBox="1"/>
          <p:nvPr/>
        </p:nvSpPr>
        <p:spPr>
          <a:xfrm>
            <a:off x="991926" y="3364880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9;p23">
            <a:extLst>
              <a:ext uri="{FF2B5EF4-FFF2-40B4-BE49-F238E27FC236}">
                <a16:creationId xmlns:a16="http://schemas.microsoft.com/office/drawing/2014/main" id="{449A0366-908B-4A17-BC17-CDCA45B0FE78}"/>
              </a:ext>
            </a:extLst>
          </p:cNvPr>
          <p:cNvSpPr txBox="1"/>
          <p:nvPr/>
        </p:nvSpPr>
        <p:spPr>
          <a:xfrm>
            <a:off x="1018433" y="3728379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89;p23">
            <a:extLst>
              <a:ext uri="{FF2B5EF4-FFF2-40B4-BE49-F238E27FC236}">
                <a16:creationId xmlns:a16="http://schemas.microsoft.com/office/drawing/2014/main" id="{22FB36F7-A3CE-4A6B-AA95-BCE54C8D6039}"/>
              </a:ext>
            </a:extLst>
          </p:cNvPr>
          <p:cNvSpPr txBox="1"/>
          <p:nvPr/>
        </p:nvSpPr>
        <p:spPr>
          <a:xfrm>
            <a:off x="1018433" y="4091878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89;p23">
            <a:extLst>
              <a:ext uri="{FF2B5EF4-FFF2-40B4-BE49-F238E27FC236}">
                <a16:creationId xmlns:a16="http://schemas.microsoft.com/office/drawing/2014/main" id="{2358AC75-1631-4FE1-ACFA-0306D250974A}"/>
              </a:ext>
            </a:extLst>
          </p:cNvPr>
          <p:cNvSpPr txBox="1"/>
          <p:nvPr/>
        </p:nvSpPr>
        <p:spPr>
          <a:xfrm>
            <a:off x="1001649" y="4455377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89;p23">
            <a:extLst>
              <a:ext uri="{FF2B5EF4-FFF2-40B4-BE49-F238E27FC236}">
                <a16:creationId xmlns:a16="http://schemas.microsoft.com/office/drawing/2014/main" id="{65534B4B-CABF-4082-B872-5807556C1044}"/>
              </a:ext>
            </a:extLst>
          </p:cNvPr>
          <p:cNvSpPr txBox="1"/>
          <p:nvPr/>
        </p:nvSpPr>
        <p:spPr>
          <a:xfrm>
            <a:off x="1133754" y="4818878"/>
            <a:ext cx="641625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9;p23">
            <a:extLst>
              <a:ext uri="{FF2B5EF4-FFF2-40B4-BE49-F238E27FC236}">
                <a16:creationId xmlns:a16="http://schemas.microsoft.com/office/drawing/2014/main" id="{2873408E-F5B5-4356-B784-EB1718AA64D4}"/>
              </a:ext>
            </a:extLst>
          </p:cNvPr>
          <p:cNvSpPr txBox="1"/>
          <p:nvPr/>
        </p:nvSpPr>
        <p:spPr>
          <a:xfrm>
            <a:off x="1821181" y="504147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19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64496C73-2F8D-4A89-BBF2-EEF316032E1D}"/>
              </a:ext>
            </a:extLst>
          </p:cNvPr>
          <p:cNvSpPr txBox="1"/>
          <p:nvPr/>
        </p:nvSpPr>
        <p:spPr>
          <a:xfrm>
            <a:off x="2490436" y="504147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21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95A69D1A-AC41-4BE7-9E3C-E0479F088071}"/>
              </a:ext>
            </a:extLst>
          </p:cNvPr>
          <p:cNvSpPr txBox="1"/>
          <p:nvPr/>
        </p:nvSpPr>
        <p:spPr>
          <a:xfrm>
            <a:off x="3132768" y="504147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23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FC472B10-AAA0-4E55-BA65-8879C9684857}"/>
              </a:ext>
            </a:extLst>
          </p:cNvPr>
          <p:cNvSpPr txBox="1"/>
          <p:nvPr/>
        </p:nvSpPr>
        <p:spPr>
          <a:xfrm>
            <a:off x="3797827" y="504147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AA4E61B7-9C60-409E-BA15-63D825D1A8FF}"/>
              </a:ext>
            </a:extLst>
          </p:cNvPr>
          <p:cNvSpPr txBox="1"/>
          <p:nvPr/>
        </p:nvSpPr>
        <p:spPr>
          <a:xfrm>
            <a:off x="4462886" y="504147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27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566A352E-AE9E-462C-AB5C-2E396656FD75}"/>
              </a:ext>
            </a:extLst>
          </p:cNvPr>
          <p:cNvSpPr txBox="1"/>
          <p:nvPr/>
        </p:nvSpPr>
        <p:spPr>
          <a:xfrm>
            <a:off x="5151437" y="504147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29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9BFDEF1E-A968-4605-B87A-491F0D5359BA}"/>
              </a:ext>
            </a:extLst>
          </p:cNvPr>
          <p:cNvSpPr txBox="1"/>
          <p:nvPr/>
        </p:nvSpPr>
        <p:spPr>
          <a:xfrm>
            <a:off x="5794395" y="504147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31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4A94C183-4D3E-49EC-99CE-FBC4DC548622}"/>
              </a:ext>
            </a:extLst>
          </p:cNvPr>
          <p:cNvSpPr txBox="1"/>
          <p:nvPr/>
        </p:nvSpPr>
        <p:spPr>
          <a:xfrm>
            <a:off x="6435031" y="504147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33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89;p23">
            <a:extLst>
              <a:ext uri="{FF2B5EF4-FFF2-40B4-BE49-F238E27FC236}">
                <a16:creationId xmlns:a16="http://schemas.microsoft.com/office/drawing/2014/main" id="{E233645A-CD02-4625-A4E6-83FE8D70E4F3}"/>
              </a:ext>
            </a:extLst>
          </p:cNvPr>
          <p:cNvSpPr txBox="1"/>
          <p:nvPr/>
        </p:nvSpPr>
        <p:spPr>
          <a:xfrm>
            <a:off x="7075667" y="5041478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04292A-2D18-4404-A324-0A6FE03F8D7D}"/>
              </a:ext>
            </a:extLst>
          </p:cNvPr>
          <p:cNvSpPr/>
          <p:nvPr/>
        </p:nvSpPr>
        <p:spPr>
          <a:xfrm>
            <a:off x="4236065" y="3216431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43E9160-E3CF-4EC9-80C8-C8467AD4C2C5}"/>
              </a:ext>
            </a:extLst>
          </p:cNvPr>
          <p:cNvSpPr/>
          <p:nvPr/>
        </p:nvSpPr>
        <p:spPr>
          <a:xfrm>
            <a:off x="4231299" y="2745154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5" name="Google Shape;289;p23">
            <a:extLst>
              <a:ext uri="{FF2B5EF4-FFF2-40B4-BE49-F238E27FC236}">
                <a16:creationId xmlns:a16="http://schemas.microsoft.com/office/drawing/2014/main" id="{C8A22B53-5B9C-40B1-BC41-942FF38B84F4}"/>
              </a:ext>
            </a:extLst>
          </p:cNvPr>
          <p:cNvSpPr txBox="1"/>
          <p:nvPr/>
        </p:nvSpPr>
        <p:spPr>
          <a:xfrm>
            <a:off x="44786" y="3255943"/>
            <a:ext cx="1136676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Price(</a:t>
            </a:r>
            <a:r>
              <a:rPr lang="en-US" sz="1400" b="1" dirty="0" err="1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rs</a:t>
            </a:r>
            <a:r>
              <a:rPr lang="en-US" sz="14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)</a:t>
            </a:r>
            <a:endParaRPr sz="14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010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92C54-3B6B-4C1E-BF8A-F70BA08E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99" y="446148"/>
            <a:ext cx="9525598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LET US FIND THE EQUATION OF A LINE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pic>
        <p:nvPicPr>
          <p:cNvPr id="3" name="Google Shape;523;p33">
            <a:extLst>
              <a:ext uri="{FF2B5EF4-FFF2-40B4-BE49-F238E27FC236}">
                <a16:creationId xmlns:a16="http://schemas.microsoft.com/office/drawing/2014/main" id="{6669DA10-59B0-418D-92E1-EEA1EC0D5E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004316" y="1471001"/>
            <a:ext cx="7414335" cy="39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26;p33">
            <a:extLst>
              <a:ext uri="{FF2B5EF4-FFF2-40B4-BE49-F238E27FC236}">
                <a16:creationId xmlns:a16="http://schemas.microsoft.com/office/drawing/2014/main" id="{F14CA71A-43C2-4BD4-9983-CFF81B12BC65}"/>
              </a:ext>
            </a:extLst>
          </p:cNvPr>
          <p:cNvSpPr txBox="1"/>
          <p:nvPr/>
        </p:nvSpPr>
        <p:spPr>
          <a:xfrm>
            <a:off x="635255" y="5153967"/>
            <a:ext cx="1042754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The equation says that price of a car increases by </a:t>
            </a:r>
            <a:r>
              <a:rPr lang="en-US" sz="24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15691 (</a:t>
            </a:r>
            <a:r>
              <a:rPr lang="en-US" sz="2400" b="1" dirty="0" err="1">
                <a:solidFill>
                  <a:schemeClr val="tx2"/>
                </a:solidFill>
                <a:ea typeface="Arial"/>
                <a:cs typeface="Arial"/>
                <a:sym typeface="Arial"/>
              </a:rPr>
              <a:t>rs</a:t>
            </a:r>
            <a:r>
              <a:rPr lang="en-US" sz="24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)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for each additional </a:t>
            </a:r>
            <a:r>
              <a:rPr lang="en-US" sz="24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1km/l of mileage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  <a:endParaRPr sz="24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" name="Google Shape;527;p33">
            <a:extLst>
              <a:ext uri="{FF2B5EF4-FFF2-40B4-BE49-F238E27FC236}">
                <a16:creationId xmlns:a16="http://schemas.microsoft.com/office/drawing/2014/main" id="{116A9BDC-BF86-4BED-BB8E-403430C7A9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06904" y="2023647"/>
            <a:ext cx="2702662" cy="23676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9;p23">
            <a:extLst>
              <a:ext uri="{FF2B5EF4-FFF2-40B4-BE49-F238E27FC236}">
                <a16:creationId xmlns:a16="http://schemas.microsoft.com/office/drawing/2014/main" id="{C6FFA791-53D3-43C6-81DB-F37759771CBD}"/>
              </a:ext>
            </a:extLst>
          </p:cNvPr>
          <p:cNvSpPr txBox="1"/>
          <p:nvPr/>
        </p:nvSpPr>
        <p:spPr>
          <a:xfrm>
            <a:off x="3765616" y="4789899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Mileage (km/l)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e 18">
            <a:extLst>
              <a:ext uri="{FF2B5EF4-FFF2-40B4-BE49-F238E27FC236}">
                <a16:creationId xmlns:a16="http://schemas.microsoft.com/office/drawing/2014/main" id="{3410466D-8BF1-4FE0-A65D-014CCB7BC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051769"/>
              </p:ext>
            </p:extLst>
          </p:nvPr>
        </p:nvGraphicFramePr>
        <p:xfrm>
          <a:off x="2167384" y="1488462"/>
          <a:ext cx="529362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03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2993446729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2283731897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4213404725"/>
                    </a:ext>
                  </a:extLst>
                </a:gridCol>
              </a:tblGrid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24934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588346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150656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949B3655-148E-4FA7-96C5-5792A16DE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1414" y="1871057"/>
            <a:ext cx="3587696" cy="12287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344C1AA-D9D4-4F69-94B3-72881541C0B3}"/>
              </a:ext>
            </a:extLst>
          </p:cNvPr>
          <p:cNvSpPr/>
          <p:nvPr/>
        </p:nvSpPr>
        <p:spPr>
          <a:xfrm>
            <a:off x="6378140" y="1800572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DEF3AE-B0AC-4A11-A2A0-E746A16849DD}"/>
              </a:ext>
            </a:extLst>
          </p:cNvPr>
          <p:cNvSpPr/>
          <p:nvPr/>
        </p:nvSpPr>
        <p:spPr>
          <a:xfrm>
            <a:off x="5204660" y="2204432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659E87-BB29-44B8-8079-350AD40BB723}"/>
              </a:ext>
            </a:extLst>
          </p:cNvPr>
          <p:cNvSpPr/>
          <p:nvPr/>
        </p:nvSpPr>
        <p:spPr>
          <a:xfrm>
            <a:off x="5069566" y="2344449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902835-1CAB-4103-AF3A-06ABE5548D0E}"/>
              </a:ext>
            </a:extLst>
          </p:cNvPr>
          <p:cNvSpPr/>
          <p:nvPr/>
        </p:nvSpPr>
        <p:spPr>
          <a:xfrm>
            <a:off x="3814123" y="2717829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96623C-FE46-45A5-B759-ADC451DACE57}"/>
              </a:ext>
            </a:extLst>
          </p:cNvPr>
          <p:cNvSpPr/>
          <p:nvPr/>
        </p:nvSpPr>
        <p:spPr>
          <a:xfrm>
            <a:off x="2670653" y="3029297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4" name="Google Shape;289;p23">
            <a:extLst>
              <a:ext uri="{FF2B5EF4-FFF2-40B4-BE49-F238E27FC236}">
                <a16:creationId xmlns:a16="http://schemas.microsoft.com/office/drawing/2014/main" id="{506EF89E-9B75-4D23-A06A-3915B88BBCDE}"/>
              </a:ext>
            </a:extLst>
          </p:cNvPr>
          <p:cNvSpPr txBox="1"/>
          <p:nvPr/>
        </p:nvSpPr>
        <p:spPr>
          <a:xfrm>
            <a:off x="3765616" y="1150684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Price of a used car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89;p23">
            <a:extLst>
              <a:ext uri="{FF2B5EF4-FFF2-40B4-BE49-F238E27FC236}">
                <a16:creationId xmlns:a16="http://schemas.microsoft.com/office/drawing/2014/main" id="{E4E6158B-4ACC-4D7F-90EF-B3F7295A77FE}"/>
              </a:ext>
            </a:extLst>
          </p:cNvPr>
          <p:cNvSpPr txBox="1"/>
          <p:nvPr/>
        </p:nvSpPr>
        <p:spPr>
          <a:xfrm>
            <a:off x="1210036" y="1333102"/>
            <a:ext cx="939402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400000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89;p23">
            <a:extLst>
              <a:ext uri="{FF2B5EF4-FFF2-40B4-BE49-F238E27FC236}">
                <a16:creationId xmlns:a16="http://schemas.microsoft.com/office/drawing/2014/main" id="{2484C85E-B090-499E-A3C2-DAAA31C207E7}"/>
              </a:ext>
            </a:extLst>
          </p:cNvPr>
          <p:cNvSpPr txBox="1"/>
          <p:nvPr/>
        </p:nvSpPr>
        <p:spPr>
          <a:xfrm>
            <a:off x="1231798" y="1679276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89;p23">
            <a:extLst>
              <a:ext uri="{FF2B5EF4-FFF2-40B4-BE49-F238E27FC236}">
                <a16:creationId xmlns:a16="http://schemas.microsoft.com/office/drawing/2014/main" id="{28160957-5657-4380-88BB-1C74E3C0C657}"/>
              </a:ext>
            </a:extLst>
          </p:cNvPr>
          <p:cNvSpPr txBox="1"/>
          <p:nvPr/>
        </p:nvSpPr>
        <p:spPr>
          <a:xfrm>
            <a:off x="1227982" y="2042775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89;p23">
            <a:extLst>
              <a:ext uri="{FF2B5EF4-FFF2-40B4-BE49-F238E27FC236}">
                <a16:creationId xmlns:a16="http://schemas.microsoft.com/office/drawing/2014/main" id="{28F3A235-5B5C-4AA7-B875-6EA5855E3CEA}"/>
              </a:ext>
            </a:extLst>
          </p:cNvPr>
          <p:cNvSpPr txBox="1"/>
          <p:nvPr/>
        </p:nvSpPr>
        <p:spPr>
          <a:xfrm>
            <a:off x="1235043" y="2406274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89;p23">
            <a:extLst>
              <a:ext uri="{FF2B5EF4-FFF2-40B4-BE49-F238E27FC236}">
                <a16:creationId xmlns:a16="http://schemas.microsoft.com/office/drawing/2014/main" id="{43097A89-AAEF-4C7C-B371-ABA704EA9083}"/>
              </a:ext>
            </a:extLst>
          </p:cNvPr>
          <p:cNvSpPr txBox="1"/>
          <p:nvPr/>
        </p:nvSpPr>
        <p:spPr>
          <a:xfrm>
            <a:off x="1235043" y="2769773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9;p23">
            <a:extLst>
              <a:ext uri="{FF2B5EF4-FFF2-40B4-BE49-F238E27FC236}">
                <a16:creationId xmlns:a16="http://schemas.microsoft.com/office/drawing/2014/main" id="{AFEFE19D-9579-4561-B8E7-60E4818C1FFC}"/>
              </a:ext>
            </a:extLst>
          </p:cNvPr>
          <p:cNvSpPr txBox="1"/>
          <p:nvPr/>
        </p:nvSpPr>
        <p:spPr>
          <a:xfrm>
            <a:off x="1261550" y="3133272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89;p23">
            <a:extLst>
              <a:ext uri="{FF2B5EF4-FFF2-40B4-BE49-F238E27FC236}">
                <a16:creationId xmlns:a16="http://schemas.microsoft.com/office/drawing/2014/main" id="{BD77AA6D-E010-423F-9026-6D2AC1593DB3}"/>
              </a:ext>
            </a:extLst>
          </p:cNvPr>
          <p:cNvSpPr txBox="1"/>
          <p:nvPr/>
        </p:nvSpPr>
        <p:spPr>
          <a:xfrm>
            <a:off x="1261550" y="3496771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89;p23">
            <a:extLst>
              <a:ext uri="{FF2B5EF4-FFF2-40B4-BE49-F238E27FC236}">
                <a16:creationId xmlns:a16="http://schemas.microsoft.com/office/drawing/2014/main" id="{6EC35DB9-712E-4B33-8BE5-B765E36316AE}"/>
              </a:ext>
            </a:extLst>
          </p:cNvPr>
          <p:cNvSpPr txBox="1"/>
          <p:nvPr/>
        </p:nvSpPr>
        <p:spPr>
          <a:xfrm>
            <a:off x="1244766" y="3860270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89;p23">
            <a:extLst>
              <a:ext uri="{FF2B5EF4-FFF2-40B4-BE49-F238E27FC236}">
                <a16:creationId xmlns:a16="http://schemas.microsoft.com/office/drawing/2014/main" id="{BD24C015-0B73-4A91-81FA-0136143F1D2E}"/>
              </a:ext>
            </a:extLst>
          </p:cNvPr>
          <p:cNvSpPr txBox="1"/>
          <p:nvPr/>
        </p:nvSpPr>
        <p:spPr>
          <a:xfrm>
            <a:off x="1376871" y="4223771"/>
            <a:ext cx="641625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9;p23">
            <a:extLst>
              <a:ext uri="{FF2B5EF4-FFF2-40B4-BE49-F238E27FC236}">
                <a16:creationId xmlns:a16="http://schemas.microsoft.com/office/drawing/2014/main" id="{ECA87990-7228-4165-B6A9-34D27F7B14D6}"/>
              </a:ext>
            </a:extLst>
          </p:cNvPr>
          <p:cNvSpPr txBox="1"/>
          <p:nvPr/>
        </p:nvSpPr>
        <p:spPr>
          <a:xfrm>
            <a:off x="2064298" y="4446371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19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E2531B58-56A4-4B47-80D3-08BB5C78FC8E}"/>
              </a:ext>
            </a:extLst>
          </p:cNvPr>
          <p:cNvSpPr txBox="1"/>
          <p:nvPr/>
        </p:nvSpPr>
        <p:spPr>
          <a:xfrm>
            <a:off x="2733553" y="4446371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21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15C83D46-B91A-4DB1-8A3B-0FE9A78B510D}"/>
              </a:ext>
            </a:extLst>
          </p:cNvPr>
          <p:cNvSpPr txBox="1"/>
          <p:nvPr/>
        </p:nvSpPr>
        <p:spPr>
          <a:xfrm>
            <a:off x="3375885" y="4446371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23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810191D4-B50F-462D-B35D-0C0176784D71}"/>
              </a:ext>
            </a:extLst>
          </p:cNvPr>
          <p:cNvSpPr txBox="1"/>
          <p:nvPr/>
        </p:nvSpPr>
        <p:spPr>
          <a:xfrm>
            <a:off x="4040944" y="4446371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DD50DD11-44F3-4EE7-A7A0-4B266AA99420}"/>
              </a:ext>
            </a:extLst>
          </p:cNvPr>
          <p:cNvSpPr txBox="1"/>
          <p:nvPr/>
        </p:nvSpPr>
        <p:spPr>
          <a:xfrm>
            <a:off x="4706003" y="4446371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27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925ADE4D-BA4A-419A-88ED-B37B50EDC561}"/>
              </a:ext>
            </a:extLst>
          </p:cNvPr>
          <p:cNvSpPr txBox="1"/>
          <p:nvPr/>
        </p:nvSpPr>
        <p:spPr>
          <a:xfrm>
            <a:off x="5394554" y="4446371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29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1B34E52E-8BB7-49CD-9000-FFC34B2EFB5A}"/>
              </a:ext>
            </a:extLst>
          </p:cNvPr>
          <p:cNvSpPr txBox="1"/>
          <p:nvPr/>
        </p:nvSpPr>
        <p:spPr>
          <a:xfrm>
            <a:off x="6037512" y="4446371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31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48A401DD-ED32-4A27-BFBF-D6F8829E0EA9}"/>
              </a:ext>
            </a:extLst>
          </p:cNvPr>
          <p:cNvSpPr txBox="1"/>
          <p:nvPr/>
        </p:nvSpPr>
        <p:spPr>
          <a:xfrm>
            <a:off x="6678148" y="4446371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33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89;p23">
            <a:extLst>
              <a:ext uri="{FF2B5EF4-FFF2-40B4-BE49-F238E27FC236}">
                <a16:creationId xmlns:a16="http://schemas.microsoft.com/office/drawing/2014/main" id="{4A8CFEED-6655-4B73-ACA2-A0C85F3C9FBF}"/>
              </a:ext>
            </a:extLst>
          </p:cNvPr>
          <p:cNvSpPr txBox="1"/>
          <p:nvPr/>
        </p:nvSpPr>
        <p:spPr>
          <a:xfrm>
            <a:off x="7318784" y="4446371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A2BA40F-0D57-454B-82C1-458241B0939F}"/>
              </a:ext>
            </a:extLst>
          </p:cNvPr>
          <p:cNvSpPr/>
          <p:nvPr/>
        </p:nvSpPr>
        <p:spPr>
          <a:xfrm>
            <a:off x="4479182" y="2621324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676971-900F-4F99-9D63-744F11A894DC}"/>
              </a:ext>
            </a:extLst>
          </p:cNvPr>
          <p:cNvSpPr/>
          <p:nvPr/>
        </p:nvSpPr>
        <p:spPr>
          <a:xfrm>
            <a:off x="4474416" y="2150047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5" name="Google Shape;289;p23">
            <a:extLst>
              <a:ext uri="{FF2B5EF4-FFF2-40B4-BE49-F238E27FC236}">
                <a16:creationId xmlns:a16="http://schemas.microsoft.com/office/drawing/2014/main" id="{10D17BD7-E4BC-446E-A7E0-EA3E262F4B41}"/>
              </a:ext>
            </a:extLst>
          </p:cNvPr>
          <p:cNvSpPr txBox="1"/>
          <p:nvPr/>
        </p:nvSpPr>
        <p:spPr>
          <a:xfrm>
            <a:off x="211703" y="2660836"/>
            <a:ext cx="1136676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Price(</a:t>
            </a:r>
            <a:r>
              <a:rPr lang="en-US" sz="1800" b="1" dirty="0" err="1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rs</a:t>
            </a: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C3F9B1-5408-4FA1-8BA2-4717A7A88B1A}"/>
              </a:ext>
            </a:extLst>
          </p:cNvPr>
          <p:cNvGrpSpPr/>
          <p:nvPr/>
        </p:nvGrpSpPr>
        <p:grpSpPr>
          <a:xfrm>
            <a:off x="7847696" y="1637647"/>
            <a:ext cx="3347301" cy="2783299"/>
            <a:chOff x="7773992" y="1528146"/>
            <a:chExt cx="3922708" cy="326175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F4D63ED-5D76-4F6C-83FD-75922F811080}"/>
                </a:ext>
              </a:extLst>
            </p:cNvPr>
            <p:cNvCxnSpPr>
              <a:cxnSpLocks/>
            </p:cNvCxnSpPr>
            <p:nvPr/>
          </p:nvCxnSpPr>
          <p:spPr>
            <a:xfrm>
              <a:off x="8662990" y="1528146"/>
              <a:ext cx="0" cy="32617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97B7A86-4A79-498D-9777-48920DE6B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3992" y="4085274"/>
              <a:ext cx="39227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Google Shape;289;p23">
            <a:extLst>
              <a:ext uri="{FF2B5EF4-FFF2-40B4-BE49-F238E27FC236}">
                <a16:creationId xmlns:a16="http://schemas.microsoft.com/office/drawing/2014/main" id="{2C035171-498C-4F62-AD5A-F919F6B71736}"/>
              </a:ext>
            </a:extLst>
          </p:cNvPr>
          <p:cNvSpPr txBox="1"/>
          <p:nvPr/>
        </p:nvSpPr>
        <p:spPr>
          <a:xfrm>
            <a:off x="8297647" y="3789301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289;p23">
            <a:extLst>
              <a:ext uri="{FF2B5EF4-FFF2-40B4-BE49-F238E27FC236}">
                <a16:creationId xmlns:a16="http://schemas.microsoft.com/office/drawing/2014/main" id="{BF4EC922-87B9-48E9-A2F5-9C24D629284E}"/>
              </a:ext>
            </a:extLst>
          </p:cNvPr>
          <p:cNvSpPr txBox="1"/>
          <p:nvPr/>
        </p:nvSpPr>
        <p:spPr>
          <a:xfrm>
            <a:off x="8169046" y="3328810"/>
            <a:ext cx="247375" cy="249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c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89;p23">
            <a:extLst>
              <a:ext uri="{FF2B5EF4-FFF2-40B4-BE49-F238E27FC236}">
                <a16:creationId xmlns:a16="http://schemas.microsoft.com/office/drawing/2014/main" id="{9C08F249-0E24-4CA7-9F98-9EAF6336CBC8}"/>
              </a:ext>
            </a:extLst>
          </p:cNvPr>
          <p:cNvSpPr txBox="1"/>
          <p:nvPr/>
        </p:nvSpPr>
        <p:spPr>
          <a:xfrm>
            <a:off x="8243489" y="1539387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y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89;p23">
            <a:extLst>
              <a:ext uri="{FF2B5EF4-FFF2-40B4-BE49-F238E27FC236}">
                <a16:creationId xmlns:a16="http://schemas.microsoft.com/office/drawing/2014/main" id="{26B832E3-FA84-4E2C-8B79-49ED11B9A703}"/>
              </a:ext>
            </a:extLst>
          </p:cNvPr>
          <p:cNvSpPr txBox="1"/>
          <p:nvPr/>
        </p:nvSpPr>
        <p:spPr>
          <a:xfrm>
            <a:off x="11216067" y="3624713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x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8D18AE9E-D81D-402A-BA62-162F31A93316}"/>
              </a:ext>
            </a:extLst>
          </p:cNvPr>
          <p:cNvSpPr/>
          <p:nvPr/>
        </p:nvSpPr>
        <p:spPr>
          <a:xfrm>
            <a:off x="8429040" y="3299107"/>
            <a:ext cx="149924" cy="49019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D126CE-ABA7-4B7A-B8B8-A94170F2D1A1}"/>
              </a:ext>
            </a:extLst>
          </p:cNvPr>
          <p:cNvCxnSpPr/>
          <p:nvPr/>
        </p:nvCxnSpPr>
        <p:spPr>
          <a:xfrm flipH="1">
            <a:off x="8681727" y="1705222"/>
            <a:ext cx="2381068" cy="159388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289;p23">
            <a:extLst>
              <a:ext uri="{FF2B5EF4-FFF2-40B4-BE49-F238E27FC236}">
                <a16:creationId xmlns:a16="http://schemas.microsoft.com/office/drawing/2014/main" id="{44D47F29-C987-4630-9A9C-6594E3E9E658}"/>
              </a:ext>
            </a:extLst>
          </p:cNvPr>
          <p:cNvSpPr txBox="1"/>
          <p:nvPr/>
        </p:nvSpPr>
        <p:spPr>
          <a:xfrm>
            <a:off x="9290743" y="2374445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m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289;p23">
            <a:extLst>
              <a:ext uri="{FF2B5EF4-FFF2-40B4-BE49-F238E27FC236}">
                <a16:creationId xmlns:a16="http://schemas.microsoft.com/office/drawing/2014/main" id="{3ECBFCD4-C90C-40D3-915B-801382EE52D9}"/>
              </a:ext>
            </a:extLst>
          </p:cNvPr>
          <p:cNvSpPr txBox="1"/>
          <p:nvPr/>
        </p:nvSpPr>
        <p:spPr>
          <a:xfrm>
            <a:off x="10635792" y="1290635"/>
            <a:ext cx="127045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Y = mx + C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7" name="Rectangle 51">
            <a:extLst>
              <a:ext uri="{FF2B5EF4-FFF2-40B4-BE49-F238E27FC236}">
                <a16:creationId xmlns:a16="http://schemas.microsoft.com/office/drawing/2014/main" id="{D4CFDDA9-BE0A-4330-84DA-70CB9EA5BC48}"/>
              </a:ext>
            </a:extLst>
          </p:cNvPr>
          <p:cNvSpPr/>
          <p:nvPr/>
        </p:nvSpPr>
        <p:spPr>
          <a:xfrm>
            <a:off x="9248775" y="2374445"/>
            <a:ext cx="939022" cy="664377"/>
          </a:xfrm>
          <a:custGeom>
            <a:avLst/>
            <a:gdLst>
              <a:gd name="connsiteX0" fmla="*/ 0 w 1034272"/>
              <a:gd name="connsiteY0" fmla="*/ 0 h 654852"/>
              <a:gd name="connsiteX1" fmla="*/ 1034272 w 1034272"/>
              <a:gd name="connsiteY1" fmla="*/ 0 h 654852"/>
              <a:gd name="connsiteX2" fmla="*/ 1034272 w 1034272"/>
              <a:gd name="connsiteY2" fmla="*/ 654852 h 654852"/>
              <a:gd name="connsiteX3" fmla="*/ 0 w 1034272"/>
              <a:gd name="connsiteY3" fmla="*/ 654852 h 654852"/>
              <a:gd name="connsiteX4" fmla="*/ 0 w 1034272"/>
              <a:gd name="connsiteY4" fmla="*/ 0 h 654852"/>
              <a:gd name="connsiteX0" fmla="*/ 0 w 1034272"/>
              <a:gd name="connsiteY0" fmla="*/ 654852 h 654852"/>
              <a:gd name="connsiteX1" fmla="*/ 1034272 w 1034272"/>
              <a:gd name="connsiteY1" fmla="*/ 0 h 654852"/>
              <a:gd name="connsiteX2" fmla="*/ 1034272 w 1034272"/>
              <a:gd name="connsiteY2" fmla="*/ 654852 h 654852"/>
              <a:gd name="connsiteX3" fmla="*/ 0 w 1034272"/>
              <a:gd name="connsiteY3" fmla="*/ 654852 h 654852"/>
              <a:gd name="connsiteX0" fmla="*/ 0 w 939022"/>
              <a:gd name="connsiteY0" fmla="*/ 664377 h 664377"/>
              <a:gd name="connsiteX1" fmla="*/ 939022 w 939022"/>
              <a:gd name="connsiteY1" fmla="*/ 0 h 664377"/>
              <a:gd name="connsiteX2" fmla="*/ 939022 w 939022"/>
              <a:gd name="connsiteY2" fmla="*/ 654852 h 664377"/>
              <a:gd name="connsiteX3" fmla="*/ 0 w 939022"/>
              <a:gd name="connsiteY3" fmla="*/ 664377 h 66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022" h="664377">
                <a:moveTo>
                  <a:pt x="0" y="664377"/>
                </a:moveTo>
                <a:lnTo>
                  <a:pt x="939022" y="0"/>
                </a:lnTo>
                <a:lnTo>
                  <a:pt x="939022" y="654852"/>
                </a:lnTo>
                <a:lnTo>
                  <a:pt x="0" y="6643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58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B0838-8D1A-4AEF-9004-37D61422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35" y="446148"/>
            <a:ext cx="9612762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DESCRIBE EQUATION OF A LINE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pic>
        <p:nvPicPr>
          <p:cNvPr id="5" name="Picture 2" descr="Linear Regression | BRAINWARMING">
            <a:extLst>
              <a:ext uri="{FF2B5EF4-FFF2-40B4-BE49-F238E27FC236}">
                <a16:creationId xmlns:a16="http://schemas.microsoft.com/office/drawing/2014/main" id="{ADB3B5F3-DC30-4D1A-A084-B7FC8DE06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689" y="1844625"/>
            <a:ext cx="5112163" cy="28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EA149-956E-4B38-9670-C8E23C879FD4}"/>
              </a:ext>
            </a:extLst>
          </p:cNvPr>
          <p:cNvSpPr txBox="1"/>
          <p:nvPr/>
        </p:nvSpPr>
        <p:spPr>
          <a:xfrm>
            <a:off x="11046171" y="7218064"/>
            <a:ext cx="959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Blog</a:t>
            </a:r>
            <a:endParaRPr lang="en-US" sz="1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9A8F9-ED39-45D4-A489-E1AAA91C2086}"/>
              </a:ext>
            </a:extLst>
          </p:cNvPr>
          <p:cNvCxnSpPr>
            <a:cxnSpLocks/>
          </p:cNvCxnSpPr>
          <p:nvPr/>
        </p:nvCxnSpPr>
        <p:spPr>
          <a:xfrm>
            <a:off x="4313889" y="1623473"/>
            <a:ext cx="0" cy="3707255"/>
          </a:xfrm>
          <a:prstGeom prst="line">
            <a:avLst/>
          </a:prstGeom>
          <a:ln w="38100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560EB6-1F5E-4334-98A2-838997D6FEFA}"/>
              </a:ext>
            </a:extLst>
          </p:cNvPr>
          <p:cNvCxnSpPr>
            <a:cxnSpLocks/>
          </p:cNvCxnSpPr>
          <p:nvPr/>
        </p:nvCxnSpPr>
        <p:spPr>
          <a:xfrm flipH="1">
            <a:off x="4313892" y="5330729"/>
            <a:ext cx="58553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5338BF-707F-4B6B-9475-924D633B3C1F}"/>
              </a:ext>
            </a:extLst>
          </p:cNvPr>
          <p:cNvCxnSpPr>
            <a:cxnSpLocks/>
          </p:cNvCxnSpPr>
          <p:nvPr/>
        </p:nvCxnSpPr>
        <p:spPr>
          <a:xfrm flipH="1">
            <a:off x="4313889" y="2931917"/>
            <a:ext cx="5655142" cy="14670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1A33B7-7327-48A8-9A6F-C0DEF0A2D1F8}"/>
              </a:ext>
            </a:extLst>
          </p:cNvPr>
          <p:cNvCxnSpPr>
            <a:cxnSpLocks/>
          </p:cNvCxnSpPr>
          <p:nvPr/>
        </p:nvCxnSpPr>
        <p:spPr>
          <a:xfrm flipV="1">
            <a:off x="5965392" y="2517883"/>
            <a:ext cx="0" cy="2812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950EF4-33B0-4DA2-B071-48340E938131}"/>
              </a:ext>
            </a:extLst>
          </p:cNvPr>
          <p:cNvCxnSpPr>
            <a:cxnSpLocks/>
          </p:cNvCxnSpPr>
          <p:nvPr/>
        </p:nvCxnSpPr>
        <p:spPr>
          <a:xfrm flipH="1">
            <a:off x="4313890" y="2520172"/>
            <a:ext cx="1651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14908E-1D07-4631-AEBF-92A5243C50D8}"/>
              </a:ext>
            </a:extLst>
          </p:cNvPr>
          <p:cNvCxnSpPr>
            <a:cxnSpLocks/>
          </p:cNvCxnSpPr>
          <p:nvPr/>
        </p:nvCxnSpPr>
        <p:spPr>
          <a:xfrm flipH="1">
            <a:off x="4313890" y="3939321"/>
            <a:ext cx="16515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953454F-7F5A-4138-A385-0FF21772812D}"/>
              </a:ext>
            </a:extLst>
          </p:cNvPr>
          <p:cNvSpPr/>
          <p:nvPr/>
        </p:nvSpPr>
        <p:spPr>
          <a:xfrm>
            <a:off x="4505576" y="4310618"/>
            <a:ext cx="463950" cy="4663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C57476-E788-4D9A-AD64-673EAF13742E}"/>
              </a:ext>
            </a:extLst>
          </p:cNvPr>
          <p:cNvSpPr/>
          <p:nvPr/>
        </p:nvSpPr>
        <p:spPr>
          <a:xfrm>
            <a:off x="6760108" y="4413939"/>
            <a:ext cx="463950" cy="4663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13F289-D394-453F-AE12-4FD4C8AEC486}"/>
              </a:ext>
            </a:extLst>
          </p:cNvPr>
          <p:cNvSpPr/>
          <p:nvPr/>
        </p:nvSpPr>
        <p:spPr>
          <a:xfrm>
            <a:off x="7033794" y="3054861"/>
            <a:ext cx="463950" cy="4663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C345F3-F5F5-41AD-A5CB-A6B8DF0EC9BD}"/>
              </a:ext>
            </a:extLst>
          </p:cNvPr>
          <p:cNvSpPr/>
          <p:nvPr/>
        </p:nvSpPr>
        <p:spPr>
          <a:xfrm>
            <a:off x="8335407" y="3477099"/>
            <a:ext cx="463950" cy="4663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9FDC2D-836D-4734-97AA-28F97F165091}"/>
              </a:ext>
            </a:extLst>
          </p:cNvPr>
          <p:cNvSpPr/>
          <p:nvPr/>
        </p:nvSpPr>
        <p:spPr>
          <a:xfrm>
            <a:off x="9273107" y="2615389"/>
            <a:ext cx="463950" cy="4663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572A00-B004-4842-88D1-2EB189A15AD5}"/>
              </a:ext>
            </a:extLst>
          </p:cNvPr>
          <p:cNvSpPr/>
          <p:nvPr/>
        </p:nvSpPr>
        <p:spPr>
          <a:xfrm>
            <a:off x="13798953" y="0"/>
            <a:ext cx="3539680" cy="6668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41C36"/>
              </a:solidFill>
            </a:endParaRPr>
          </a:p>
        </p:txBody>
      </p:sp>
      <p:sp>
        <p:nvSpPr>
          <p:cNvPr id="20" name="Google Shape;289;p23">
            <a:extLst>
              <a:ext uri="{FF2B5EF4-FFF2-40B4-BE49-F238E27FC236}">
                <a16:creationId xmlns:a16="http://schemas.microsoft.com/office/drawing/2014/main" id="{AB01C66E-878A-43B6-A4F4-AB3B89D52DD0}"/>
              </a:ext>
            </a:extLst>
          </p:cNvPr>
          <p:cNvSpPr txBox="1"/>
          <p:nvPr/>
        </p:nvSpPr>
        <p:spPr>
          <a:xfrm>
            <a:off x="2146329" y="4636323"/>
            <a:ext cx="2028482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Intercept =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89;p23">
            <a:extLst>
              <a:ext uri="{FF2B5EF4-FFF2-40B4-BE49-F238E27FC236}">
                <a16:creationId xmlns:a16="http://schemas.microsoft.com/office/drawing/2014/main" id="{F9F2AC1C-DB42-4E08-8CE4-EF7BA9AE0071}"/>
              </a:ext>
            </a:extLst>
          </p:cNvPr>
          <p:cNvSpPr txBox="1"/>
          <p:nvPr/>
        </p:nvSpPr>
        <p:spPr>
          <a:xfrm>
            <a:off x="1846051" y="3387319"/>
            <a:ext cx="2699910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Predicted value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of Y for X</a:t>
            </a:r>
            <a:r>
              <a:rPr lang="en-US" sz="12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i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526BA2BE-FCB8-4EA5-A76D-3C0F08F6DC74}"/>
              </a:ext>
            </a:extLst>
          </p:cNvPr>
          <p:cNvSpPr/>
          <p:nvPr/>
        </p:nvSpPr>
        <p:spPr>
          <a:xfrm>
            <a:off x="3861679" y="4413940"/>
            <a:ext cx="313133" cy="9167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CB0C65A5-F73C-4FF7-B21F-078BE463988F}"/>
              </a:ext>
            </a:extLst>
          </p:cNvPr>
          <p:cNvSpPr/>
          <p:nvPr/>
        </p:nvSpPr>
        <p:spPr>
          <a:xfrm flipH="1">
            <a:off x="5976167" y="2725138"/>
            <a:ext cx="313133" cy="11816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5E8DA6-206F-448D-A75F-D58F8A091A44}"/>
              </a:ext>
            </a:extLst>
          </p:cNvPr>
          <p:cNvSpPr/>
          <p:nvPr/>
        </p:nvSpPr>
        <p:spPr>
          <a:xfrm>
            <a:off x="5733417" y="2305335"/>
            <a:ext cx="463950" cy="4663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E1F29479-6133-4F48-A02A-4080130AA09D}"/>
              </a:ext>
            </a:extLst>
          </p:cNvPr>
          <p:cNvSpPr txBox="1"/>
          <p:nvPr/>
        </p:nvSpPr>
        <p:spPr>
          <a:xfrm>
            <a:off x="1846051" y="2137561"/>
            <a:ext cx="2699910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Observed value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of Y for X</a:t>
            </a:r>
            <a:r>
              <a:rPr lang="en-US" sz="12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i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0DFC6868-D42F-4897-BBED-E8D1230D713C}"/>
              </a:ext>
            </a:extLst>
          </p:cNvPr>
          <p:cNvSpPr txBox="1"/>
          <p:nvPr/>
        </p:nvSpPr>
        <p:spPr>
          <a:xfrm>
            <a:off x="5803646" y="5343589"/>
            <a:ext cx="485654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X</a:t>
            </a:r>
            <a:r>
              <a:rPr lang="en-US" sz="14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i</a:t>
            </a:r>
            <a:endParaRPr sz="25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9A4FAA1D-A2CC-4C4B-AC11-931D9C1CAD95}"/>
              </a:ext>
            </a:extLst>
          </p:cNvPr>
          <p:cNvSpPr txBox="1"/>
          <p:nvPr/>
        </p:nvSpPr>
        <p:spPr>
          <a:xfrm>
            <a:off x="13871938" y="137986"/>
            <a:ext cx="3137823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Y =    +    X   +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523B3DA0-7D5B-4172-827E-D5EA7D4BD27D}"/>
              </a:ext>
            </a:extLst>
          </p:cNvPr>
          <p:cNvSpPr txBox="1"/>
          <p:nvPr/>
        </p:nvSpPr>
        <p:spPr>
          <a:xfrm>
            <a:off x="6597690" y="3665697"/>
            <a:ext cx="2028482" cy="61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Random Error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For this X</a:t>
            </a:r>
            <a:r>
              <a:rPr lang="en-US" sz="12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 value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7E42E9D0-FC14-4974-AE79-B7F9973099EA}"/>
              </a:ext>
            </a:extLst>
          </p:cNvPr>
          <p:cNvSpPr txBox="1"/>
          <p:nvPr/>
        </p:nvSpPr>
        <p:spPr>
          <a:xfrm>
            <a:off x="8749782" y="3182476"/>
            <a:ext cx="1259527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Slope = 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3B0AF51E-0B2B-49D4-9FA4-7A687C237C90}"/>
              </a:ext>
            </a:extLst>
          </p:cNvPr>
          <p:cNvSpPr txBox="1"/>
          <p:nvPr/>
        </p:nvSpPr>
        <p:spPr>
          <a:xfrm>
            <a:off x="9944626" y="5343589"/>
            <a:ext cx="401323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X</a:t>
            </a:r>
            <a:endParaRPr sz="25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D806420A-F6E5-4933-8BEB-E51395FF415C}"/>
              </a:ext>
            </a:extLst>
          </p:cNvPr>
          <p:cNvSpPr txBox="1"/>
          <p:nvPr/>
        </p:nvSpPr>
        <p:spPr>
          <a:xfrm>
            <a:off x="3812475" y="1305683"/>
            <a:ext cx="401323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Y</a:t>
            </a:r>
            <a:endParaRPr sz="25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2" descr="Linear Regression | BRAINWARMING">
            <a:extLst>
              <a:ext uri="{FF2B5EF4-FFF2-40B4-BE49-F238E27FC236}">
                <a16:creationId xmlns:a16="http://schemas.microsoft.com/office/drawing/2014/main" id="{FA8AA4CE-851F-41E8-83C5-04EF1741E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5" t="5461" r="15920" b="80039"/>
          <a:stretch/>
        </p:blipFill>
        <p:spPr bwMode="auto">
          <a:xfrm>
            <a:off x="13173623" y="-1020262"/>
            <a:ext cx="3293900" cy="60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DDE39E-0620-4811-9478-8F16BEFDA961}"/>
              </a:ext>
            </a:extLst>
          </p:cNvPr>
          <p:cNvCxnSpPr/>
          <p:nvPr/>
        </p:nvCxnSpPr>
        <p:spPr>
          <a:xfrm flipH="1" flipV="1">
            <a:off x="6592247" y="3445936"/>
            <a:ext cx="167861" cy="236698"/>
          </a:xfrm>
          <a:prstGeom prst="straightConnector1">
            <a:avLst/>
          </a:prstGeom>
          <a:ln w="19050">
            <a:solidFill>
              <a:srgbClr val="141C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3D598-062D-42A6-AB16-5355D59E40DD}"/>
              </a:ext>
            </a:extLst>
          </p:cNvPr>
          <p:cNvSpPr/>
          <p:nvPr/>
        </p:nvSpPr>
        <p:spPr>
          <a:xfrm>
            <a:off x="11575389" y="-1232279"/>
            <a:ext cx="10033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 descr="Linear Regression | BRAINWARMING">
            <a:extLst>
              <a:ext uri="{FF2B5EF4-FFF2-40B4-BE49-F238E27FC236}">
                <a16:creationId xmlns:a16="http://schemas.microsoft.com/office/drawing/2014/main" id="{2CF49649-56CC-45CE-ACCA-E26D90EB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689" y="5089347"/>
            <a:ext cx="5112163" cy="28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Linear Regression | BRAINWARMING">
            <a:extLst>
              <a:ext uri="{FF2B5EF4-FFF2-40B4-BE49-F238E27FC236}">
                <a16:creationId xmlns:a16="http://schemas.microsoft.com/office/drawing/2014/main" id="{98DD0254-F88D-45E5-938E-B6C34A865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5" t="5899" r="16035" b="81125"/>
          <a:stretch/>
        </p:blipFill>
        <p:spPr bwMode="auto">
          <a:xfrm>
            <a:off x="5889475" y="1542548"/>
            <a:ext cx="2255044" cy="369859"/>
          </a:xfrm>
          <a:prstGeom prst="rect">
            <a:avLst/>
          </a:prstGeom>
          <a:noFill/>
          <a:ln>
            <a:solidFill>
              <a:srgbClr val="DA346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92030B-14F2-49CD-BD7D-7F36C52CBE5E}"/>
              </a:ext>
            </a:extLst>
          </p:cNvPr>
          <p:cNvCxnSpPr>
            <a:cxnSpLocks/>
          </p:cNvCxnSpPr>
          <p:nvPr/>
        </p:nvCxnSpPr>
        <p:spPr>
          <a:xfrm>
            <a:off x="7849728" y="1924118"/>
            <a:ext cx="190" cy="1498494"/>
          </a:xfrm>
          <a:prstGeom prst="straightConnector1">
            <a:avLst/>
          </a:prstGeom>
          <a:ln w="19050">
            <a:solidFill>
              <a:srgbClr val="141C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482;p30">
            <a:extLst>
              <a:ext uri="{FF2B5EF4-FFF2-40B4-BE49-F238E27FC236}">
                <a16:creationId xmlns:a16="http://schemas.microsoft.com/office/drawing/2014/main" id="{EC0096E1-D94A-4B99-B564-046034CFFF9B}"/>
              </a:ext>
            </a:extLst>
          </p:cNvPr>
          <p:cNvSpPr/>
          <p:nvPr/>
        </p:nvSpPr>
        <p:spPr>
          <a:xfrm>
            <a:off x="7928035" y="7843484"/>
            <a:ext cx="14430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p(y)=ẞ</a:t>
            </a:r>
            <a:r>
              <a:rPr lang="en-US" sz="2000" baseline="-25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+ẞ</a:t>
            </a:r>
            <a:r>
              <a:rPr lang="en-US" sz="2000" baseline="-25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X</a:t>
            </a:r>
            <a:endParaRPr sz="2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482;p30">
            <a:extLst>
              <a:ext uri="{FF2B5EF4-FFF2-40B4-BE49-F238E27FC236}">
                <a16:creationId xmlns:a16="http://schemas.microsoft.com/office/drawing/2014/main" id="{29C4FB1A-4830-43DF-8DE6-DF5E3B5AAE0E}"/>
              </a:ext>
            </a:extLst>
          </p:cNvPr>
          <p:cNvSpPr/>
          <p:nvPr/>
        </p:nvSpPr>
        <p:spPr>
          <a:xfrm>
            <a:off x="9501231" y="3159046"/>
            <a:ext cx="5160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ẞ</a:t>
            </a:r>
            <a:r>
              <a:rPr lang="en-US" sz="2000" baseline="-25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</a:t>
            </a:r>
            <a:endParaRPr sz="2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482;p30">
            <a:extLst>
              <a:ext uri="{FF2B5EF4-FFF2-40B4-BE49-F238E27FC236}">
                <a16:creationId xmlns:a16="http://schemas.microsoft.com/office/drawing/2014/main" id="{C36BF6E6-A809-4B77-AD5E-0FCBE2250097}"/>
              </a:ext>
            </a:extLst>
          </p:cNvPr>
          <p:cNvSpPr/>
          <p:nvPr/>
        </p:nvSpPr>
        <p:spPr>
          <a:xfrm>
            <a:off x="3272669" y="4632970"/>
            <a:ext cx="4519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ẞ</a:t>
            </a:r>
            <a:r>
              <a:rPr lang="en-US" sz="2000" baseline="-25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2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B8E4A00-3FA3-48F5-BDFC-561CB63D7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704" y="3217876"/>
            <a:ext cx="238195" cy="2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3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69;p35">
            <a:extLst>
              <a:ext uri="{FF2B5EF4-FFF2-40B4-BE49-F238E27FC236}">
                <a16:creationId xmlns:a16="http://schemas.microsoft.com/office/drawing/2014/main" id="{8A7CDB73-33EA-41B4-93EA-D4ED5F2B0CA9}"/>
              </a:ext>
            </a:extLst>
          </p:cNvPr>
          <p:cNvSpPr/>
          <p:nvPr/>
        </p:nvSpPr>
        <p:spPr>
          <a:xfrm>
            <a:off x="2525735" y="2664737"/>
            <a:ext cx="6530775" cy="83099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A17C3-40DA-476B-9CAD-19B284E2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96" y="446148"/>
            <a:ext cx="11085922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EXTENDING EQUATION OF A LINE TO LINEAR REGRESSION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sp>
        <p:nvSpPr>
          <p:cNvPr id="3" name="Google Shape;557;p35">
            <a:extLst>
              <a:ext uri="{FF2B5EF4-FFF2-40B4-BE49-F238E27FC236}">
                <a16:creationId xmlns:a16="http://schemas.microsoft.com/office/drawing/2014/main" id="{2E483245-05D3-4FB8-911F-E9E5F35220E5}"/>
              </a:ext>
            </a:extLst>
          </p:cNvPr>
          <p:cNvSpPr txBox="1"/>
          <p:nvPr/>
        </p:nvSpPr>
        <p:spPr>
          <a:xfrm>
            <a:off x="3490475" y="1614578"/>
            <a:ext cx="57398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How equation of Linear Regression looks</a:t>
            </a:r>
            <a:endParaRPr sz="1800" b="1" dirty="0">
              <a:solidFill>
                <a:srgbClr val="141C3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Google Shape;558;p35">
            <a:extLst>
              <a:ext uri="{FF2B5EF4-FFF2-40B4-BE49-F238E27FC236}">
                <a16:creationId xmlns:a16="http://schemas.microsoft.com/office/drawing/2014/main" id="{5C240448-F3E7-4640-8565-F0F816CE8828}"/>
              </a:ext>
            </a:extLst>
          </p:cNvPr>
          <p:cNvSpPr txBox="1"/>
          <p:nvPr/>
        </p:nvSpPr>
        <p:spPr>
          <a:xfrm>
            <a:off x="999647" y="2376347"/>
            <a:ext cx="29844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Predicted value for y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59;p35">
            <a:extLst>
              <a:ext uri="{FF2B5EF4-FFF2-40B4-BE49-F238E27FC236}">
                <a16:creationId xmlns:a16="http://schemas.microsoft.com/office/drawing/2014/main" id="{88D99993-A9A4-4F6E-8E61-35829AC4FDB3}"/>
              </a:ext>
            </a:extLst>
          </p:cNvPr>
          <p:cNvSpPr txBox="1"/>
          <p:nvPr/>
        </p:nvSpPr>
        <p:spPr>
          <a:xfrm>
            <a:off x="4929353" y="2026164"/>
            <a:ext cx="15740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Input variable</a:t>
            </a:r>
            <a:endParaRPr sz="180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560;p35">
            <a:extLst>
              <a:ext uri="{FF2B5EF4-FFF2-40B4-BE49-F238E27FC236}">
                <a16:creationId xmlns:a16="http://schemas.microsoft.com/office/drawing/2014/main" id="{D9D820B2-0834-4A29-9B5A-7AF26FF784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83147" y="3429000"/>
            <a:ext cx="5061820" cy="23688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61;p35">
            <a:extLst>
              <a:ext uri="{FF2B5EF4-FFF2-40B4-BE49-F238E27FC236}">
                <a16:creationId xmlns:a16="http://schemas.microsoft.com/office/drawing/2014/main" id="{7AFBD7B9-5133-45D5-B9CB-2C6DAEB6C612}"/>
              </a:ext>
            </a:extLst>
          </p:cNvPr>
          <p:cNvSpPr txBox="1"/>
          <p:nvPr/>
        </p:nvSpPr>
        <p:spPr>
          <a:xfrm>
            <a:off x="801093" y="3873375"/>
            <a:ext cx="26893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Slope of regression line</a:t>
            </a:r>
            <a:endParaRPr sz="180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62;p35">
            <a:extLst>
              <a:ext uri="{FF2B5EF4-FFF2-40B4-BE49-F238E27FC236}">
                <a16:creationId xmlns:a16="http://schemas.microsoft.com/office/drawing/2014/main" id="{BE60121D-EE3C-44DE-8F91-1331B2EE3863}"/>
              </a:ext>
            </a:extLst>
          </p:cNvPr>
          <p:cNvSpPr txBox="1"/>
          <p:nvPr/>
        </p:nvSpPr>
        <p:spPr>
          <a:xfrm>
            <a:off x="6610200" y="2123101"/>
            <a:ext cx="16768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Intercept</a:t>
            </a:r>
            <a:endParaRPr sz="180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63;p35">
            <a:extLst>
              <a:ext uri="{FF2B5EF4-FFF2-40B4-BE49-F238E27FC236}">
                <a16:creationId xmlns:a16="http://schemas.microsoft.com/office/drawing/2014/main" id="{5FEB9F2C-5DB7-4360-BC85-F7FD00468EBD}"/>
              </a:ext>
            </a:extLst>
          </p:cNvPr>
          <p:cNvSpPr txBox="1"/>
          <p:nvPr/>
        </p:nvSpPr>
        <p:spPr>
          <a:xfrm>
            <a:off x="8522062" y="3331675"/>
            <a:ext cx="16768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Error term  </a:t>
            </a:r>
            <a:endParaRPr sz="180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564;p35">
            <a:extLst>
              <a:ext uri="{FF2B5EF4-FFF2-40B4-BE49-F238E27FC236}">
                <a16:creationId xmlns:a16="http://schemas.microsoft.com/office/drawing/2014/main" id="{05AF83BB-4B86-4281-A961-22F689AD4F56}"/>
              </a:ext>
            </a:extLst>
          </p:cNvPr>
          <p:cNvCxnSpPr/>
          <p:nvPr/>
        </p:nvCxnSpPr>
        <p:spPr>
          <a:xfrm>
            <a:off x="5476303" y="2376346"/>
            <a:ext cx="0" cy="439944"/>
          </a:xfrm>
          <a:prstGeom prst="straightConnector1">
            <a:avLst/>
          </a:prstGeom>
          <a:noFill/>
          <a:ln w="76200" cap="flat" cmpd="sng">
            <a:solidFill>
              <a:srgbClr val="DA346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" name="Google Shape;565;p35">
            <a:extLst>
              <a:ext uri="{FF2B5EF4-FFF2-40B4-BE49-F238E27FC236}">
                <a16:creationId xmlns:a16="http://schemas.microsoft.com/office/drawing/2014/main" id="{1232F63E-9CA3-4C54-ADB9-7D38D6E8BE34}"/>
              </a:ext>
            </a:extLst>
          </p:cNvPr>
          <p:cNvCxnSpPr/>
          <p:nvPr/>
        </p:nvCxnSpPr>
        <p:spPr>
          <a:xfrm rot="10800000" flipH="1">
            <a:off x="6749934" y="2395496"/>
            <a:ext cx="218588" cy="420794"/>
          </a:xfrm>
          <a:prstGeom prst="straightConnector1">
            <a:avLst/>
          </a:prstGeom>
          <a:noFill/>
          <a:ln w="76200" cap="flat" cmpd="sng">
            <a:solidFill>
              <a:srgbClr val="DA346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" name="Google Shape;566;p35">
            <a:extLst>
              <a:ext uri="{FF2B5EF4-FFF2-40B4-BE49-F238E27FC236}">
                <a16:creationId xmlns:a16="http://schemas.microsoft.com/office/drawing/2014/main" id="{CAEA073C-BACA-438A-8610-47269BB731B5}"/>
              </a:ext>
            </a:extLst>
          </p:cNvPr>
          <p:cNvCxnSpPr/>
          <p:nvPr/>
        </p:nvCxnSpPr>
        <p:spPr>
          <a:xfrm>
            <a:off x="8111955" y="3067456"/>
            <a:ext cx="525367" cy="0"/>
          </a:xfrm>
          <a:prstGeom prst="straightConnector1">
            <a:avLst/>
          </a:prstGeom>
          <a:noFill/>
          <a:ln w="76200" cap="flat" cmpd="sng">
            <a:solidFill>
              <a:srgbClr val="DA346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" name="Google Shape;567;p35">
            <a:extLst>
              <a:ext uri="{FF2B5EF4-FFF2-40B4-BE49-F238E27FC236}">
                <a16:creationId xmlns:a16="http://schemas.microsoft.com/office/drawing/2014/main" id="{B812E1A4-80C8-49AC-AEAD-A27D9A754AC0}"/>
              </a:ext>
            </a:extLst>
          </p:cNvPr>
          <p:cNvCxnSpPr/>
          <p:nvPr/>
        </p:nvCxnSpPr>
        <p:spPr>
          <a:xfrm flipH="1">
            <a:off x="3134911" y="3335997"/>
            <a:ext cx="1520216" cy="620574"/>
          </a:xfrm>
          <a:prstGeom prst="straightConnector1">
            <a:avLst/>
          </a:prstGeom>
          <a:noFill/>
          <a:ln w="76200" cap="flat" cmpd="sng">
            <a:solidFill>
              <a:srgbClr val="DA346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568;p35">
            <a:extLst>
              <a:ext uri="{FF2B5EF4-FFF2-40B4-BE49-F238E27FC236}">
                <a16:creationId xmlns:a16="http://schemas.microsoft.com/office/drawing/2014/main" id="{E3BF312E-CB94-4EEF-969F-C52F1266FF4E}"/>
              </a:ext>
            </a:extLst>
          </p:cNvPr>
          <p:cNvCxnSpPr/>
          <p:nvPr/>
        </p:nvCxnSpPr>
        <p:spPr>
          <a:xfrm rot="10800000">
            <a:off x="3072829" y="2561013"/>
            <a:ext cx="504040" cy="275547"/>
          </a:xfrm>
          <a:prstGeom prst="straightConnector1">
            <a:avLst/>
          </a:prstGeom>
          <a:noFill/>
          <a:ln w="76200" cap="flat" cmpd="sng">
            <a:solidFill>
              <a:srgbClr val="DA346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653415-C113-4299-8F49-E0615944331C}"/>
              </a:ext>
            </a:extLst>
          </p:cNvPr>
          <p:cNvCxnSpPr>
            <a:cxnSpLocks/>
          </p:cNvCxnSpPr>
          <p:nvPr/>
        </p:nvCxnSpPr>
        <p:spPr>
          <a:xfrm flipV="1">
            <a:off x="4929353" y="3873375"/>
            <a:ext cx="0" cy="2107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31681-C93F-4205-8D03-9E2125D414BE}"/>
              </a:ext>
            </a:extLst>
          </p:cNvPr>
          <p:cNvCxnSpPr>
            <a:cxnSpLocks/>
          </p:cNvCxnSpPr>
          <p:nvPr/>
        </p:nvCxnSpPr>
        <p:spPr>
          <a:xfrm flipV="1">
            <a:off x="4929353" y="5980638"/>
            <a:ext cx="29083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0E5146-A9F8-4D6B-81D2-3E30C98ADCB7}"/>
              </a:ext>
            </a:extLst>
          </p:cNvPr>
          <p:cNvCxnSpPr>
            <a:cxnSpLocks/>
          </p:cNvCxnSpPr>
          <p:nvPr/>
        </p:nvCxnSpPr>
        <p:spPr>
          <a:xfrm flipV="1">
            <a:off x="4918053" y="4058041"/>
            <a:ext cx="2730976" cy="10219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83AAD7F-B111-44D7-9542-857A301716EA}"/>
              </a:ext>
            </a:extLst>
          </p:cNvPr>
          <p:cNvSpPr/>
          <p:nvPr/>
        </p:nvSpPr>
        <p:spPr>
          <a:xfrm>
            <a:off x="4064534" y="4865195"/>
            <a:ext cx="463950" cy="429673"/>
          </a:xfrm>
          <a:prstGeom prst="ellipse">
            <a:avLst/>
          </a:prstGeom>
          <a:solidFill>
            <a:srgbClr val="19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A1D687-2579-4ADD-9D1C-28E985C767CA}"/>
              </a:ext>
            </a:extLst>
          </p:cNvPr>
          <p:cNvCxnSpPr/>
          <p:nvPr/>
        </p:nvCxnSpPr>
        <p:spPr>
          <a:xfrm>
            <a:off x="6749934" y="4412343"/>
            <a:ext cx="0" cy="45285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4FC6AA-8016-4AE8-89C5-9A87E134EB60}"/>
              </a:ext>
            </a:extLst>
          </p:cNvPr>
          <p:cNvCxnSpPr>
            <a:cxnSpLocks/>
          </p:cNvCxnSpPr>
          <p:nvPr/>
        </p:nvCxnSpPr>
        <p:spPr>
          <a:xfrm>
            <a:off x="5476303" y="4865195"/>
            <a:ext cx="127363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74F0F9-104A-4CAC-94FB-5BD579D76BA8}"/>
              </a:ext>
            </a:extLst>
          </p:cNvPr>
          <p:cNvCxnSpPr/>
          <p:nvPr/>
        </p:nvCxnSpPr>
        <p:spPr>
          <a:xfrm>
            <a:off x="4601787" y="5080031"/>
            <a:ext cx="262925" cy="0"/>
          </a:xfrm>
          <a:prstGeom prst="straightConnector1">
            <a:avLst/>
          </a:prstGeom>
          <a:ln w="28575">
            <a:solidFill>
              <a:srgbClr val="19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289;p23">
            <a:extLst>
              <a:ext uri="{FF2B5EF4-FFF2-40B4-BE49-F238E27FC236}">
                <a16:creationId xmlns:a16="http://schemas.microsoft.com/office/drawing/2014/main" id="{CA55BBF5-4293-4840-BC0C-A5B25B28E35F}"/>
              </a:ext>
            </a:extLst>
          </p:cNvPr>
          <p:cNvSpPr txBox="1"/>
          <p:nvPr/>
        </p:nvSpPr>
        <p:spPr>
          <a:xfrm>
            <a:off x="4532587" y="3768658"/>
            <a:ext cx="401323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Y</a:t>
            </a:r>
            <a:endParaRPr sz="25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9;p23">
            <a:extLst>
              <a:ext uri="{FF2B5EF4-FFF2-40B4-BE49-F238E27FC236}">
                <a16:creationId xmlns:a16="http://schemas.microsoft.com/office/drawing/2014/main" id="{9119B37C-707F-4A08-99A6-D5EE56F496D1}"/>
              </a:ext>
            </a:extLst>
          </p:cNvPr>
          <p:cNvSpPr txBox="1"/>
          <p:nvPr/>
        </p:nvSpPr>
        <p:spPr>
          <a:xfrm>
            <a:off x="7973315" y="5754126"/>
            <a:ext cx="401323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X</a:t>
            </a:r>
            <a:endParaRPr sz="25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BAA42DD9-1D0E-4850-BD4C-D56E0991F40E}"/>
              </a:ext>
            </a:extLst>
          </p:cNvPr>
          <p:cNvSpPr txBox="1"/>
          <p:nvPr/>
        </p:nvSpPr>
        <p:spPr>
          <a:xfrm>
            <a:off x="6865722" y="5157975"/>
            <a:ext cx="2231327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= slope (=rise/run)</a:t>
            </a:r>
            <a:endParaRPr sz="2000" b="1" dirty="0">
              <a:solidFill>
                <a:schemeClr val="tx2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40CC3C07-B8FE-4C9C-B3AB-E36CED170F00}"/>
              </a:ext>
            </a:extLst>
          </p:cNvPr>
          <p:cNvSpPr txBox="1"/>
          <p:nvPr/>
        </p:nvSpPr>
        <p:spPr>
          <a:xfrm>
            <a:off x="6830158" y="4390475"/>
            <a:ext cx="587577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rise</a:t>
            </a:r>
            <a:endParaRPr sz="2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BADE862D-A737-482E-B290-123830C91D2F}"/>
              </a:ext>
            </a:extLst>
          </p:cNvPr>
          <p:cNvSpPr txBox="1"/>
          <p:nvPr/>
        </p:nvSpPr>
        <p:spPr>
          <a:xfrm>
            <a:off x="5966556" y="4795697"/>
            <a:ext cx="587577" cy="41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run</a:t>
            </a:r>
            <a:endParaRPr sz="2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6EDBF62E-7DCD-4BF1-8C4F-4250F518EAB9}"/>
              </a:ext>
            </a:extLst>
          </p:cNvPr>
          <p:cNvSpPr txBox="1"/>
          <p:nvPr/>
        </p:nvSpPr>
        <p:spPr>
          <a:xfrm>
            <a:off x="3515860" y="5290213"/>
            <a:ext cx="1524026" cy="41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=y-intercept</a:t>
            </a:r>
            <a:endParaRPr sz="2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569;p35">
            <a:extLst>
              <a:ext uri="{FF2B5EF4-FFF2-40B4-BE49-F238E27FC236}">
                <a16:creationId xmlns:a16="http://schemas.microsoft.com/office/drawing/2014/main" id="{409242F5-1CF4-4281-9672-F31C25733146}"/>
              </a:ext>
            </a:extLst>
          </p:cNvPr>
          <p:cNvSpPr/>
          <p:nvPr/>
        </p:nvSpPr>
        <p:spPr>
          <a:xfrm>
            <a:off x="4106190" y="4848121"/>
            <a:ext cx="368016" cy="39578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493839" r="-25136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30" name="Google Shape;667;p41">
            <a:extLst>
              <a:ext uri="{FF2B5EF4-FFF2-40B4-BE49-F238E27FC236}">
                <a16:creationId xmlns:a16="http://schemas.microsoft.com/office/drawing/2014/main" id="{4CBCE869-F2F9-4A87-8F60-B02C46A8777A}"/>
              </a:ext>
            </a:extLst>
          </p:cNvPr>
          <p:cNvSpPr/>
          <p:nvPr/>
        </p:nvSpPr>
        <p:spPr>
          <a:xfrm>
            <a:off x="6485930" y="5112543"/>
            <a:ext cx="441225" cy="4488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05770" t="-2127" r="-396579" b="212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367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5268D4-18C2-41DA-B142-EC05446E47CF}"/>
              </a:ext>
            </a:extLst>
          </p:cNvPr>
          <p:cNvSpPr txBox="1"/>
          <p:nvPr/>
        </p:nvSpPr>
        <p:spPr>
          <a:xfrm>
            <a:off x="1195513" y="2228672"/>
            <a:ext cx="95600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Montserrat Extra Bold" panose="00000900000000000000" pitchFamily="50" charset="0"/>
              </a:rPr>
              <a:t>LET’S TAKE A USE CASE TO UNDERSTAND THE EQUATION </a:t>
            </a:r>
          </a:p>
        </p:txBody>
      </p:sp>
    </p:spTree>
    <p:extLst>
      <p:ext uri="{BB962C8B-B14F-4D97-AF65-F5344CB8AC3E}">
        <p14:creationId xmlns:p14="http://schemas.microsoft.com/office/powerpoint/2010/main" val="593076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46BF-946C-4C54-AA48-9D385978C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PIZZA PARLOR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Placeholder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C3B129-DC95-4F11-8AF0-25BAC33F276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144" b="144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F3F7CB3-04E3-4C33-A8A0-DE120132DC3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44" b="14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D25FB9-8CFF-47FE-9790-8DBD300C38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2911" y="1468369"/>
            <a:ext cx="4127899" cy="457200"/>
          </a:xfrm>
        </p:spPr>
        <p:txBody>
          <a:bodyPr anchor="ctr"/>
          <a:lstStyle/>
          <a:p>
            <a:r>
              <a:rPr lang="en-US" sz="2000" dirty="0">
                <a:solidFill>
                  <a:srgbClr val="141C36"/>
                </a:solidFill>
              </a:rPr>
              <a:t>PIZZA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82EAF0-97C3-4D44-9079-60074439B0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5479" y="1468369"/>
            <a:ext cx="4994758" cy="457200"/>
          </a:xfrm>
        </p:spPr>
        <p:txBody>
          <a:bodyPr anchor="ctr"/>
          <a:lstStyle/>
          <a:p>
            <a:r>
              <a:rPr lang="en-US" sz="20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Students contribute to most amount of sales</a:t>
            </a:r>
          </a:p>
        </p:txBody>
      </p:sp>
      <p:pic>
        <p:nvPicPr>
          <p:cNvPr id="4" name="Google Shape;599;p37" descr="Image result for pizza chef">
            <a:extLst>
              <a:ext uri="{FF2B5EF4-FFF2-40B4-BE49-F238E27FC236}">
                <a16:creationId xmlns:a16="http://schemas.microsoft.com/office/drawing/2014/main" id="{BB4D7521-AE66-4783-B417-39AD3FDE02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455954" y="1889542"/>
            <a:ext cx="1937342" cy="16152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00;p37">
            <a:extLst>
              <a:ext uri="{FF2B5EF4-FFF2-40B4-BE49-F238E27FC236}">
                <a16:creationId xmlns:a16="http://schemas.microsoft.com/office/drawing/2014/main" id="{14A53888-A7DD-4C97-B43E-CD001A8EA880}"/>
              </a:ext>
            </a:extLst>
          </p:cNvPr>
          <p:cNvSpPr txBox="1"/>
          <p:nvPr/>
        </p:nvSpPr>
        <p:spPr>
          <a:xfrm>
            <a:off x="13169900" y="2782669"/>
            <a:ext cx="48498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Students contribute to most amount of sales</a:t>
            </a:r>
            <a:endParaRPr sz="1800" b="1" dirty="0">
              <a:solidFill>
                <a:schemeClr val="tx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475D0A-A64C-4176-8FF2-BF13A7634183}"/>
              </a:ext>
            </a:extLst>
          </p:cNvPr>
          <p:cNvSpPr/>
          <p:nvPr/>
        </p:nvSpPr>
        <p:spPr>
          <a:xfrm>
            <a:off x="13169900" y="6134100"/>
            <a:ext cx="1304061" cy="9819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3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615;p38">
            <a:extLst>
              <a:ext uri="{FF2B5EF4-FFF2-40B4-BE49-F238E27FC236}">
                <a16:creationId xmlns:a16="http://schemas.microsoft.com/office/drawing/2014/main" id="{F8515EE4-7913-4B6D-9801-19A2C0E43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1281453"/>
              </p:ext>
            </p:extLst>
          </p:nvPr>
        </p:nvGraphicFramePr>
        <p:xfrm>
          <a:off x="829559" y="1165486"/>
          <a:ext cx="5124281" cy="44623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75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97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FFFFF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Student population(1000s)</a:t>
                      </a:r>
                      <a:endParaRPr sz="1800" b="1" i="0" u="none" strike="noStrike" cap="none" dirty="0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FFFFFF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Quarterly Sales($1000s)</a:t>
                      </a:r>
                      <a:endParaRPr sz="1800" b="1" i="0" u="none" strike="noStrike" cap="none" dirty="0">
                        <a:solidFill>
                          <a:srgbClr val="FFFFFF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58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105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118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1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117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1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137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1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157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1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169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1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149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13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202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Google Shape;616;p38" descr="Related image">
            <a:extLst>
              <a:ext uri="{FF2B5EF4-FFF2-40B4-BE49-F238E27FC236}">
                <a16:creationId xmlns:a16="http://schemas.microsoft.com/office/drawing/2014/main" id="{EB060D4E-7AAD-4C2D-8CAD-238CB2A6B7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8880" y="2679099"/>
            <a:ext cx="2702515" cy="284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7;p38" descr="Related image">
            <a:extLst>
              <a:ext uri="{FF2B5EF4-FFF2-40B4-BE49-F238E27FC236}">
                <a16:creationId xmlns:a16="http://schemas.microsoft.com/office/drawing/2014/main" id="{BFE6F148-747A-4E40-B85C-E6B5B9510F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3546" y="490283"/>
            <a:ext cx="1588713" cy="135040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3D69B-8EFC-4ACA-913F-6C5AB5B343AF}"/>
              </a:ext>
            </a:extLst>
          </p:cNvPr>
          <p:cNvSpPr/>
          <p:nvPr/>
        </p:nvSpPr>
        <p:spPr>
          <a:xfrm>
            <a:off x="12973841" y="6367717"/>
            <a:ext cx="1304061" cy="9819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302CD-B9FB-402F-96B4-1D3AD2034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114" y="2538170"/>
            <a:ext cx="3927825" cy="2440230"/>
          </a:xfrm>
          <a:prstGeom prst="rect">
            <a:avLst/>
          </a:prstGeom>
          <a:ln>
            <a:solidFill>
              <a:srgbClr val="DA3467"/>
            </a:solidFill>
          </a:ln>
        </p:spPr>
      </p:pic>
      <p:grpSp>
        <p:nvGrpSpPr>
          <p:cNvPr id="10" name="Graphic 8">
            <a:extLst>
              <a:ext uri="{FF2B5EF4-FFF2-40B4-BE49-F238E27FC236}">
                <a16:creationId xmlns:a16="http://schemas.microsoft.com/office/drawing/2014/main" id="{F60D60B5-3887-4BA8-91CB-33D3F20525E5}"/>
              </a:ext>
            </a:extLst>
          </p:cNvPr>
          <p:cNvGrpSpPr/>
          <p:nvPr/>
        </p:nvGrpSpPr>
        <p:grpSpPr>
          <a:xfrm>
            <a:off x="8402320" y="1165486"/>
            <a:ext cx="1043413" cy="1144043"/>
            <a:chOff x="7821187" y="423988"/>
            <a:chExt cx="1754028" cy="19231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89AD30A-C82F-4CF4-922F-2CB42E60317F}"/>
                </a:ext>
              </a:extLst>
            </p:cNvPr>
            <p:cNvSpPr/>
            <p:nvPr/>
          </p:nvSpPr>
          <p:spPr>
            <a:xfrm>
              <a:off x="7975682" y="1891696"/>
              <a:ext cx="249554" cy="455485"/>
            </a:xfrm>
            <a:custGeom>
              <a:avLst/>
              <a:gdLst>
                <a:gd name="connsiteX0" fmla="*/ 0 w 249554"/>
                <a:gd name="connsiteY0" fmla="*/ 0 h 455485"/>
                <a:gd name="connsiteX1" fmla="*/ 0 w 249554"/>
                <a:gd name="connsiteY1" fmla="*/ 455485 h 455485"/>
                <a:gd name="connsiteX2" fmla="*/ 249555 w 249554"/>
                <a:gd name="connsiteY2" fmla="*/ 455485 h 455485"/>
                <a:gd name="connsiteX3" fmla="*/ 249555 w 249554"/>
                <a:gd name="connsiteY3" fmla="*/ 0 h 455485"/>
                <a:gd name="connsiteX4" fmla="*/ 0 w 249554"/>
                <a:gd name="connsiteY4" fmla="*/ 0 h 45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554" h="455485">
                  <a:moveTo>
                    <a:pt x="0" y="0"/>
                  </a:moveTo>
                  <a:lnTo>
                    <a:pt x="0" y="455485"/>
                  </a:lnTo>
                  <a:lnTo>
                    <a:pt x="249555" y="455485"/>
                  </a:lnTo>
                  <a:lnTo>
                    <a:pt x="2495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B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D16545-354E-40B0-8027-876DD82CAB08}"/>
                </a:ext>
              </a:extLst>
            </p:cNvPr>
            <p:cNvSpPr/>
            <p:nvPr/>
          </p:nvSpPr>
          <p:spPr>
            <a:xfrm>
              <a:off x="8392305" y="1663191"/>
              <a:ext cx="250031" cy="683609"/>
            </a:xfrm>
            <a:custGeom>
              <a:avLst/>
              <a:gdLst>
                <a:gd name="connsiteX0" fmla="*/ 0 w 250031"/>
                <a:gd name="connsiteY0" fmla="*/ 0 h 683609"/>
                <a:gd name="connsiteX1" fmla="*/ 250031 w 250031"/>
                <a:gd name="connsiteY1" fmla="*/ 0 h 683609"/>
                <a:gd name="connsiteX2" fmla="*/ 250031 w 250031"/>
                <a:gd name="connsiteY2" fmla="*/ 683609 h 683609"/>
                <a:gd name="connsiteX3" fmla="*/ 0 w 250031"/>
                <a:gd name="connsiteY3" fmla="*/ 683609 h 68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31" h="683609">
                  <a:moveTo>
                    <a:pt x="0" y="0"/>
                  </a:moveTo>
                  <a:lnTo>
                    <a:pt x="250031" y="0"/>
                  </a:lnTo>
                  <a:lnTo>
                    <a:pt x="250031" y="683609"/>
                  </a:lnTo>
                  <a:lnTo>
                    <a:pt x="0" y="683609"/>
                  </a:lnTo>
                  <a:close/>
                </a:path>
              </a:pathLst>
            </a:custGeom>
            <a:solidFill>
              <a:srgbClr val="5DBB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6A8B34-EA3D-4D7C-B98B-6582BB3AE8BC}"/>
                </a:ext>
              </a:extLst>
            </p:cNvPr>
            <p:cNvSpPr/>
            <p:nvPr/>
          </p:nvSpPr>
          <p:spPr>
            <a:xfrm>
              <a:off x="8825693" y="1430019"/>
              <a:ext cx="249745" cy="916781"/>
            </a:xfrm>
            <a:custGeom>
              <a:avLst/>
              <a:gdLst>
                <a:gd name="connsiteX0" fmla="*/ 0 w 249745"/>
                <a:gd name="connsiteY0" fmla="*/ 0 h 916781"/>
                <a:gd name="connsiteX1" fmla="*/ 249746 w 249745"/>
                <a:gd name="connsiteY1" fmla="*/ 0 h 916781"/>
                <a:gd name="connsiteX2" fmla="*/ 249746 w 249745"/>
                <a:gd name="connsiteY2" fmla="*/ 916781 h 916781"/>
                <a:gd name="connsiteX3" fmla="*/ 0 w 249745"/>
                <a:gd name="connsiteY3" fmla="*/ 916781 h 91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745" h="916781">
                  <a:moveTo>
                    <a:pt x="0" y="0"/>
                  </a:moveTo>
                  <a:lnTo>
                    <a:pt x="249746" y="0"/>
                  </a:lnTo>
                  <a:lnTo>
                    <a:pt x="249746" y="916781"/>
                  </a:lnTo>
                  <a:lnTo>
                    <a:pt x="0" y="916781"/>
                  </a:lnTo>
                  <a:close/>
                </a:path>
              </a:pathLst>
            </a:custGeom>
            <a:solidFill>
              <a:srgbClr val="5DBB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A7A407A-6BB5-40DF-B514-8E73E5F24304}"/>
                </a:ext>
              </a:extLst>
            </p:cNvPr>
            <p:cNvSpPr/>
            <p:nvPr/>
          </p:nvSpPr>
          <p:spPr>
            <a:xfrm>
              <a:off x="9247174" y="1204848"/>
              <a:ext cx="249840" cy="1142237"/>
            </a:xfrm>
            <a:custGeom>
              <a:avLst/>
              <a:gdLst>
                <a:gd name="connsiteX0" fmla="*/ 0 w 249840"/>
                <a:gd name="connsiteY0" fmla="*/ 0 h 1142237"/>
                <a:gd name="connsiteX1" fmla="*/ 249841 w 249840"/>
                <a:gd name="connsiteY1" fmla="*/ 0 h 1142237"/>
                <a:gd name="connsiteX2" fmla="*/ 249841 w 249840"/>
                <a:gd name="connsiteY2" fmla="*/ 1142238 h 1142237"/>
                <a:gd name="connsiteX3" fmla="*/ 0 w 249840"/>
                <a:gd name="connsiteY3" fmla="*/ 1142238 h 114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40" h="1142237">
                  <a:moveTo>
                    <a:pt x="0" y="0"/>
                  </a:moveTo>
                  <a:lnTo>
                    <a:pt x="249841" y="0"/>
                  </a:lnTo>
                  <a:lnTo>
                    <a:pt x="249841" y="1142238"/>
                  </a:lnTo>
                  <a:lnTo>
                    <a:pt x="0" y="1142238"/>
                  </a:lnTo>
                  <a:close/>
                </a:path>
              </a:pathLst>
            </a:custGeom>
            <a:solidFill>
              <a:srgbClr val="5DBB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06521F-9BA6-430E-88E1-E16B7B1491AB}"/>
                </a:ext>
              </a:extLst>
            </p:cNvPr>
            <p:cNvSpPr/>
            <p:nvPr/>
          </p:nvSpPr>
          <p:spPr>
            <a:xfrm>
              <a:off x="7821187" y="423988"/>
              <a:ext cx="1754028" cy="1356169"/>
            </a:xfrm>
            <a:custGeom>
              <a:avLst/>
              <a:gdLst>
                <a:gd name="connsiteX0" fmla="*/ 1753872 w 1754028"/>
                <a:gd name="connsiteY0" fmla="*/ -148 h 1356169"/>
                <a:gd name="connsiteX1" fmla="*/ 1698817 w 1754028"/>
                <a:gd name="connsiteY1" fmla="*/ 226547 h 1356169"/>
                <a:gd name="connsiteX2" fmla="*/ 1633475 w 1754028"/>
                <a:gd name="connsiteY2" fmla="*/ 495533 h 1356169"/>
                <a:gd name="connsiteX3" fmla="*/ 1517366 w 1754028"/>
                <a:gd name="connsiteY3" fmla="*/ 379328 h 1356169"/>
                <a:gd name="connsiteX4" fmla="*/ 901765 w 1754028"/>
                <a:gd name="connsiteY4" fmla="*/ 994358 h 1356169"/>
                <a:gd name="connsiteX5" fmla="*/ 698978 w 1754028"/>
                <a:gd name="connsiteY5" fmla="*/ 791475 h 1356169"/>
                <a:gd name="connsiteX6" fmla="*/ 133288 w 1754028"/>
                <a:gd name="connsiteY6" fmla="*/ 1356022 h 1356169"/>
                <a:gd name="connsiteX7" fmla="*/ 74138 w 1754028"/>
                <a:gd name="connsiteY7" fmla="*/ 1296872 h 1356169"/>
                <a:gd name="connsiteX8" fmla="*/ -157 w 1754028"/>
                <a:gd name="connsiteY8" fmla="*/ 1222577 h 1356169"/>
                <a:gd name="connsiteX9" fmla="*/ 315120 w 1754028"/>
                <a:gd name="connsiteY9" fmla="*/ 908252 h 1356169"/>
                <a:gd name="connsiteX10" fmla="*/ 699644 w 1754028"/>
                <a:gd name="connsiteY10" fmla="*/ 525251 h 1356169"/>
                <a:gd name="connsiteX11" fmla="*/ 829851 w 1754028"/>
                <a:gd name="connsiteY11" fmla="*/ 655744 h 1356169"/>
                <a:gd name="connsiteX12" fmla="*/ 899574 w 1754028"/>
                <a:gd name="connsiteY12" fmla="*/ 725562 h 1356169"/>
                <a:gd name="connsiteX13" fmla="*/ 1105409 w 1754028"/>
                <a:gd name="connsiteY13" fmla="*/ 519727 h 1356169"/>
                <a:gd name="connsiteX14" fmla="*/ 1381063 w 1754028"/>
                <a:gd name="connsiteY14" fmla="*/ 244835 h 1356169"/>
                <a:gd name="connsiteX15" fmla="*/ 1257238 w 1754028"/>
                <a:gd name="connsiteY15" fmla="*/ 120058 h 1356169"/>
                <a:gd name="connsiteX16" fmla="*/ 1706723 w 1754028"/>
                <a:gd name="connsiteY16" fmla="*/ 11378 h 135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4028" h="1356169">
                  <a:moveTo>
                    <a:pt x="1753872" y="-148"/>
                  </a:moveTo>
                  <a:cubicBezTo>
                    <a:pt x="1735517" y="75671"/>
                    <a:pt x="1717172" y="151233"/>
                    <a:pt x="1698817" y="226547"/>
                  </a:cubicBezTo>
                  <a:cubicBezTo>
                    <a:pt x="1677005" y="316178"/>
                    <a:pt x="1655288" y="405617"/>
                    <a:pt x="1633475" y="495533"/>
                  </a:cubicBezTo>
                  <a:lnTo>
                    <a:pt x="1517366" y="379328"/>
                  </a:lnTo>
                  <a:cubicBezTo>
                    <a:pt x="1311721" y="584878"/>
                    <a:pt x="1107315" y="788903"/>
                    <a:pt x="901765" y="994358"/>
                  </a:cubicBezTo>
                  <a:lnTo>
                    <a:pt x="698978" y="791475"/>
                  </a:lnTo>
                  <a:lnTo>
                    <a:pt x="133288" y="1356022"/>
                  </a:lnTo>
                  <a:lnTo>
                    <a:pt x="74138" y="1296872"/>
                  </a:lnTo>
                  <a:lnTo>
                    <a:pt x="-157" y="1222577"/>
                  </a:lnTo>
                  <a:lnTo>
                    <a:pt x="315120" y="908252"/>
                  </a:lnTo>
                  <a:lnTo>
                    <a:pt x="699644" y="525251"/>
                  </a:lnTo>
                  <a:lnTo>
                    <a:pt x="829851" y="655744"/>
                  </a:lnTo>
                  <a:lnTo>
                    <a:pt x="899574" y="725562"/>
                  </a:lnTo>
                  <a:lnTo>
                    <a:pt x="1105409" y="519727"/>
                  </a:lnTo>
                  <a:lnTo>
                    <a:pt x="1381063" y="244835"/>
                  </a:lnTo>
                  <a:lnTo>
                    <a:pt x="1257238" y="120058"/>
                  </a:lnTo>
                  <a:lnTo>
                    <a:pt x="1706723" y="11378"/>
                  </a:lnTo>
                  <a:close/>
                </a:path>
              </a:pathLst>
            </a:custGeom>
            <a:solidFill>
              <a:srgbClr val="EA6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E8D665-F014-514F-B4F8-2C835DFC9C33}"/>
                  </a:ext>
                </a:extLst>
              </p14:cNvPr>
              <p14:cNvContentPartPr/>
              <p14:nvPr/>
            </p14:nvContentPartPr>
            <p14:xfrm>
              <a:off x="1434600" y="1459440"/>
              <a:ext cx="5406120" cy="4636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E8D665-F014-514F-B4F8-2C835DFC9C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8400" y="1443240"/>
                <a:ext cx="5438520" cy="46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242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7DB1-C24B-42E5-80CF-ADD1409A3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548" y="446148"/>
            <a:ext cx="9625822" cy="676597"/>
          </a:xfrm>
        </p:spPr>
        <p:txBody>
          <a:bodyPr>
            <a:normAutofit fontScale="90000"/>
          </a:bodyPr>
          <a:lstStyle/>
          <a:p>
            <a:r>
              <a:rPr lang="en-US" dirty="0"/>
              <a:t>RELOOK AT SUPERVISED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E43FF-8F95-4E89-B5DD-09C008B8CFB1}"/>
              </a:ext>
            </a:extLst>
          </p:cNvPr>
          <p:cNvSpPr/>
          <p:nvPr/>
        </p:nvSpPr>
        <p:spPr>
          <a:xfrm>
            <a:off x="313851" y="1438971"/>
            <a:ext cx="11265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Calibri (Body)"/>
                <a:ea typeface="Arial"/>
                <a:cs typeface="Arial"/>
                <a:sym typeface="Arial"/>
              </a:rPr>
              <a:t>Training a machine learning task for every input with a corresponding target is called supervised learning.</a:t>
            </a:r>
          </a:p>
        </p:txBody>
      </p:sp>
      <p:pic>
        <p:nvPicPr>
          <p:cNvPr id="1028" name="Picture 4" descr="A beginners guide to machine learning algorithms - Kalebu Jordan">
            <a:extLst>
              <a:ext uri="{FF2B5EF4-FFF2-40B4-BE49-F238E27FC236}">
                <a16:creationId xmlns:a16="http://schemas.microsoft.com/office/drawing/2014/main" id="{E73FDE3E-E9F8-41A9-BEDA-30FC06D2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242" y="2428013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E24CC4-668F-4BBC-BADD-FA8466AA59AF}"/>
              </a:ext>
            </a:extLst>
          </p:cNvPr>
          <p:cNvSpPr txBox="1"/>
          <p:nvPr/>
        </p:nvSpPr>
        <p:spPr>
          <a:xfrm>
            <a:off x="13030141" y="7010400"/>
            <a:ext cx="8322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Blog</a:t>
            </a:r>
            <a:endParaRPr lang="en-US" sz="1000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9C9BCA4-5B4F-46D7-A35D-A6C7560082C4}"/>
              </a:ext>
            </a:extLst>
          </p:cNvPr>
          <p:cNvGrpSpPr/>
          <p:nvPr/>
        </p:nvGrpSpPr>
        <p:grpSpPr>
          <a:xfrm>
            <a:off x="2053685" y="2352035"/>
            <a:ext cx="8084631" cy="3703213"/>
            <a:chOff x="1344238" y="2352035"/>
            <a:chExt cx="8084631" cy="3703213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9512D5C-F682-491A-B2BA-C7E93F4B191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453252" y="4373287"/>
              <a:ext cx="798799" cy="0"/>
            </a:xfrm>
            <a:prstGeom prst="straightConnector1">
              <a:avLst/>
            </a:prstGeom>
            <a:ln w="19050">
              <a:solidFill>
                <a:srgbClr val="141C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F97AAF4-4A0A-422C-BEA8-0ACE71FCA57A}"/>
                </a:ext>
              </a:extLst>
            </p:cNvPr>
            <p:cNvCxnSpPr>
              <a:cxnSpLocks/>
            </p:cNvCxnSpPr>
            <p:nvPr/>
          </p:nvCxnSpPr>
          <p:spPr>
            <a:xfrm>
              <a:off x="3099883" y="3566467"/>
              <a:ext cx="1169522" cy="0"/>
            </a:xfrm>
            <a:prstGeom prst="straightConnector1">
              <a:avLst/>
            </a:prstGeom>
            <a:ln w="19050">
              <a:solidFill>
                <a:srgbClr val="141C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EF0A2C4-433B-41EF-8423-4C2B468DF050}"/>
                </a:ext>
              </a:extLst>
            </p:cNvPr>
            <p:cNvSpPr/>
            <p:nvPr/>
          </p:nvSpPr>
          <p:spPr>
            <a:xfrm>
              <a:off x="1344238" y="4882439"/>
              <a:ext cx="1825187" cy="117280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A27767-6C34-44F3-98E3-F0C2962CD3D8}"/>
                </a:ext>
              </a:extLst>
            </p:cNvPr>
            <p:cNvSpPr/>
            <p:nvPr/>
          </p:nvSpPr>
          <p:spPr>
            <a:xfrm>
              <a:off x="1344238" y="2653873"/>
              <a:ext cx="1825187" cy="18251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2E48D3-9455-4694-94EB-B03D512068C6}"/>
                </a:ext>
              </a:extLst>
            </p:cNvPr>
            <p:cNvGrpSpPr/>
            <p:nvPr/>
          </p:nvGrpSpPr>
          <p:grpSpPr>
            <a:xfrm>
              <a:off x="1470125" y="2841625"/>
              <a:ext cx="1601054" cy="1501595"/>
              <a:chOff x="1498700" y="2755900"/>
              <a:chExt cx="1601054" cy="1501595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A679DF9A-EBA5-4EBE-88CC-6A9D4B69C202}"/>
                  </a:ext>
                </a:extLst>
              </p:cNvPr>
              <p:cNvSpPr/>
              <p:nvPr/>
            </p:nvSpPr>
            <p:spPr>
              <a:xfrm>
                <a:off x="1536700" y="2755900"/>
                <a:ext cx="428425" cy="369332"/>
              </a:xfrm>
              <a:prstGeom prst="hexagon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1EE4114-76CB-4332-96BF-9B95B7FBF1FF}"/>
                  </a:ext>
                </a:extLst>
              </p:cNvPr>
              <p:cNvSpPr/>
              <p:nvPr/>
            </p:nvSpPr>
            <p:spPr>
              <a:xfrm>
                <a:off x="1889125" y="3059668"/>
                <a:ext cx="428425" cy="369332"/>
              </a:xfrm>
              <a:prstGeom prst="hexagon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56B0866D-29D7-4859-84C9-B320E7E9E3FB}"/>
                  </a:ext>
                </a:extLst>
              </p:cNvPr>
              <p:cNvSpPr/>
              <p:nvPr/>
            </p:nvSpPr>
            <p:spPr>
              <a:xfrm>
                <a:off x="1498700" y="3244334"/>
                <a:ext cx="428425" cy="369332"/>
              </a:xfrm>
              <a:prstGeom prst="hexagon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6B2D5C-6E01-4CF2-9FE0-6936560552AB}"/>
                  </a:ext>
                </a:extLst>
              </p:cNvPr>
              <p:cNvSpPr/>
              <p:nvPr/>
            </p:nvSpPr>
            <p:spPr>
              <a:xfrm>
                <a:off x="2361090" y="2785171"/>
                <a:ext cx="369332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B0A1DF-7036-47DC-8D84-085111C812EC}"/>
                  </a:ext>
                </a:extLst>
              </p:cNvPr>
              <p:cNvSpPr/>
              <p:nvPr/>
            </p:nvSpPr>
            <p:spPr>
              <a:xfrm>
                <a:off x="2730422" y="3197135"/>
                <a:ext cx="369332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81A5CF3A-524E-4B07-B7B4-2F316319052C}"/>
                  </a:ext>
                </a:extLst>
              </p:cNvPr>
              <p:cNvSpPr/>
              <p:nvPr/>
            </p:nvSpPr>
            <p:spPr>
              <a:xfrm>
                <a:off x="2063408" y="3453704"/>
                <a:ext cx="428425" cy="369332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1A998CF6-6BE7-4A2A-BB88-D4D57E50B9E0}"/>
                  </a:ext>
                </a:extLst>
              </p:cNvPr>
              <p:cNvSpPr/>
              <p:nvPr/>
            </p:nvSpPr>
            <p:spPr>
              <a:xfrm>
                <a:off x="2157439" y="3888163"/>
                <a:ext cx="428425" cy="369332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519D5BD6-E493-41A9-90ED-016C3189D64A}"/>
                  </a:ext>
                </a:extLst>
              </p:cNvPr>
              <p:cNvSpPr/>
              <p:nvPr/>
            </p:nvSpPr>
            <p:spPr>
              <a:xfrm>
                <a:off x="2669719" y="3638370"/>
                <a:ext cx="428425" cy="369332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624963-A9DF-4852-BED0-B64016C0E9D6}"/>
                  </a:ext>
                </a:extLst>
              </p:cNvPr>
              <p:cNvSpPr/>
              <p:nvPr/>
            </p:nvSpPr>
            <p:spPr>
              <a:xfrm>
                <a:off x="1517737" y="3820377"/>
                <a:ext cx="369332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15417AC7-E47B-4F96-8717-B2CA2A39C0CA}"/>
                </a:ext>
              </a:extLst>
            </p:cNvPr>
            <p:cNvSpPr/>
            <p:nvPr/>
          </p:nvSpPr>
          <p:spPr>
            <a:xfrm>
              <a:off x="1514194" y="5055761"/>
              <a:ext cx="428425" cy="369332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FBBAB9C-9C8A-4C6C-9B6B-1EB4432E48EF}"/>
                </a:ext>
              </a:extLst>
            </p:cNvPr>
            <p:cNvSpPr/>
            <p:nvPr/>
          </p:nvSpPr>
          <p:spPr>
            <a:xfrm>
              <a:off x="2103397" y="5313842"/>
              <a:ext cx="428425" cy="369332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BC046B-8A55-465E-9F15-AA91B7CBB63D}"/>
                </a:ext>
              </a:extLst>
            </p:cNvPr>
            <p:cNvSpPr/>
            <p:nvPr/>
          </p:nvSpPr>
          <p:spPr>
            <a:xfrm>
              <a:off x="2677786" y="5055761"/>
              <a:ext cx="369332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DC59F8-F9B6-4BD5-8AD8-017AB9F9F447}"/>
                </a:ext>
              </a:extLst>
            </p:cNvPr>
            <p:cNvSpPr txBox="1"/>
            <p:nvPr/>
          </p:nvSpPr>
          <p:spPr>
            <a:xfrm>
              <a:off x="1457339" y="5497360"/>
              <a:ext cx="54213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41C36"/>
                  </a:solidFill>
                </a:rPr>
                <a:t>Hexagon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E66BBC-82A6-4FBA-A1A5-1B2DB07C3DAC}"/>
                </a:ext>
              </a:extLst>
            </p:cNvPr>
            <p:cNvSpPr txBox="1"/>
            <p:nvPr/>
          </p:nvSpPr>
          <p:spPr>
            <a:xfrm>
              <a:off x="2071516" y="5755441"/>
              <a:ext cx="49218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41C36"/>
                  </a:solidFill>
                </a:rPr>
                <a:t>Triangle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7EE7D2-535A-4F03-ACC1-3011E974F4A9}"/>
                </a:ext>
              </a:extLst>
            </p:cNvPr>
            <p:cNvSpPr txBox="1"/>
            <p:nvPr/>
          </p:nvSpPr>
          <p:spPr>
            <a:xfrm>
              <a:off x="2646271" y="5469307"/>
              <a:ext cx="43236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41C36"/>
                  </a:solidFill>
                </a:rPr>
                <a:t>Square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A7F30C-BF88-4E08-9BB8-DC4EB926597D}"/>
                </a:ext>
              </a:extLst>
            </p:cNvPr>
            <p:cNvSpPr txBox="1"/>
            <p:nvPr/>
          </p:nvSpPr>
          <p:spPr>
            <a:xfrm>
              <a:off x="1951883" y="4599194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Labels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9EA4D8-9502-4C7F-91E2-8B62A5F0043D}"/>
                </a:ext>
              </a:extLst>
            </p:cNvPr>
            <p:cNvSpPr txBox="1"/>
            <p:nvPr/>
          </p:nvSpPr>
          <p:spPr>
            <a:xfrm>
              <a:off x="1724640" y="2352035"/>
              <a:ext cx="11378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Labeled Data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8F5299-B6EF-4D2B-8878-D56EE207503D}"/>
                </a:ext>
              </a:extLst>
            </p:cNvPr>
            <p:cNvSpPr txBox="1"/>
            <p:nvPr/>
          </p:nvSpPr>
          <p:spPr>
            <a:xfrm>
              <a:off x="6414447" y="2796278"/>
              <a:ext cx="930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Prediction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483F3B-C1ED-4F84-96FC-FE034CD87518}"/>
                </a:ext>
              </a:extLst>
            </p:cNvPr>
            <p:cNvSpPr txBox="1"/>
            <p:nvPr/>
          </p:nvSpPr>
          <p:spPr>
            <a:xfrm>
              <a:off x="4311876" y="4205421"/>
              <a:ext cx="1279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Model Training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21024F-3A92-45B9-8319-AA8A8BEDB575}"/>
                </a:ext>
              </a:extLst>
            </p:cNvPr>
            <p:cNvSpPr txBox="1"/>
            <p:nvPr/>
          </p:nvSpPr>
          <p:spPr>
            <a:xfrm>
              <a:off x="6385411" y="5190780"/>
              <a:ext cx="856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Test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9684D0-BCF7-4806-B84C-1A6F3327AC1C}"/>
                </a:ext>
              </a:extLst>
            </p:cNvPr>
            <p:cNvSpPr txBox="1"/>
            <p:nvPr/>
          </p:nvSpPr>
          <p:spPr>
            <a:xfrm>
              <a:off x="8855892" y="3104055"/>
              <a:ext cx="50738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41C36"/>
                  </a:solidFill>
                </a:rPr>
                <a:t>Square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D56E34-BE5C-4656-BB47-8DED7A491FDA}"/>
                </a:ext>
              </a:extLst>
            </p:cNvPr>
            <p:cNvSpPr txBox="1"/>
            <p:nvPr/>
          </p:nvSpPr>
          <p:spPr>
            <a:xfrm>
              <a:off x="8850121" y="3902120"/>
              <a:ext cx="57874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41C36"/>
                  </a:solidFill>
                </a:rPr>
                <a:t>Triangle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854EB00-852B-4799-A689-4D0553354891}"/>
                </a:ext>
              </a:extLst>
            </p:cNvPr>
            <p:cNvGrpSpPr/>
            <p:nvPr/>
          </p:nvGrpSpPr>
          <p:grpSpPr>
            <a:xfrm>
              <a:off x="6059685" y="4431248"/>
              <a:ext cx="1508419" cy="643668"/>
              <a:chOff x="6640908" y="4132656"/>
              <a:chExt cx="1508419" cy="64366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13A41DA-AC83-4CBE-9783-FDCB45EB47D0}"/>
                  </a:ext>
                </a:extLst>
              </p:cNvPr>
              <p:cNvSpPr/>
              <p:nvPr/>
            </p:nvSpPr>
            <p:spPr>
              <a:xfrm>
                <a:off x="6640908" y="4132656"/>
                <a:ext cx="1508419" cy="64366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0E081FA-E8D7-41E6-B411-134BF93ED554}"/>
                  </a:ext>
                </a:extLst>
              </p:cNvPr>
              <p:cNvSpPr/>
              <p:nvPr/>
            </p:nvSpPr>
            <p:spPr>
              <a:xfrm>
                <a:off x="6852709" y="4272100"/>
                <a:ext cx="369332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0766B06A-B71E-427A-8B15-DA115DAB91F7}"/>
                  </a:ext>
                </a:extLst>
              </p:cNvPr>
              <p:cNvSpPr/>
              <p:nvPr/>
            </p:nvSpPr>
            <p:spPr>
              <a:xfrm>
                <a:off x="7492738" y="4227480"/>
                <a:ext cx="428425" cy="369332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536A3F10-2BB0-4BFB-BADD-ACDB915896E8}"/>
                </a:ext>
              </a:extLst>
            </p:cNvPr>
            <p:cNvGrpSpPr/>
            <p:nvPr/>
          </p:nvGrpSpPr>
          <p:grpSpPr>
            <a:xfrm>
              <a:off x="4290718" y="2904200"/>
              <a:ext cx="1258757" cy="1258757"/>
              <a:chOff x="3810000" y="1143000"/>
              <a:chExt cx="4572000" cy="4572000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CCE09CE-20C3-4251-ACF9-0A5A0E49B2D0}"/>
                  </a:ext>
                </a:extLst>
              </p:cNvPr>
              <p:cNvSpPr/>
              <p:nvPr/>
            </p:nvSpPr>
            <p:spPr>
              <a:xfrm>
                <a:off x="3810000" y="1143000"/>
                <a:ext cx="4572000" cy="4572000"/>
              </a:xfrm>
              <a:custGeom>
                <a:avLst/>
                <a:gdLst>
                  <a:gd name="connsiteX0" fmla="*/ 4572000 w 4572000"/>
                  <a:gd name="connsiteY0" fmla="*/ 2286000 h 4572000"/>
                  <a:gd name="connsiteX1" fmla="*/ 2286000 w 4572000"/>
                  <a:gd name="connsiteY1" fmla="*/ 4572000 h 4572000"/>
                  <a:gd name="connsiteX2" fmla="*/ 0 w 4572000"/>
                  <a:gd name="connsiteY2" fmla="*/ 2286000 h 4572000"/>
                  <a:gd name="connsiteX3" fmla="*/ 2286000 w 4572000"/>
                  <a:gd name="connsiteY3" fmla="*/ 0 h 4572000"/>
                  <a:gd name="connsiteX4" fmla="*/ 4572000 w 4572000"/>
                  <a:gd name="connsiteY4" fmla="*/ 2286000 h 45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000" h="4572000">
                    <a:moveTo>
                      <a:pt x="4572000" y="2286000"/>
                    </a:moveTo>
                    <a:cubicBezTo>
                      <a:pt x="4572000" y="3548523"/>
                      <a:pt x="3548523" y="4572000"/>
                      <a:pt x="2286000" y="4572000"/>
                    </a:cubicBezTo>
                    <a:cubicBezTo>
                      <a:pt x="1023477" y="4572000"/>
                      <a:pt x="0" y="3548523"/>
                      <a:pt x="0" y="2286000"/>
                    </a:cubicBezTo>
                    <a:cubicBezTo>
                      <a:pt x="0" y="1023477"/>
                      <a:pt x="1023477" y="0"/>
                      <a:pt x="2286000" y="0"/>
                    </a:cubicBezTo>
                    <a:cubicBezTo>
                      <a:pt x="3548523" y="0"/>
                      <a:pt x="4572000" y="1023477"/>
                      <a:pt x="4572000" y="2286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9AB6CF3-C2A4-4D68-BA4E-4898C1945785}"/>
                  </a:ext>
                </a:extLst>
              </p:cNvPr>
              <p:cNvSpPr/>
              <p:nvPr/>
            </p:nvSpPr>
            <p:spPr>
              <a:xfrm>
                <a:off x="4158941" y="2415128"/>
                <a:ext cx="2298055" cy="2308729"/>
              </a:xfrm>
              <a:custGeom>
                <a:avLst/>
                <a:gdLst>
                  <a:gd name="connsiteX0" fmla="*/ 2298056 w 2298055"/>
                  <a:gd name="connsiteY0" fmla="*/ 1022443 h 2308729"/>
                  <a:gd name="connsiteX1" fmla="*/ 2265671 w 2298055"/>
                  <a:gd name="connsiteY1" fmla="*/ 854804 h 2308729"/>
                  <a:gd name="connsiteX2" fmla="*/ 2248526 w 2298055"/>
                  <a:gd name="connsiteY2" fmla="*/ 841468 h 2308729"/>
                  <a:gd name="connsiteX3" fmla="*/ 2041833 w 2298055"/>
                  <a:gd name="connsiteY3" fmla="*/ 858614 h 2308729"/>
                  <a:gd name="connsiteX4" fmla="*/ 2021831 w 2298055"/>
                  <a:gd name="connsiteY4" fmla="*/ 848136 h 2308729"/>
                  <a:gd name="connsiteX5" fmla="*/ 1930391 w 2298055"/>
                  <a:gd name="connsiteY5" fmla="*/ 658589 h 2308729"/>
                  <a:gd name="connsiteX6" fmla="*/ 1935153 w 2298055"/>
                  <a:gd name="connsiteY6" fmla="*/ 636681 h 2308729"/>
                  <a:gd name="connsiteX7" fmla="*/ 2077076 w 2298055"/>
                  <a:gd name="connsiteY7" fmla="*/ 486186 h 2308729"/>
                  <a:gd name="connsiteX8" fmla="*/ 2078981 w 2298055"/>
                  <a:gd name="connsiteY8" fmla="*/ 464279 h 2308729"/>
                  <a:gd name="connsiteX9" fmla="*/ 1965633 w 2298055"/>
                  <a:gd name="connsiteY9" fmla="*/ 333786 h 2308729"/>
                  <a:gd name="connsiteX10" fmla="*/ 1943726 w 2298055"/>
                  <a:gd name="connsiteY10" fmla="*/ 331881 h 2308729"/>
                  <a:gd name="connsiteX11" fmla="*/ 1774181 w 2298055"/>
                  <a:gd name="connsiteY11" fmla="*/ 449039 h 2308729"/>
                  <a:gd name="connsiteX12" fmla="*/ 1752273 w 2298055"/>
                  <a:gd name="connsiteY12" fmla="*/ 449039 h 2308729"/>
                  <a:gd name="connsiteX13" fmla="*/ 1582728 w 2298055"/>
                  <a:gd name="connsiteY13" fmla="*/ 333786 h 2308729"/>
                  <a:gd name="connsiteX14" fmla="*/ 1572251 w 2298055"/>
                  <a:gd name="connsiteY14" fmla="*/ 311879 h 2308729"/>
                  <a:gd name="connsiteX15" fmla="*/ 1619876 w 2298055"/>
                  <a:gd name="connsiteY15" fmla="*/ 111854 h 2308729"/>
                  <a:gd name="connsiteX16" fmla="*/ 1609398 w 2298055"/>
                  <a:gd name="connsiteY16" fmla="*/ 89946 h 2308729"/>
                  <a:gd name="connsiteX17" fmla="*/ 1452236 w 2298055"/>
                  <a:gd name="connsiteY17" fmla="*/ 35654 h 2308729"/>
                  <a:gd name="connsiteX18" fmla="*/ 1428423 w 2298055"/>
                  <a:gd name="connsiteY18" fmla="*/ 46131 h 2308729"/>
                  <a:gd name="connsiteX19" fmla="*/ 1341746 w 2298055"/>
                  <a:gd name="connsiteY19" fmla="*/ 229011 h 2308729"/>
                  <a:gd name="connsiteX20" fmla="*/ 1319838 w 2298055"/>
                  <a:gd name="connsiteY20" fmla="*/ 242346 h 2308729"/>
                  <a:gd name="connsiteX21" fmla="*/ 1156961 w 2298055"/>
                  <a:gd name="connsiteY21" fmla="*/ 225201 h 2308729"/>
                  <a:gd name="connsiteX22" fmla="*/ 1116003 w 2298055"/>
                  <a:gd name="connsiteY22" fmla="*/ 225201 h 2308729"/>
                  <a:gd name="connsiteX23" fmla="*/ 1096001 w 2298055"/>
                  <a:gd name="connsiteY23" fmla="*/ 209961 h 2308729"/>
                  <a:gd name="connsiteX24" fmla="*/ 1036946 w 2298055"/>
                  <a:gd name="connsiteY24" fmla="*/ 13746 h 2308729"/>
                  <a:gd name="connsiteX25" fmla="*/ 1016943 w 2298055"/>
                  <a:gd name="connsiteY25" fmla="*/ 411 h 2308729"/>
                  <a:gd name="connsiteX26" fmla="*/ 849303 w 2298055"/>
                  <a:gd name="connsiteY26" fmla="*/ 32796 h 2308729"/>
                  <a:gd name="connsiteX27" fmla="*/ 835968 w 2298055"/>
                  <a:gd name="connsiteY27" fmla="*/ 49941 h 2308729"/>
                  <a:gd name="connsiteX28" fmla="*/ 853113 w 2298055"/>
                  <a:gd name="connsiteY28" fmla="*/ 256634 h 2308729"/>
                  <a:gd name="connsiteX29" fmla="*/ 842636 w 2298055"/>
                  <a:gd name="connsiteY29" fmla="*/ 276636 h 2308729"/>
                  <a:gd name="connsiteX30" fmla="*/ 654993 w 2298055"/>
                  <a:gd name="connsiteY30" fmla="*/ 366171 h 2308729"/>
                  <a:gd name="connsiteX31" fmla="*/ 633086 w 2298055"/>
                  <a:gd name="connsiteY31" fmla="*/ 364266 h 2308729"/>
                  <a:gd name="connsiteX32" fmla="*/ 480686 w 2298055"/>
                  <a:gd name="connsiteY32" fmla="*/ 220438 h 2308729"/>
                  <a:gd name="connsiteX33" fmla="*/ 458778 w 2298055"/>
                  <a:gd name="connsiteY33" fmla="*/ 220438 h 2308729"/>
                  <a:gd name="connsiteX34" fmla="*/ 330191 w 2298055"/>
                  <a:gd name="connsiteY34" fmla="*/ 329024 h 2308729"/>
                  <a:gd name="connsiteX35" fmla="*/ 328286 w 2298055"/>
                  <a:gd name="connsiteY35" fmla="*/ 354741 h 2308729"/>
                  <a:gd name="connsiteX36" fmla="*/ 445443 w 2298055"/>
                  <a:gd name="connsiteY36" fmla="*/ 524286 h 2308729"/>
                  <a:gd name="connsiteX37" fmla="*/ 445443 w 2298055"/>
                  <a:gd name="connsiteY37" fmla="*/ 546193 h 2308729"/>
                  <a:gd name="connsiteX38" fmla="*/ 330191 w 2298055"/>
                  <a:gd name="connsiteY38" fmla="*/ 715739 h 2308729"/>
                  <a:gd name="connsiteX39" fmla="*/ 306378 w 2298055"/>
                  <a:gd name="connsiteY39" fmla="*/ 726216 h 2308729"/>
                  <a:gd name="connsiteX40" fmla="*/ 108258 w 2298055"/>
                  <a:gd name="connsiteY40" fmla="*/ 678591 h 2308729"/>
                  <a:gd name="connsiteX41" fmla="*/ 86351 w 2298055"/>
                  <a:gd name="connsiteY41" fmla="*/ 689068 h 2308729"/>
                  <a:gd name="connsiteX42" fmla="*/ 30153 w 2298055"/>
                  <a:gd name="connsiteY42" fmla="*/ 850041 h 2308729"/>
                  <a:gd name="connsiteX43" fmla="*/ 40631 w 2298055"/>
                  <a:gd name="connsiteY43" fmla="*/ 870043 h 2308729"/>
                  <a:gd name="connsiteX44" fmla="*/ 225416 w 2298055"/>
                  <a:gd name="connsiteY44" fmla="*/ 956721 h 2308729"/>
                  <a:gd name="connsiteX45" fmla="*/ 238751 w 2298055"/>
                  <a:gd name="connsiteY45" fmla="*/ 978629 h 2308729"/>
                  <a:gd name="connsiteX46" fmla="*/ 223511 w 2298055"/>
                  <a:gd name="connsiteY46" fmla="*/ 1183416 h 2308729"/>
                  <a:gd name="connsiteX47" fmla="*/ 210176 w 2298055"/>
                  <a:gd name="connsiteY47" fmla="*/ 1203419 h 2308729"/>
                  <a:gd name="connsiteX48" fmla="*/ 13961 w 2298055"/>
                  <a:gd name="connsiteY48" fmla="*/ 1262474 h 2308729"/>
                  <a:gd name="connsiteX49" fmla="*/ 626 w 2298055"/>
                  <a:gd name="connsiteY49" fmla="*/ 1284381 h 2308729"/>
                  <a:gd name="connsiteX50" fmla="*/ 33011 w 2298055"/>
                  <a:gd name="connsiteY50" fmla="*/ 1450116 h 2308729"/>
                  <a:gd name="connsiteX51" fmla="*/ 53013 w 2298055"/>
                  <a:gd name="connsiteY51" fmla="*/ 1463451 h 2308729"/>
                  <a:gd name="connsiteX52" fmla="*/ 257801 w 2298055"/>
                  <a:gd name="connsiteY52" fmla="*/ 1446306 h 2308729"/>
                  <a:gd name="connsiteX53" fmla="*/ 279708 w 2298055"/>
                  <a:gd name="connsiteY53" fmla="*/ 1459641 h 2308729"/>
                  <a:gd name="connsiteX54" fmla="*/ 366386 w 2298055"/>
                  <a:gd name="connsiteY54" fmla="*/ 1642521 h 2308729"/>
                  <a:gd name="connsiteX55" fmla="*/ 364481 w 2298055"/>
                  <a:gd name="connsiteY55" fmla="*/ 1668239 h 2308729"/>
                  <a:gd name="connsiteX56" fmla="*/ 222558 w 2298055"/>
                  <a:gd name="connsiteY56" fmla="*/ 1818734 h 2308729"/>
                  <a:gd name="connsiteX57" fmla="*/ 220653 w 2298055"/>
                  <a:gd name="connsiteY57" fmla="*/ 1840641 h 2308729"/>
                  <a:gd name="connsiteX58" fmla="*/ 268278 w 2298055"/>
                  <a:gd name="connsiteY58" fmla="*/ 1901601 h 2308729"/>
                  <a:gd name="connsiteX59" fmla="*/ 273041 w 2298055"/>
                  <a:gd name="connsiteY59" fmla="*/ 1912078 h 2308729"/>
                  <a:gd name="connsiteX60" fmla="*/ 342573 w 2298055"/>
                  <a:gd name="connsiteY60" fmla="*/ 1981611 h 2308729"/>
                  <a:gd name="connsiteX61" fmla="*/ 527358 w 2298055"/>
                  <a:gd name="connsiteY61" fmla="*/ 1851119 h 2308729"/>
                  <a:gd name="connsiteX62" fmla="*/ 542598 w 2298055"/>
                  <a:gd name="connsiteY62" fmla="*/ 1853024 h 2308729"/>
                  <a:gd name="connsiteX63" fmla="*/ 720716 w 2298055"/>
                  <a:gd name="connsiteY63" fmla="*/ 1974944 h 2308729"/>
                  <a:gd name="connsiteX64" fmla="*/ 725478 w 2298055"/>
                  <a:gd name="connsiteY64" fmla="*/ 1994946 h 2308729"/>
                  <a:gd name="connsiteX65" fmla="*/ 677853 w 2298055"/>
                  <a:gd name="connsiteY65" fmla="*/ 2194971 h 2308729"/>
                  <a:gd name="connsiteX66" fmla="*/ 688331 w 2298055"/>
                  <a:gd name="connsiteY66" fmla="*/ 2216879 h 2308729"/>
                  <a:gd name="connsiteX67" fmla="*/ 847398 w 2298055"/>
                  <a:gd name="connsiteY67" fmla="*/ 2273076 h 2308729"/>
                  <a:gd name="connsiteX68" fmla="*/ 869306 w 2298055"/>
                  <a:gd name="connsiteY68" fmla="*/ 2264504 h 2308729"/>
                  <a:gd name="connsiteX69" fmla="*/ 955983 w 2298055"/>
                  <a:gd name="connsiteY69" fmla="*/ 2076861 h 2308729"/>
                  <a:gd name="connsiteX70" fmla="*/ 977891 w 2298055"/>
                  <a:gd name="connsiteY70" fmla="*/ 2066384 h 2308729"/>
                  <a:gd name="connsiteX71" fmla="*/ 1156008 w 2298055"/>
                  <a:gd name="connsiteY71" fmla="*/ 2083528 h 2308729"/>
                  <a:gd name="connsiteX72" fmla="*/ 1184583 w 2298055"/>
                  <a:gd name="connsiteY72" fmla="*/ 2083528 h 2308729"/>
                  <a:gd name="connsiteX73" fmla="*/ 1201728 w 2298055"/>
                  <a:gd name="connsiteY73" fmla="*/ 2096864 h 2308729"/>
                  <a:gd name="connsiteX74" fmla="*/ 1260783 w 2298055"/>
                  <a:gd name="connsiteY74" fmla="*/ 2294984 h 2308729"/>
                  <a:gd name="connsiteX75" fmla="*/ 1280786 w 2298055"/>
                  <a:gd name="connsiteY75" fmla="*/ 2308319 h 2308729"/>
                  <a:gd name="connsiteX76" fmla="*/ 1448426 w 2298055"/>
                  <a:gd name="connsiteY76" fmla="*/ 2275934 h 2308729"/>
                  <a:gd name="connsiteX77" fmla="*/ 1461761 w 2298055"/>
                  <a:gd name="connsiteY77" fmla="*/ 2255931 h 2308729"/>
                  <a:gd name="connsiteX78" fmla="*/ 1444616 w 2298055"/>
                  <a:gd name="connsiteY78" fmla="*/ 2051144 h 2308729"/>
                  <a:gd name="connsiteX79" fmla="*/ 1457951 w 2298055"/>
                  <a:gd name="connsiteY79" fmla="*/ 2029236 h 2308729"/>
                  <a:gd name="connsiteX80" fmla="*/ 1642736 w 2298055"/>
                  <a:gd name="connsiteY80" fmla="*/ 1939701 h 2308729"/>
                  <a:gd name="connsiteX81" fmla="*/ 1664643 w 2298055"/>
                  <a:gd name="connsiteY81" fmla="*/ 1941606 h 2308729"/>
                  <a:gd name="connsiteX82" fmla="*/ 1815138 w 2298055"/>
                  <a:gd name="connsiteY82" fmla="*/ 2083528 h 2308729"/>
                  <a:gd name="connsiteX83" fmla="*/ 1840856 w 2298055"/>
                  <a:gd name="connsiteY83" fmla="*/ 2085434 h 2308729"/>
                  <a:gd name="connsiteX84" fmla="*/ 1964681 w 2298055"/>
                  <a:gd name="connsiteY84" fmla="*/ 1980659 h 2308729"/>
                  <a:gd name="connsiteX85" fmla="*/ 1969443 w 2298055"/>
                  <a:gd name="connsiteY85" fmla="*/ 1948274 h 2308729"/>
                  <a:gd name="connsiteX86" fmla="*/ 1854191 w 2298055"/>
                  <a:gd name="connsiteY86" fmla="*/ 1780634 h 2308729"/>
                  <a:gd name="connsiteX87" fmla="*/ 1856096 w 2298055"/>
                  <a:gd name="connsiteY87" fmla="*/ 1758726 h 2308729"/>
                  <a:gd name="connsiteX88" fmla="*/ 1973253 w 2298055"/>
                  <a:gd name="connsiteY88" fmla="*/ 1586324 h 2308729"/>
                  <a:gd name="connsiteX89" fmla="*/ 1995161 w 2298055"/>
                  <a:gd name="connsiteY89" fmla="*/ 1577751 h 2308729"/>
                  <a:gd name="connsiteX90" fmla="*/ 2198043 w 2298055"/>
                  <a:gd name="connsiteY90" fmla="*/ 1625376 h 2308729"/>
                  <a:gd name="connsiteX91" fmla="*/ 2219951 w 2298055"/>
                  <a:gd name="connsiteY91" fmla="*/ 1614899 h 2308729"/>
                  <a:gd name="connsiteX92" fmla="*/ 2276148 w 2298055"/>
                  <a:gd name="connsiteY92" fmla="*/ 1453926 h 2308729"/>
                  <a:gd name="connsiteX93" fmla="*/ 2267576 w 2298055"/>
                  <a:gd name="connsiteY93" fmla="*/ 1433924 h 2308729"/>
                  <a:gd name="connsiteX94" fmla="*/ 2079933 w 2298055"/>
                  <a:gd name="connsiteY94" fmla="*/ 1347246 h 2308729"/>
                  <a:gd name="connsiteX95" fmla="*/ 2069456 w 2298055"/>
                  <a:gd name="connsiteY95" fmla="*/ 1325339 h 2308729"/>
                  <a:gd name="connsiteX96" fmla="*/ 2084696 w 2298055"/>
                  <a:gd name="connsiteY96" fmla="*/ 1118646 h 2308729"/>
                  <a:gd name="connsiteX97" fmla="*/ 2098031 w 2298055"/>
                  <a:gd name="connsiteY97" fmla="*/ 1101501 h 2308729"/>
                  <a:gd name="connsiteX98" fmla="*/ 2296151 w 2298055"/>
                  <a:gd name="connsiteY98" fmla="*/ 1042446 h 2308729"/>
                  <a:gd name="connsiteX99" fmla="*/ 2298056 w 2298055"/>
                  <a:gd name="connsiteY99" fmla="*/ 1022443 h 2308729"/>
                  <a:gd name="connsiteX100" fmla="*/ 1153151 w 2298055"/>
                  <a:gd name="connsiteY100" fmla="*/ 1621566 h 2308729"/>
                  <a:gd name="connsiteX101" fmla="*/ 813108 w 2298055"/>
                  <a:gd name="connsiteY101" fmla="*/ 1484406 h 2308729"/>
                  <a:gd name="connsiteX102" fmla="*/ 813108 w 2298055"/>
                  <a:gd name="connsiteY102" fmla="*/ 822418 h 2308729"/>
                  <a:gd name="connsiteX103" fmla="*/ 1153151 w 2298055"/>
                  <a:gd name="connsiteY103" fmla="*/ 685259 h 2308729"/>
                  <a:gd name="connsiteX104" fmla="*/ 1477953 w 2298055"/>
                  <a:gd name="connsiteY104" fmla="*/ 822418 h 2308729"/>
                  <a:gd name="connsiteX105" fmla="*/ 1476048 w 2298055"/>
                  <a:gd name="connsiteY105" fmla="*/ 1486311 h 2308729"/>
                  <a:gd name="connsiteX106" fmla="*/ 1153151 w 2298055"/>
                  <a:gd name="connsiteY106" fmla="*/ 1621566 h 2308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2298055" h="2308729">
                    <a:moveTo>
                      <a:pt x="2298056" y="1022443"/>
                    </a:moveTo>
                    <a:cubicBezTo>
                      <a:pt x="2291388" y="966246"/>
                      <a:pt x="2280911" y="909096"/>
                      <a:pt x="2265671" y="854804"/>
                    </a:cubicBezTo>
                    <a:cubicBezTo>
                      <a:pt x="2263766" y="844326"/>
                      <a:pt x="2259003" y="841468"/>
                      <a:pt x="2248526" y="841468"/>
                    </a:cubicBezTo>
                    <a:cubicBezTo>
                      <a:pt x="2178993" y="848136"/>
                      <a:pt x="2111366" y="851946"/>
                      <a:pt x="2041833" y="858614"/>
                    </a:cubicBezTo>
                    <a:cubicBezTo>
                      <a:pt x="2031356" y="858614"/>
                      <a:pt x="2026593" y="858614"/>
                      <a:pt x="2021831" y="848136"/>
                    </a:cubicBezTo>
                    <a:cubicBezTo>
                      <a:pt x="1998018" y="780509"/>
                      <a:pt x="1969443" y="717643"/>
                      <a:pt x="1930391" y="658589"/>
                    </a:cubicBezTo>
                    <a:cubicBezTo>
                      <a:pt x="1923723" y="648111"/>
                      <a:pt x="1928486" y="643349"/>
                      <a:pt x="1935153" y="636681"/>
                    </a:cubicBezTo>
                    <a:cubicBezTo>
                      <a:pt x="1982778" y="586199"/>
                      <a:pt x="2028498" y="536668"/>
                      <a:pt x="2077076" y="486186"/>
                    </a:cubicBezTo>
                    <a:cubicBezTo>
                      <a:pt x="2083743" y="479518"/>
                      <a:pt x="2087553" y="475709"/>
                      <a:pt x="2078981" y="464279"/>
                    </a:cubicBezTo>
                    <a:cubicBezTo>
                      <a:pt x="2043738" y="418559"/>
                      <a:pt x="2007543" y="374743"/>
                      <a:pt x="1965633" y="333786"/>
                    </a:cubicBezTo>
                    <a:cubicBezTo>
                      <a:pt x="1957061" y="325214"/>
                      <a:pt x="1952298" y="325214"/>
                      <a:pt x="1943726" y="331881"/>
                    </a:cubicBezTo>
                    <a:lnTo>
                      <a:pt x="1774181" y="449039"/>
                    </a:lnTo>
                    <a:cubicBezTo>
                      <a:pt x="1765608" y="455706"/>
                      <a:pt x="1760846" y="457611"/>
                      <a:pt x="1752273" y="449039"/>
                    </a:cubicBezTo>
                    <a:cubicBezTo>
                      <a:pt x="1699886" y="403318"/>
                      <a:pt x="1643688" y="364266"/>
                      <a:pt x="1582728" y="333786"/>
                    </a:cubicBezTo>
                    <a:cubicBezTo>
                      <a:pt x="1572251" y="329024"/>
                      <a:pt x="1569393" y="323309"/>
                      <a:pt x="1572251" y="311879"/>
                    </a:cubicBezTo>
                    <a:cubicBezTo>
                      <a:pt x="1589396" y="246156"/>
                      <a:pt x="1602731" y="179481"/>
                      <a:pt x="1619876" y="111854"/>
                    </a:cubicBezTo>
                    <a:cubicBezTo>
                      <a:pt x="1621781" y="98518"/>
                      <a:pt x="1621781" y="94709"/>
                      <a:pt x="1609398" y="89946"/>
                    </a:cubicBezTo>
                    <a:cubicBezTo>
                      <a:pt x="1557011" y="68038"/>
                      <a:pt x="1504623" y="48988"/>
                      <a:pt x="1452236" y="35654"/>
                    </a:cubicBezTo>
                    <a:cubicBezTo>
                      <a:pt x="1438901" y="30891"/>
                      <a:pt x="1432233" y="35654"/>
                      <a:pt x="1428423" y="46131"/>
                    </a:cubicBezTo>
                    <a:cubicBezTo>
                      <a:pt x="1399848" y="107091"/>
                      <a:pt x="1369368" y="168051"/>
                      <a:pt x="1341746" y="229011"/>
                    </a:cubicBezTo>
                    <a:cubicBezTo>
                      <a:pt x="1336983" y="239488"/>
                      <a:pt x="1331268" y="244251"/>
                      <a:pt x="1319838" y="242346"/>
                    </a:cubicBezTo>
                    <a:cubicBezTo>
                      <a:pt x="1265546" y="231868"/>
                      <a:pt x="1211253" y="225201"/>
                      <a:pt x="1156961" y="225201"/>
                    </a:cubicBezTo>
                    <a:lnTo>
                      <a:pt x="1116003" y="225201"/>
                    </a:lnTo>
                    <a:cubicBezTo>
                      <a:pt x="1102668" y="225201"/>
                      <a:pt x="1100763" y="220438"/>
                      <a:pt x="1096001" y="209961"/>
                    </a:cubicBezTo>
                    <a:lnTo>
                      <a:pt x="1036946" y="13746"/>
                    </a:lnTo>
                    <a:cubicBezTo>
                      <a:pt x="1032183" y="3268"/>
                      <a:pt x="1030278" y="-1494"/>
                      <a:pt x="1016943" y="411"/>
                    </a:cubicBezTo>
                    <a:cubicBezTo>
                      <a:pt x="960746" y="7079"/>
                      <a:pt x="903596" y="17556"/>
                      <a:pt x="849303" y="32796"/>
                    </a:cubicBezTo>
                    <a:cubicBezTo>
                      <a:pt x="838826" y="34701"/>
                      <a:pt x="835968" y="41368"/>
                      <a:pt x="835968" y="49941"/>
                    </a:cubicBezTo>
                    <a:cubicBezTo>
                      <a:pt x="842636" y="119474"/>
                      <a:pt x="846446" y="187101"/>
                      <a:pt x="853113" y="256634"/>
                    </a:cubicBezTo>
                    <a:cubicBezTo>
                      <a:pt x="853113" y="267111"/>
                      <a:pt x="853113" y="271874"/>
                      <a:pt x="842636" y="276636"/>
                    </a:cubicBezTo>
                    <a:cubicBezTo>
                      <a:pt x="776913" y="298543"/>
                      <a:pt x="714048" y="329024"/>
                      <a:pt x="654993" y="366171"/>
                    </a:cubicBezTo>
                    <a:cubicBezTo>
                      <a:pt x="646421" y="370934"/>
                      <a:pt x="641658" y="370934"/>
                      <a:pt x="633086" y="364266"/>
                    </a:cubicBezTo>
                    <a:cubicBezTo>
                      <a:pt x="582603" y="316641"/>
                      <a:pt x="531168" y="268064"/>
                      <a:pt x="480686" y="220438"/>
                    </a:cubicBezTo>
                    <a:cubicBezTo>
                      <a:pt x="472113" y="211866"/>
                      <a:pt x="467351" y="211866"/>
                      <a:pt x="458778" y="220438"/>
                    </a:cubicBezTo>
                    <a:cubicBezTo>
                      <a:pt x="413058" y="255681"/>
                      <a:pt x="372101" y="289971"/>
                      <a:pt x="330191" y="329024"/>
                    </a:cubicBezTo>
                    <a:cubicBezTo>
                      <a:pt x="321618" y="337596"/>
                      <a:pt x="321618" y="344264"/>
                      <a:pt x="328286" y="354741"/>
                    </a:cubicBezTo>
                    <a:lnTo>
                      <a:pt x="445443" y="524286"/>
                    </a:lnTo>
                    <a:cubicBezTo>
                      <a:pt x="450206" y="532859"/>
                      <a:pt x="452111" y="537621"/>
                      <a:pt x="445443" y="546193"/>
                    </a:cubicBezTo>
                    <a:cubicBezTo>
                      <a:pt x="399723" y="598581"/>
                      <a:pt x="360671" y="654779"/>
                      <a:pt x="330191" y="715739"/>
                    </a:cubicBezTo>
                    <a:cubicBezTo>
                      <a:pt x="323523" y="726216"/>
                      <a:pt x="319713" y="730979"/>
                      <a:pt x="306378" y="726216"/>
                    </a:cubicBezTo>
                    <a:cubicBezTo>
                      <a:pt x="240656" y="709071"/>
                      <a:pt x="173981" y="695736"/>
                      <a:pt x="108258" y="678591"/>
                    </a:cubicBezTo>
                    <a:cubicBezTo>
                      <a:pt x="97781" y="676686"/>
                      <a:pt x="91113" y="676686"/>
                      <a:pt x="86351" y="689068"/>
                    </a:cubicBezTo>
                    <a:cubicBezTo>
                      <a:pt x="64443" y="741456"/>
                      <a:pt x="45393" y="795749"/>
                      <a:pt x="30153" y="850041"/>
                    </a:cubicBezTo>
                    <a:cubicBezTo>
                      <a:pt x="25391" y="860518"/>
                      <a:pt x="30153" y="865281"/>
                      <a:pt x="40631" y="870043"/>
                    </a:cubicBezTo>
                    <a:cubicBezTo>
                      <a:pt x="101591" y="898618"/>
                      <a:pt x="164456" y="929099"/>
                      <a:pt x="225416" y="956721"/>
                    </a:cubicBezTo>
                    <a:cubicBezTo>
                      <a:pt x="235893" y="961484"/>
                      <a:pt x="240656" y="965293"/>
                      <a:pt x="238751" y="978629"/>
                    </a:cubicBezTo>
                    <a:cubicBezTo>
                      <a:pt x="225416" y="1046256"/>
                      <a:pt x="218748" y="1113884"/>
                      <a:pt x="223511" y="1183416"/>
                    </a:cubicBezTo>
                    <a:cubicBezTo>
                      <a:pt x="223511" y="1193894"/>
                      <a:pt x="221606" y="1198656"/>
                      <a:pt x="210176" y="1203419"/>
                    </a:cubicBezTo>
                    <a:lnTo>
                      <a:pt x="13961" y="1262474"/>
                    </a:lnTo>
                    <a:cubicBezTo>
                      <a:pt x="626" y="1267236"/>
                      <a:pt x="-1279" y="1271046"/>
                      <a:pt x="626" y="1284381"/>
                    </a:cubicBezTo>
                    <a:cubicBezTo>
                      <a:pt x="7293" y="1340578"/>
                      <a:pt x="17771" y="1395824"/>
                      <a:pt x="33011" y="1450116"/>
                    </a:cubicBezTo>
                    <a:cubicBezTo>
                      <a:pt x="34916" y="1460594"/>
                      <a:pt x="41583" y="1463451"/>
                      <a:pt x="53013" y="1463451"/>
                    </a:cubicBezTo>
                    <a:cubicBezTo>
                      <a:pt x="120641" y="1456784"/>
                      <a:pt x="190173" y="1452974"/>
                      <a:pt x="257801" y="1446306"/>
                    </a:cubicBezTo>
                    <a:cubicBezTo>
                      <a:pt x="271136" y="1444401"/>
                      <a:pt x="274946" y="1448211"/>
                      <a:pt x="279708" y="1459641"/>
                    </a:cubicBezTo>
                    <a:cubicBezTo>
                      <a:pt x="301616" y="1525364"/>
                      <a:pt x="330191" y="1586324"/>
                      <a:pt x="366386" y="1642521"/>
                    </a:cubicBezTo>
                    <a:cubicBezTo>
                      <a:pt x="373053" y="1652999"/>
                      <a:pt x="373053" y="1659666"/>
                      <a:pt x="364481" y="1668239"/>
                    </a:cubicBezTo>
                    <a:cubicBezTo>
                      <a:pt x="316856" y="1718721"/>
                      <a:pt x="271136" y="1768251"/>
                      <a:pt x="222558" y="1818734"/>
                    </a:cubicBezTo>
                    <a:cubicBezTo>
                      <a:pt x="213986" y="1827306"/>
                      <a:pt x="213986" y="1832069"/>
                      <a:pt x="220653" y="1840641"/>
                    </a:cubicBezTo>
                    <a:cubicBezTo>
                      <a:pt x="237798" y="1860644"/>
                      <a:pt x="253038" y="1881599"/>
                      <a:pt x="268278" y="1901601"/>
                    </a:cubicBezTo>
                    <a:cubicBezTo>
                      <a:pt x="270183" y="1903506"/>
                      <a:pt x="274946" y="1906364"/>
                      <a:pt x="273041" y="1912078"/>
                    </a:cubicBezTo>
                    <a:lnTo>
                      <a:pt x="342573" y="1981611"/>
                    </a:lnTo>
                    <a:cubicBezTo>
                      <a:pt x="405438" y="1937796"/>
                      <a:pt x="466398" y="1894934"/>
                      <a:pt x="527358" y="1851119"/>
                    </a:cubicBezTo>
                    <a:cubicBezTo>
                      <a:pt x="534026" y="1846356"/>
                      <a:pt x="537836" y="1846356"/>
                      <a:pt x="542598" y="1853024"/>
                    </a:cubicBezTo>
                    <a:cubicBezTo>
                      <a:pt x="596891" y="1900649"/>
                      <a:pt x="655946" y="1942559"/>
                      <a:pt x="720716" y="1974944"/>
                    </a:cubicBezTo>
                    <a:cubicBezTo>
                      <a:pt x="731193" y="1979706"/>
                      <a:pt x="727383" y="1988278"/>
                      <a:pt x="725478" y="1994946"/>
                    </a:cubicBezTo>
                    <a:cubicBezTo>
                      <a:pt x="710238" y="2062574"/>
                      <a:pt x="694998" y="2127344"/>
                      <a:pt x="677853" y="2194971"/>
                    </a:cubicBezTo>
                    <a:cubicBezTo>
                      <a:pt x="675948" y="2205449"/>
                      <a:pt x="675948" y="2212116"/>
                      <a:pt x="688331" y="2216879"/>
                    </a:cubicBezTo>
                    <a:cubicBezTo>
                      <a:pt x="740718" y="2238786"/>
                      <a:pt x="793106" y="2257836"/>
                      <a:pt x="847398" y="2273076"/>
                    </a:cubicBezTo>
                    <a:cubicBezTo>
                      <a:pt x="857876" y="2277839"/>
                      <a:pt x="864543" y="2274981"/>
                      <a:pt x="869306" y="2264504"/>
                    </a:cubicBezTo>
                    <a:cubicBezTo>
                      <a:pt x="897881" y="2201639"/>
                      <a:pt x="928361" y="2140679"/>
                      <a:pt x="955983" y="2076861"/>
                    </a:cubicBezTo>
                    <a:cubicBezTo>
                      <a:pt x="960746" y="2066384"/>
                      <a:pt x="964556" y="2063526"/>
                      <a:pt x="977891" y="2066384"/>
                    </a:cubicBezTo>
                    <a:cubicBezTo>
                      <a:pt x="1036946" y="2079719"/>
                      <a:pt x="1097906" y="2083528"/>
                      <a:pt x="1156008" y="2083528"/>
                    </a:cubicBezTo>
                    <a:lnTo>
                      <a:pt x="1184583" y="2083528"/>
                    </a:lnTo>
                    <a:cubicBezTo>
                      <a:pt x="1195061" y="2083528"/>
                      <a:pt x="1199823" y="2085434"/>
                      <a:pt x="1201728" y="2096864"/>
                    </a:cubicBezTo>
                    <a:cubicBezTo>
                      <a:pt x="1221731" y="2162586"/>
                      <a:pt x="1240781" y="2229261"/>
                      <a:pt x="1260783" y="2294984"/>
                    </a:cubicBezTo>
                    <a:cubicBezTo>
                      <a:pt x="1265546" y="2305461"/>
                      <a:pt x="1267451" y="2310224"/>
                      <a:pt x="1280786" y="2308319"/>
                    </a:cubicBezTo>
                    <a:cubicBezTo>
                      <a:pt x="1336983" y="2301651"/>
                      <a:pt x="1394133" y="2291174"/>
                      <a:pt x="1448426" y="2275934"/>
                    </a:cubicBezTo>
                    <a:cubicBezTo>
                      <a:pt x="1458903" y="2274029"/>
                      <a:pt x="1461761" y="2267361"/>
                      <a:pt x="1461761" y="2255931"/>
                    </a:cubicBezTo>
                    <a:cubicBezTo>
                      <a:pt x="1455093" y="2188304"/>
                      <a:pt x="1451283" y="2118771"/>
                      <a:pt x="1444616" y="2051144"/>
                    </a:cubicBezTo>
                    <a:cubicBezTo>
                      <a:pt x="1442711" y="2037809"/>
                      <a:pt x="1446521" y="2033999"/>
                      <a:pt x="1457951" y="2029236"/>
                    </a:cubicBezTo>
                    <a:cubicBezTo>
                      <a:pt x="1523673" y="2007328"/>
                      <a:pt x="1586538" y="1976849"/>
                      <a:pt x="1642736" y="1939701"/>
                    </a:cubicBezTo>
                    <a:cubicBezTo>
                      <a:pt x="1651308" y="1933034"/>
                      <a:pt x="1657976" y="1934939"/>
                      <a:pt x="1664643" y="1941606"/>
                    </a:cubicBezTo>
                    <a:cubicBezTo>
                      <a:pt x="1715126" y="1989231"/>
                      <a:pt x="1764656" y="2034951"/>
                      <a:pt x="1815138" y="2083528"/>
                    </a:cubicBezTo>
                    <a:cubicBezTo>
                      <a:pt x="1823711" y="2092101"/>
                      <a:pt x="1830378" y="2092101"/>
                      <a:pt x="1840856" y="2085434"/>
                    </a:cubicBezTo>
                    <a:cubicBezTo>
                      <a:pt x="1884671" y="2053049"/>
                      <a:pt x="1923723" y="2015901"/>
                      <a:pt x="1964681" y="1980659"/>
                    </a:cubicBezTo>
                    <a:cubicBezTo>
                      <a:pt x="1978016" y="1970181"/>
                      <a:pt x="1978016" y="1960656"/>
                      <a:pt x="1969443" y="1948274"/>
                    </a:cubicBezTo>
                    <a:cubicBezTo>
                      <a:pt x="1930391" y="1893981"/>
                      <a:pt x="1893243" y="1836831"/>
                      <a:pt x="1854191" y="1780634"/>
                    </a:cubicBezTo>
                    <a:cubicBezTo>
                      <a:pt x="1847523" y="1772061"/>
                      <a:pt x="1849428" y="1767299"/>
                      <a:pt x="1856096" y="1758726"/>
                    </a:cubicBezTo>
                    <a:cubicBezTo>
                      <a:pt x="1901816" y="1706339"/>
                      <a:pt x="1940868" y="1650141"/>
                      <a:pt x="1973253" y="1586324"/>
                    </a:cubicBezTo>
                    <a:cubicBezTo>
                      <a:pt x="1978016" y="1575846"/>
                      <a:pt x="1983731" y="1575846"/>
                      <a:pt x="1995161" y="1577751"/>
                    </a:cubicBezTo>
                    <a:cubicBezTo>
                      <a:pt x="2062788" y="1592991"/>
                      <a:pt x="2130416" y="1610136"/>
                      <a:pt x="2198043" y="1625376"/>
                    </a:cubicBezTo>
                    <a:cubicBezTo>
                      <a:pt x="2208521" y="1627281"/>
                      <a:pt x="2215188" y="1627281"/>
                      <a:pt x="2219951" y="1614899"/>
                    </a:cubicBezTo>
                    <a:cubicBezTo>
                      <a:pt x="2241858" y="1562511"/>
                      <a:pt x="2260908" y="1508219"/>
                      <a:pt x="2276148" y="1453926"/>
                    </a:cubicBezTo>
                    <a:cubicBezTo>
                      <a:pt x="2278053" y="1443449"/>
                      <a:pt x="2276148" y="1438686"/>
                      <a:pt x="2267576" y="1433924"/>
                    </a:cubicBezTo>
                    <a:cubicBezTo>
                      <a:pt x="2204711" y="1405349"/>
                      <a:pt x="2143751" y="1374869"/>
                      <a:pt x="2079933" y="1347246"/>
                    </a:cubicBezTo>
                    <a:cubicBezTo>
                      <a:pt x="2069456" y="1342484"/>
                      <a:pt x="2066598" y="1338674"/>
                      <a:pt x="2069456" y="1325339"/>
                    </a:cubicBezTo>
                    <a:cubicBezTo>
                      <a:pt x="2082791" y="1257711"/>
                      <a:pt x="2089458" y="1188178"/>
                      <a:pt x="2084696" y="1118646"/>
                    </a:cubicBezTo>
                    <a:cubicBezTo>
                      <a:pt x="2084696" y="1108169"/>
                      <a:pt x="2086601" y="1103406"/>
                      <a:pt x="2098031" y="1101501"/>
                    </a:cubicBezTo>
                    <a:cubicBezTo>
                      <a:pt x="2163753" y="1081499"/>
                      <a:pt x="2230428" y="1062449"/>
                      <a:pt x="2296151" y="1042446"/>
                    </a:cubicBezTo>
                    <a:cubicBezTo>
                      <a:pt x="2296151" y="1039589"/>
                      <a:pt x="2298056" y="1035779"/>
                      <a:pt x="2298056" y="1022443"/>
                    </a:cubicBezTo>
                    <a:close/>
                    <a:moveTo>
                      <a:pt x="1153151" y="1621566"/>
                    </a:moveTo>
                    <a:cubicBezTo>
                      <a:pt x="1031231" y="1623471"/>
                      <a:pt x="907406" y="1577751"/>
                      <a:pt x="813108" y="1484406"/>
                    </a:cubicBezTo>
                    <a:cubicBezTo>
                      <a:pt x="632133" y="1301526"/>
                      <a:pt x="632133" y="1003393"/>
                      <a:pt x="813108" y="822418"/>
                    </a:cubicBezTo>
                    <a:cubicBezTo>
                      <a:pt x="906453" y="729074"/>
                      <a:pt x="1031231" y="683354"/>
                      <a:pt x="1153151" y="685259"/>
                    </a:cubicBezTo>
                    <a:cubicBezTo>
                      <a:pt x="1270308" y="687164"/>
                      <a:pt x="1388418" y="732884"/>
                      <a:pt x="1477953" y="822418"/>
                    </a:cubicBezTo>
                    <a:cubicBezTo>
                      <a:pt x="1660833" y="1007204"/>
                      <a:pt x="1660833" y="1303431"/>
                      <a:pt x="1476048" y="1486311"/>
                    </a:cubicBezTo>
                    <a:cubicBezTo>
                      <a:pt x="1386513" y="1575846"/>
                      <a:pt x="1268403" y="1621566"/>
                      <a:pt x="1153151" y="162156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C11EBC0-94EB-46EA-A721-A6C0D8BE02BC}"/>
                  </a:ext>
                </a:extLst>
              </p:cNvPr>
              <p:cNvSpPr/>
              <p:nvPr/>
            </p:nvSpPr>
            <p:spPr>
              <a:xfrm>
                <a:off x="6171546" y="1950044"/>
                <a:ext cx="1584246" cy="1581525"/>
              </a:xfrm>
              <a:custGeom>
                <a:avLst/>
                <a:gdLst>
                  <a:gd name="connsiteX0" fmla="*/ 1575136 w 1584246"/>
                  <a:gd name="connsiteY0" fmla="*/ 962700 h 1581525"/>
                  <a:gd name="connsiteX1" fmla="*/ 1377016 w 1584246"/>
                  <a:gd name="connsiteY1" fmla="*/ 864593 h 1581525"/>
                  <a:gd name="connsiteX2" fmla="*/ 1366538 w 1584246"/>
                  <a:gd name="connsiteY2" fmla="*/ 844590 h 1581525"/>
                  <a:gd name="connsiteX3" fmla="*/ 1357966 w 1584246"/>
                  <a:gd name="connsiteY3" fmla="*/ 676950 h 1581525"/>
                  <a:gd name="connsiteX4" fmla="*/ 1366538 w 1584246"/>
                  <a:gd name="connsiteY4" fmla="*/ 656948 h 1581525"/>
                  <a:gd name="connsiteX5" fmla="*/ 1554181 w 1584246"/>
                  <a:gd name="connsiteY5" fmla="*/ 536933 h 1581525"/>
                  <a:gd name="connsiteX6" fmla="*/ 1562753 w 1584246"/>
                  <a:gd name="connsiteY6" fmla="*/ 515025 h 1581525"/>
                  <a:gd name="connsiteX7" fmla="*/ 1493221 w 1584246"/>
                  <a:gd name="connsiteY7" fmla="*/ 371198 h 1581525"/>
                  <a:gd name="connsiteX8" fmla="*/ 1491316 w 1584246"/>
                  <a:gd name="connsiteY8" fmla="*/ 364530 h 1581525"/>
                  <a:gd name="connsiteX9" fmla="*/ 1482744 w 1584246"/>
                  <a:gd name="connsiteY9" fmla="*/ 355958 h 1581525"/>
                  <a:gd name="connsiteX10" fmla="*/ 1279861 w 1584246"/>
                  <a:gd name="connsiteY10" fmla="*/ 425490 h 1581525"/>
                  <a:gd name="connsiteX11" fmla="*/ 1223663 w 1584246"/>
                  <a:gd name="connsiteY11" fmla="*/ 410250 h 1581525"/>
                  <a:gd name="connsiteX12" fmla="*/ 1118888 w 1584246"/>
                  <a:gd name="connsiteY12" fmla="*/ 318810 h 1581525"/>
                  <a:gd name="connsiteX13" fmla="*/ 1105553 w 1584246"/>
                  <a:gd name="connsiteY13" fmla="*/ 283568 h 1581525"/>
                  <a:gd name="connsiteX14" fmla="*/ 1151273 w 1584246"/>
                  <a:gd name="connsiteY14" fmla="*/ 76875 h 1581525"/>
                  <a:gd name="connsiteX15" fmla="*/ 1140796 w 1584246"/>
                  <a:gd name="connsiteY15" fmla="*/ 54968 h 1581525"/>
                  <a:gd name="connsiteX16" fmla="*/ 986491 w 1584246"/>
                  <a:gd name="connsiteY16" fmla="*/ 675 h 1581525"/>
                  <a:gd name="connsiteX17" fmla="*/ 966488 w 1584246"/>
                  <a:gd name="connsiteY17" fmla="*/ 9247 h 1581525"/>
                  <a:gd name="connsiteX18" fmla="*/ 867428 w 1584246"/>
                  <a:gd name="connsiteY18" fmla="*/ 207368 h 1581525"/>
                  <a:gd name="connsiteX19" fmla="*/ 843616 w 1584246"/>
                  <a:gd name="connsiteY19" fmla="*/ 220703 h 1581525"/>
                  <a:gd name="connsiteX20" fmla="*/ 791228 w 1584246"/>
                  <a:gd name="connsiteY20" fmla="*/ 218798 h 1581525"/>
                  <a:gd name="connsiteX21" fmla="*/ 679786 w 1584246"/>
                  <a:gd name="connsiteY21" fmla="*/ 232133 h 1581525"/>
                  <a:gd name="connsiteX22" fmla="*/ 655973 w 1584246"/>
                  <a:gd name="connsiteY22" fmla="*/ 221655 h 1581525"/>
                  <a:gd name="connsiteX23" fmla="*/ 535959 w 1584246"/>
                  <a:gd name="connsiteY23" fmla="*/ 34013 h 1581525"/>
                  <a:gd name="connsiteX24" fmla="*/ 515956 w 1584246"/>
                  <a:gd name="connsiteY24" fmla="*/ 27345 h 1581525"/>
                  <a:gd name="connsiteX25" fmla="*/ 370223 w 1584246"/>
                  <a:gd name="connsiteY25" fmla="*/ 96878 h 1581525"/>
                  <a:gd name="connsiteX26" fmla="*/ 361651 w 1584246"/>
                  <a:gd name="connsiteY26" fmla="*/ 122595 h 1581525"/>
                  <a:gd name="connsiteX27" fmla="*/ 431184 w 1584246"/>
                  <a:gd name="connsiteY27" fmla="*/ 325477 h 1581525"/>
                  <a:gd name="connsiteX28" fmla="*/ 422611 w 1584246"/>
                  <a:gd name="connsiteY28" fmla="*/ 354052 h 1581525"/>
                  <a:gd name="connsiteX29" fmla="*/ 314026 w 1584246"/>
                  <a:gd name="connsiteY29" fmla="*/ 475973 h 1581525"/>
                  <a:gd name="connsiteX30" fmla="*/ 292118 w 1584246"/>
                  <a:gd name="connsiteY30" fmla="*/ 484545 h 1581525"/>
                  <a:gd name="connsiteX31" fmla="*/ 76853 w 1584246"/>
                  <a:gd name="connsiteY31" fmla="*/ 436920 h 1581525"/>
                  <a:gd name="connsiteX32" fmla="*/ 53041 w 1584246"/>
                  <a:gd name="connsiteY32" fmla="*/ 447398 h 1581525"/>
                  <a:gd name="connsiteX33" fmla="*/ 653 w 1584246"/>
                  <a:gd name="connsiteY33" fmla="*/ 599798 h 1581525"/>
                  <a:gd name="connsiteX34" fmla="*/ 11131 w 1584246"/>
                  <a:gd name="connsiteY34" fmla="*/ 619800 h 1581525"/>
                  <a:gd name="connsiteX35" fmla="*/ 207346 w 1584246"/>
                  <a:gd name="connsiteY35" fmla="*/ 716002 h 1581525"/>
                  <a:gd name="connsiteX36" fmla="*/ 220681 w 1584246"/>
                  <a:gd name="connsiteY36" fmla="*/ 737910 h 1581525"/>
                  <a:gd name="connsiteX37" fmla="*/ 229253 w 1584246"/>
                  <a:gd name="connsiteY37" fmla="*/ 905550 h 1581525"/>
                  <a:gd name="connsiteX38" fmla="*/ 220681 w 1584246"/>
                  <a:gd name="connsiteY38" fmla="*/ 927458 h 1581525"/>
                  <a:gd name="connsiteX39" fmla="*/ 33038 w 1584246"/>
                  <a:gd name="connsiteY39" fmla="*/ 1047473 h 1581525"/>
                  <a:gd name="connsiteX40" fmla="*/ 26371 w 1584246"/>
                  <a:gd name="connsiteY40" fmla="*/ 1069380 h 1581525"/>
                  <a:gd name="connsiteX41" fmla="*/ 95903 w 1584246"/>
                  <a:gd name="connsiteY41" fmla="*/ 1215113 h 1581525"/>
                  <a:gd name="connsiteX42" fmla="*/ 117811 w 1584246"/>
                  <a:gd name="connsiteY42" fmla="*/ 1223685 h 1581525"/>
                  <a:gd name="connsiteX43" fmla="*/ 324503 w 1584246"/>
                  <a:gd name="connsiteY43" fmla="*/ 1154153 h 1581525"/>
                  <a:gd name="connsiteX44" fmla="*/ 350221 w 1584246"/>
                  <a:gd name="connsiteY44" fmla="*/ 1160820 h 1581525"/>
                  <a:gd name="connsiteX45" fmla="*/ 470236 w 1584246"/>
                  <a:gd name="connsiteY45" fmla="*/ 1267500 h 1581525"/>
                  <a:gd name="connsiteX46" fmla="*/ 480713 w 1584246"/>
                  <a:gd name="connsiteY46" fmla="*/ 1293218 h 1581525"/>
                  <a:gd name="connsiteX47" fmla="*/ 434993 w 1584246"/>
                  <a:gd name="connsiteY47" fmla="*/ 1504673 h 1581525"/>
                  <a:gd name="connsiteX48" fmla="*/ 445471 w 1584246"/>
                  <a:gd name="connsiteY48" fmla="*/ 1528485 h 1581525"/>
                  <a:gd name="connsiteX49" fmla="*/ 595966 w 1584246"/>
                  <a:gd name="connsiteY49" fmla="*/ 1580873 h 1581525"/>
                  <a:gd name="connsiteX50" fmla="*/ 617873 w 1584246"/>
                  <a:gd name="connsiteY50" fmla="*/ 1570395 h 1581525"/>
                  <a:gd name="connsiteX51" fmla="*/ 714076 w 1584246"/>
                  <a:gd name="connsiteY51" fmla="*/ 1374180 h 1581525"/>
                  <a:gd name="connsiteX52" fmla="*/ 737888 w 1584246"/>
                  <a:gd name="connsiteY52" fmla="*/ 1358940 h 1581525"/>
                  <a:gd name="connsiteX53" fmla="*/ 785513 w 1584246"/>
                  <a:gd name="connsiteY53" fmla="*/ 1360845 h 1581525"/>
                  <a:gd name="connsiteX54" fmla="*/ 902671 w 1584246"/>
                  <a:gd name="connsiteY54" fmla="*/ 1347510 h 1581525"/>
                  <a:gd name="connsiteX55" fmla="*/ 922673 w 1584246"/>
                  <a:gd name="connsiteY55" fmla="*/ 1356083 h 1581525"/>
                  <a:gd name="connsiteX56" fmla="*/ 1042688 w 1584246"/>
                  <a:gd name="connsiteY56" fmla="*/ 1543725 h 1581525"/>
                  <a:gd name="connsiteX57" fmla="*/ 1066501 w 1584246"/>
                  <a:gd name="connsiteY57" fmla="*/ 1552298 h 1581525"/>
                  <a:gd name="connsiteX58" fmla="*/ 1212234 w 1584246"/>
                  <a:gd name="connsiteY58" fmla="*/ 1482765 h 1581525"/>
                  <a:gd name="connsiteX59" fmla="*/ 1218901 w 1584246"/>
                  <a:gd name="connsiteY59" fmla="*/ 1460858 h 1581525"/>
                  <a:gd name="connsiteX60" fmla="*/ 1149369 w 1584246"/>
                  <a:gd name="connsiteY60" fmla="*/ 1254165 h 1581525"/>
                  <a:gd name="connsiteX61" fmla="*/ 1156036 w 1584246"/>
                  <a:gd name="connsiteY61" fmla="*/ 1230353 h 1581525"/>
                  <a:gd name="connsiteX62" fmla="*/ 1267478 w 1584246"/>
                  <a:gd name="connsiteY62" fmla="*/ 1108433 h 1581525"/>
                  <a:gd name="connsiteX63" fmla="*/ 1289386 w 1584246"/>
                  <a:gd name="connsiteY63" fmla="*/ 1099860 h 1581525"/>
                  <a:gd name="connsiteX64" fmla="*/ 1504651 w 1584246"/>
                  <a:gd name="connsiteY64" fmla="*/ 1147485 h 1581525"/>
                  <a:gd name="connsiteX65" fmla="*/ 1528463 w 1584246"/>
                  <a:gd name="connsiteY65" fmla="*/ 1137008 h 1581525"/>
                  <a:gd name="connsiteX66" fmla="*/ 1580851 w 1584246"/>
                  <a:gd name="connsiteY66" fmla="*/ 984608 h 1581525"/>
                  <a:gd name="connsiteX67" fmla="*/ 1575136 w 1584246"/>
                  <a:gd name="connsiteY67" fmla="*/ 962700 h 1581525"/>
                  <a:gd name="connsiteX68" fmla="*/ 984586 w 1584246"/>
                  <a:gd name="connsiteY68" fmla="*/ 977940 h 1581525"/>
                  <a:gd name="connsiteX69" fmla="*/ 793134 w 1584246"/>
                  <a:gd name="connsiteY69" fmla="*/ 1058903 h 1581525"/>
                  <a:gd name="connsiteX70" fmla="*/ 605491 w 1584246"/>
                  <a:gd name="connsiteY70" fmla="*/ 980798 h 1581525"/>
                  <a:gd name="connsiteX71" fmla="*/ 603586 w 1584246"/>
                  <a:gd name="connsiteY71" fmla="*/ 604560 h 1581525"/>
                  <a:gd name="connsiteX72" fmla="*/ 791228 w 1584246"/>
                  <a:gd name="connsiteY72" fmla="*/ 526455 h 1581525"/>
                  <a:gd name="connsiteX73" fmla="*/ 978871 w 1584246"/>
                  <a:gd name="connsiteY73" fmla="*/ 602655 h 1581525"/>
                  <a:gd name="connsiteX74" fmla="*/ 984586 w 1584246"/>
                  <a:gd name="connsiteY74" fmla="*/ 977940 h 158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584246" h="1581525">
                    <a:moveTo>
                      <a:pt x="1575136" y="962700"/>
                    </a:moveTo>
                    <a:cubicBezTo>
                      <a:pt x="1507509" y="930315"/>
                      <a:pt x="1442738" y="896977"/>
                      <a:pt x="1377016" y="864593"/>
                    </a:cubicBezTo>
                    <a:cubicBezTo>
                      <a:pt x="1368444" y="859830"/>
                      <a:pt x="1363681" y="856020"/>
                      <a:pt x="1366538" y="844590"/>
                    </a:cubicBezTo>
                    <a:cubicBezTo>
                      <a:pt x="1373206" y="788393"/>
                      <a:pt x="1368444" y="733148"/>
                      <a:pt x="1357966" y="676950"/>
                    </a:cubicBezTo>
                    <a:cubicBezTo>
                      <a:pt x="1356061" y="666473"/>
                      <a:pt x="1357966" y="661710"/>
                      <a:pt x="1366538" y="656948"/>
                    </a:cubicBezTo>
                    <a:cubicBezTo>
                      <a:pt x="1429403" y="617895"/>
                      <a:pt x="1490363" y="575985"/>
                      <a:pt x="1554181" y="536933"/>
                    </a:cubicBezTo>
                    <a:cubicBezTo>
                      <a:pt x="1564659" y="530265"/>
                      <a:pt x="1567516" y="526455"/>
                      <a:pt x="1562753" y="515025"/>
                    </a:cubicBezTo>
                    <a:cubicBezTo>
                      <a:pt x="1542751" y="464543"/>
                      <a:pt x="1521796" y="416918"/>
                      <a:pt x="1493221" y="371198"/>
                    </a:cubicBezTo>
                    <a:cubicBezTo>
                      <a:pt x="1491316" y="369293"/>
                      <a:pt x="1488459" y="366435"/>
                      <a:pt x="1491316" y="364530"/>
                    </a:cubicBezTo>
                    <a:lnTo>
                      <a:pt x="1482744" y="355958"/>
                    </a:lnTo>
                    <a:cubicBezTo>
                      <a:pt x="1415116" y="379770"/>
                      <a:pt x="1347488" y="401677"/>
                      <a:pt x="1279861" y="425490"/>
                    </a:cubicBezTo>
                    <a:cubicBezTo>
                      <a:pt x="1256048" y="434063"/>
                      <a:pt x="1240809" y="434063"/>
                      <a:pt x="1223663" y="410250"/>
                    </a:cubicBezTo>
                    <a:cubicBezTo>
                      <a:pt x="1195088" y="373102"/>
                      <a:pt x="1157941" y="342623"/>
                      <a:pt x="1118888" y="318810"/>
                    </a:cubicBezTo>
                    <a:cubicBezTo>
                      <a:pt x="1103648" y="310238"/>
                      <a:pt x="1101744" y="301665"/>
                      <a:pt x="1105553" y="283568"/>
                    </a:cubicBezTo>
                    <a:cubicBezTo>
                      <a:pt x="1120794" y="214035"/>
                      <a:pt x="1136034" y="144503"/>
                      <a:pt x="1151273" y="76875"/>
                    </a:cubicBezTo>
                    <a:cubicBezTo>
                      <a:pt x="1153178" y="66398"/>
                      <a:pt x="1153178" y="59730"/>
                      <a:pt x="1140796" y="54968"/>
                    </a:cubicBezTo>
                    <a:cubicBezTo>
                      <a:pt x="1090313" y="33060"/>
                      <a:pt x="1040784" y="14010"/>
                      <a:pt x="986491" y="675"/>
                    </a:cubicBezTo>
                    <a:cubicBezTo>
                      <a:pt x="976013" y="-1230"/>
                      <a:pt x="971251" y="675"/>
                      <a:pt x="966488" y="9247"/>
                    </a:cubicBezTo>
                    <a:lnTo>
                      <a:pt x="867428" y="207368"/>
                    </a:lnTo>
                    <a:cubicBezTo>
                      <a:pt x="860761" y="217845"/>
                      <a:pt x="856951" y="222608"/>
                      <a:pt x="843616" y="220703"/>
                    </a:cubicBezTo>
                    <a:cubicBezTo>
                      <a:pt x="826471" y="218798"/>
                      <a:pt x="808373" y="218798"/>
                      <a:pt x="791228" y="218798"/>
                    </a:cubicBezTo>
                    <a:cubicBezTo>
                      <a:pt x="754081" y="218798"/>
                      <a:pt x="716934" y="223560"/>
                      <a:pt x="679786" y="232133"/>
                    </a:cubicBezTo>
                    <a:cubicBezTo>
                      <a:pt x="669309" y="234038"/>
                      <a:pt x="662641" y="232133"/>
                      <a:pt x="655973" y="221655"/>
                    </a:cubicBezTo>
                    <a:cubicBezTo>
                      <a:pt x="616921" y="158790"/>
                      <a:pt x="575011" y="97830"/>
                      <a:pt x="535959" y="34013"/>
                    </a:cubicBezTo>
                    <a:cubicBezTo>
                      <a:pt x="529291" y="25440"/>
                      <a:pt x="525481" y="23535"/>
                      <a:pt x="515956" y="27345"/>
                    </a:cubicBezTo>
                    <a:cubicBezTo>
                      <a:pt x="465473" y="47347"/>
                      <a:pt x="415943" y="68303"/>
                      <a:pt x="370223" y="96878"/>
                    </a:cubicBezTo>
                    <a:cubicBezTo>
                      <a:pt x="356888" y="103545"/>
                      <a:pt x="356888" y="110213"/>
                      <a:pt x="361651" y="122595"/>
                    </a:cubicBezTo>
                    <a:cubicBezTo>
                      <a:pt x="385463" y="190223"/>
                      <a:pt x="407371" y="257850"/>
                      <a:pt x="431184" y="325477"/>
                    </a:cubicBezTo>
                    <a:cubicBezTo>
                      <a:pt x="435946" y="338813"/>
                      <a:pt x="433088" y="345480"/>
                      <a:pt x="422611" y="354052"/>
                    </a:cubicBezTo>
                    <a:cubicBezTo>
                      <a:pt x="381653" y="391200"/>
                      <a:pt x="344506" y="430252"/>
                      <a:pt x="314026" y="475973"/>
                    </a:cubicBezTo>
                    <a:cubicBezTo>
                      <a:pt x="309263" y="484545"/>
                      <a:pt x="303548" y="486450"/>
                      <a:pt x="292118" y="484545"/>
                    </a:cubicBezTo>
                    <a:cubicBezTo>
                      <a:pt x="220681" y="469305"/>
                      <a:pt x="148291" y="454065"/>
                      <a:pt x="76853" y="436920"/>
                    </a:cubicBezTo>
                    <a:cubicBezTo>
                      <a:pt x="63518" y="435015"/>
                      <a:pt x="59709" y="436920"/>
                      <a:pt x="53041" y="447398"/>
                    </a:cubicBezTo>
                    <a:cubicBezTo>
                      <a:pt x="31134" y="497880"/>
                      <a:pt x="13988" y="547410"/>
                      <a:pt x="653" y="599798"/>
                    </a:cubicBezTo>
                    <a:cubicBezTo>
                      <a:pt x="-1252" y="610275"/>
                      <a:pt x="653" y="615038"/>
                      <a:pt x="11131" y="619800"/>
                    </a:cubicBezTo>
                    <a:cubicBezTo>
                      <a:pt x="76853" y="652185"/>
                      <a:pt x="141623" y="685523"/>
                      <a:pt x="207346" y="716002"/>
                    </a:cubicBezTo>
                    <a:cubicBezTo>
                      <a:pt x="217823" y="720765"/>
                      <a:pt x="222586" y="724575"/>
                      <a:pt x="220681" y="737910"/>
                    </a:cubicBezTo>
                    <a:cubicBezTo>
                      <a:pt x="214013" y="794108"/>
                      <a:pt x="218776" y="849352"/>
                      <a:pt x="229253" y="905550"/>
                    </a:cubicBezTo>
                    <a:cubicBezTo>
                      <a:pt x="231159" y="916027"/>
                      <a:pt x="229253" y="920790"/>
                      <a:pt x="220681" y="927458"/>
                    </a:cubicBezTo>
                    <a:cubicBezTo>
                      <a:pt x="157816" y="966510"/>
                      <a:pt x="96856" y="1008420"/>
                      <a:pt x="33038" y="1047473"/>
                    </a:cubicBezTo>
                    <a:cubicBezTo>
                      <a:pt x="24466" y="1054140"/>
                      <a:pt x="22561" y="1057950"/>
                      <a:pt x="26371" y="1069380"/>
                    </a:cubicBezTo>
                    <a:cubicBezTo>
                      <a:pt x="46373" y="1119863"/>
                      <a:pt x="67328" y="1169393"/>
                      <a:pt x="95903" y="1215113"/>
                    </a:cubicBezTo>
                    <a:cubicBezTo>
                      <a:pt x="102571" y="1225590"/>
                      <a:pt x="109238" y="1225590"/>
                      <a:pt x="117811" y="1223685"/>
                    </a:cubicBezTo>
                    <a:cubicBezTo>
                      <a:pt x="187343" y="1199873"/>
                      <a:pt x="256876" y="1177965"/>
                      <a:pt x="324503" y="1154153"/>
                    </a:cubicBezTo>
                    <a:cubicBezTo>
                      <a:pt x="334981" y="1149390"/>
                      <a:pt x="341648" y="1152248"/>
                      <a:pt x="350221" y="1160820"/>
                    </a:cubicBezTo>
                    <a:cubicBezTo>
                      <a:pt x="385463" y="1201778"/>
                      <a:pt x="424516" y="1238925"/>
                      <a:pt x="470236" y="1267500"/>
                    </a:cubicBezTo>
                    <a:cubicBezTo>
                      <a:pt x="480713" y="1274168"/>
                      <a:pt x="483571" y="1280835"/>
                      <a:pt x="480713" y="1293218"/>
                    </a:cubicBezTo>
                    <a:cubicBezTo>
                      <a:pt x="465473" y="1362750"/>
                      <a:pt x="450234" y="1435140"/>
                      <a:pt x="434993" y="1504673"/>
                    </a:cubicBezTo>
                    <a:cubicBezTo>
                      <a:pt x="433088" y="1518008"/>
                      <a:pt x="433088" y="1524675"/>
                      <a:pt x="445471" y="1528485"/>
                    </a:cubicBezTo>
                    <a:cubicBezTo>
                      <a:pt x="495953" y="1550393"/>
                      <a:pt x="545484" y="1567537"/>
                      <a:pt x="595966" y="1580873"/>
                    </a:cubicBezTo>
                    <a:cubicBezTo>
                      <a:pt x="606444" y="1582778"/>
                      <a:pt x="613111" y="1580873"/>
                      <a:pt x="617873" y="1570395"/>
                    </a:cubicBezTo>
                    <a:cubicBezTo>
                      <a:pt x="650259" y="1504673"/>
                      <a:pt x="680738" y="1439903"/>
                      <a:pt x="714076" y="1374180"/>
                    </a:cubicBezTo>
                    <a:cubicBezTo>
                      <a:pt x="718838" y="1363703"/>
                      <a:pt x="724553" y="1358940"/>
                      <a:pt x="737888" y="1358940"/>
                    </a:cubicBezTo>
                    <a:cubicBezTo>
                      <a:pt x="753128" y="1360845"/>
                      <a:pt x="770273" y="1360845"/>
                      <a:pt x="785513" y="1360845"/>
                    </a:cubicBezTo>
                    <a:cubicBezTo>
                      <a:pt x="824566" y="1360845"/>
                      <a:pt x="863619" y="1356083"/>
                      <a:pt x="902671" y="1347510"/>
                    </a:cubicBezTo>
                    <a:cubicBezTo>
                      <a:pt x="913148" y="1345605"/>
                      <a:pt x="917911" y="1347510"/>
                      <a:pt x="922673" y="1356083"/>
                    </a:cubicBezTo>
                    <a:cubicBezTo>
                      <a:pt x="961726" y="1418948"/>
                      <a:pt x="1003636" y="1479908"/>
                      <a:pt x="1042688" y="1543725"/>
                    </a:cubicBezTo>
                    <a:cubicBezTo>
                      <a:pt x="1049356" y="1554203"/>
                      <a:pt x="1056023" y="1554203"/>
                      <a:pt x="1066501" y="1552298"/>
                    </a:cubicBezTo>
                    <a:cubicBezTo>
                      <a:pt x="1116984" y="1532295"/>
                      <a:pt x="1166513" y="1511340"/>
                      <a:pt x="1212234" y="1482765"/>
                    </a:cubicBezTo>
                    <a:cubicBezTo>
                      <a:pt x="1222711" y="1476098"/>
                      <a:pt x="1222711" y="1472288"/>
                      <a:pt x="1218901" y="1460858"/>
                    </a:cubicBezTo>
                    <a:cubicBezTo>
                      <a:pt x="1195088" y="1391325"/>
                      <a:pt x="1173181" y="1321793"/>
                      <a:pt x="1149369" y="1254165"/>
                    </a:cubicBezTo>
                    <a:cubicBezTo>
                      <a:pt x="1144606" y="1243688"/>
                      <a:pt x="1147463" y="1237020"/>
                      <a:pt x="1156036" y="1230353"/>
                    </a:cubicBezTo>
                    <a:cubicBezTo>
                      <a:pt x="1199851" y="1195110"/>
                      <a:pt x="1234141" y="1154153"/>
                      <a:pt x="1267478" y="1108433"/>
                    </a:cubicBezTo>
                    <a:cubicBezTo>
                      <a:pt x="1274146" y="1099860"/>
                      <a:pt x="1277956" y="1097955"/>
                      <a:pt x="1289386" y="1099860"/>
                    </a:cubicBezTo>
                    <a:cubicBezTo>
                      <a:pt x="1360823" y="1115100"/>
                      <a:pt x="1433213" y="1130340"/>
                      <a:pt x="1504651" y="1147485"/>
                    </a:cubicBezTo>
                    <a:cubicBezTo>
                      <a:pt x="1517986" y="1149390"/>
                      <a:pt x="1521796" y="1147485"/>
                      <a:pt x="1528463" y="1137008"/>
                    </a:cubicBezTo>
                    <a:cubicBezTo>
                      <a:pt x="1550371" y="1086525"/>
                      <a:pt x="1569421" y="1036995"/>
                      <a:pt x="1580851" y="984608"/>
                    </a:cubicBezTo>
                    <a:cubicBezTo>
                      <a:pt x="1587519" y="971273"/>
                      <a:pt x="1583709" y="967463"/>
                      <a:pt x="1575136" y="962700"/>
                    </a:cubicBezTo>
                    <a:close/>
                    <a:moveTo>
                      <a:pt x="984586" y="977940"/>
                    </a:moveTo>
                    <a:cubicBezTo>
                      <a:pt x="930294" y="1032233"/>
                      <a:pt x="862666" y="1058903"/>
                      <a:pt x="793134" y="1058903"/>
                    </a:cubicBezTo>
                    <a:cubicBezTo>
                      <a:pt x="725506" y="1058903"/>
                      <a:pt x="657878" y="1033185"/>
                      <a:pt x="605491" y="980798"/>
                    </a:cubicBezTo>
                    <a:cubicBezTo>
                      <a:pt x="500716" y="876023"/>
                      <a:pt x="500716" y="708383"/>
                      <a:pt x="603586" y="604560"/>
                    </a:cubicBezTo>
                    <a:cubicBezTo>
                      <a:pt x="655973" y="552173"/>
                      <a:pt x="723601" y="526455"/>
                      <a:pt x="791228" y="526455"/>
                    </a:cubicBezTo>
                    <a:cubicBezTo>
                      <a:pt x="858856" y="526455"/>
                      <a:pt x="926484" y="552173"/>
                      <a:pt x="978871" y="602655"/>
                    </a:cubicBezTo>
                    <a:cubicBezTo>
                      <a:pt x="1087456" y="706477"/>
                      <a:pt x="1089361" y="876023"/>
                      <a:pt x="984586" y="97794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DA37F64-97CE-4663-AC60-14D578EE6A48}"/>
                </a:ext>
              </a:extLst>
            </p:cNvPr>
            <p:cNvGrpSpPr/>
            <p:nvPr/>
          </p:nvGrpSpPr>
          <p:grpSpPr>
            <a:xfrm rot="5400000">
              <a:off x="7682465" y="3292217"/>
              <a:ext cx="1508419" cy="643668"/>
              <a:chOff x="6640908" y="4132656"/>
              <a:chExt cx="1508419" cy="64366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76DB36B-DF5B-457E-9F83-2E7EFFF0B59F}"/>
                  </a:ext>
                </a:extLst>
              </p:cNvPr>
              <p:cNvSpPr/>
              <p:nvPr/>
            </p:nvSpPr>
            <p:spPr>
              <a:xfrm>
                <a:off x="6640908" y="4132656"/>
                <a:ext cx="1508419" cy="6436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8CA7E55-171D-47D6-96CF-77B5F661B005}"/>
                  </a:ext>
                </a:extLst>
              </p:cNvPr>
              <p:cNvSpPr/>
              <p:nvPr/>
            </p:nvSpPr>
            <p:spPr>
              <a:xfrm>
                <a:off x="6801909" y="4272100"/>
                <a:ext cx="369332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77DAF432-E1CD-4270-A890-9F5D2A49E60B}"/>
                  </a:ext>
                </a:extLst>
              </p:cNvPr>
              <p:cNvSpPr/>
              <p:nvPr/>
            </p:nvSpPr>
            <p:spPr>
              <a:xfrm rot="16200000">
                <a:off x="7492738" y="4278280"/>
                <a:ext cx="428425" cy="369332"/>
              </a:xfrm>
              <a:prstGeom prst="triangl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5ECA7F66-7648-481D-911E-83A324711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790" y="3713391"/>
              <a:ext cx="1096209" cy="1754014"/>
            </a:xfrm>
            <a:prstGeom prst="bentConnector3">
              <a:avLst>
                <a:gd name="adj1" fmla="val 53081"/>
              </a:avLst>
            </a:prstGeom>
            <a:ln w="19050">
              <a:solidFill>
                <a:srgbClr val="141C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E979EA2-6811-4838-BD3B-C89C7180E6DB}"/>
                </a:ext>
              </a:extLst>
            </p:cNvPr>
            <p:cNvCxnSpPr>
              <a:cxnSpLocks/>
            </p:cNvCxnSpPr>
            <p:nvPr/>
          </p:nvCxnSpPr>
          <p:spPr>
            <a:xfrm>
              <a:off x="5572390" y="3566467"/>
              <a:ext cx="798799" cy="0"/>
            </a:xfrm>
            <a:prstGeom prst="straightConnector1">
              <a:avLst/>
            </a:prstGeom>
            <a:ln w="19050">
              <a:solidFill>
                <a:srgbClr val="141C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aphic 58" descr="Dim (Smaller Sun) with solid fill">
              <a:extLst>
                <a:ext uri="{FF2B5EF4-FFF2-40B4-BE49-F238E27FC236}">
                  <a16:creationId xmlns:a16="http://schemas.microsoft.com/office/drawing/2014/main" id="{1245D9A6-B531-42CF-B25D-417200098552}"/>
                </a:ext>
              </a:extLst>
            </p:cNvPr>
            <p:cNvGrpSpPr/>
            <p:nvPr/>
          </p:nvGrpSpPr>
          <p:grpSpPr>
            <a:xfrm>
              <a:off x="6534155" y="3254441"/>
              <a:ext cx="602370" cy="602322"/>
              <a:chOff x="6701180" y="2494583"/>
              <a:chExt cx="602370" cy="60232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0B2CD69-DFEC-4E85-8101-300CCC42E238}"/>
                  </a:ext>
                </a:extLst>
              </p:cNvPr>
              <p:cNvSpPr/>
              <p:nvPr/>
            </p:nvSpPr>
            <p:spPr>
              <a:xfrm>
                <a:off x="6701180" y="2774313"/>
                <a:ext cx="113623" cy="42862"/>
              </a:xfrm>
              <a:custGeom>
                <a:avLst/>
                <a:gdLst>
                  <a:gd name="connsiteX0" fmla="*/ 112281 w 113623"/>
                  <a:gd name="connsiteY0" fmla="*/ 21717 h 42862"/>
                  <a:gd name="connsiteX1" fmla="*/ 113624 w 113623"/>
                  <a:gd name="connsiteY1" fmla="*/ 0 h 42862"/>
                  <a:gd name="connsiteX2" fmla="*/ 0 w 113623"/>
                  <a:gd name="connsiteY2" fmla="*/ 0 h 42862"/>
                  <a:gd name="connsiteX3" fmla="*/ 0 w 113623"/>
                  <a:gd name="connsiteY3" fmla="*/ 42863 h 42862"/>
                  <a:gd name="connsiteX4" fmla="*/ 113538 w 113623"/>
                  <a:gd name="connsiteY4" fmla="*/ 42863 h 42862"/>
                  <a:gd name="connsiteX5" fmla="*/ 112281 w 113623"/>
                  <a:gd name="connsiteY5" fmla="*/ 21717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23" h="42862">
                    <a:moveTo>
                      <a:pt x="112281" y="21717"/>
                    </a:moveTo>
                    <a:cubicBezTo>
                      <a:pt x="112313" y="14458"/>
                      <a:pt x="112762" y="7208"/>
                      <a:pt x="113624" y="0"/>
                    </a:cubicBezTo>
                    <a:lnTo>
                      <a:pt x="0" y="0"/>
                    </a:lnTo>
                    <a:lnTo>
                      <a:pt x="0" y="42863"/>
                    </a:lnTo>
                    <a:lnTo>
                      <a:pt x="113538" y="42863"/>
                    </a:lnTo>
                    <a:cubicBezTo>
                      <a:pt x="112725" y="35843"/>
                      <a:pt x="112305" y="28784"/>
                      <a:pt x="112281" y="217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141C3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633137F-E129-4A21-A275-86059054DE25}"/>
                  </a:ext>
                </a:extLst>
              </p:cNvPr>
              <p:cNvSpPr/>
              <p:nvPr/>
            </p:nvSpPr>
            <p:spPr>
              <a:xfrm>
                <a:off x="6774237" y="2567678"/>
                <a:ext cx="110870" cy="110823"/>
              </a:xfrm>
              <a:custGeom>
                <a:avLst/>
                <a:gdLst>
                  <a:gd name="connsiteX0" fmla="*/ 110871 w 110870"/>
                  <a:gd name="connsiteY0" fmla="*/ 80515 h 110823"/>
                  <a:gd name="connsiteX1" fmla="*/ 30309 w 110870"/>
                  <a:gd name="connsiteY1" fmla="*/ 0 h 110823"/>
                  <a:gd name="connsiteX2" fmla="*/ 0 w 110870"/>
                  <a:gd name="connsiteY2" fmla="*/ 30299 h 110823"/>
                  <a:gd name="connsiteX3" fmla="*/ 80524 w 110870"/>
                  <a:gd name="connsiteY3" fmla="*/ 110823 h 110823"/>
                  <a:gd name="connsiteX4" fmla="*/ 110871 w 110870"/>
                  <a:gd name="connsiteY4" fmla="*/ 80515 h 11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70" h="110823">
                    <a:moveTo>
                      <a:pt x="110871" y="80515"/>
                    </a:moveTo>
                    <a:lnTo>
                      <a:pt x="30309" y="0"/>
                    </a:lnTo>
                    <a:lnTo>
                      <a:pt x="0" y="30299"/>
                    </a:lnTo>
                    <a:lnTo>
                      <a:pt x="80524" y="110823"/>
                    </a:lnTo>
                    <a:cubicBezTo>
                      <a:pt x="89469" y="99612"/>
                      <a:pt x="99649" y="89445"/>
                      <a:pt x="110871" y="805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141C3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FB6507D-9EDB-47FD-B0A3-3155E1676EE4}"/>
                  </a:ext>
                </a:extLst>
              </p:cNvPr>
              <p:cNvSpPr/>
              <p:nvPr/>
            </p:nvSpPr>
            <p:spPr>
              <a:xfrm>
                <a:off x="6980920" y="2494583"/>
                <a:ext cx="42862" cy="113861"/>
              </a:xfrm>
              <a:custGeom>
                <a:avLst/>
                <a:gdLst>
                  <a:gd name="connsiteX0" fmla="*/ 21431 w 42862"/>
                  <a:gd name="connsiteY0" fmla="*/ 112557 h 113861"/>
                  <a:gd name="connsiteX1" fmla="*/ 42863 w 42862"/>
                  <a:gd name="connsiteY1" fmla="*/ 113862 h 113861"/>
                  <a:gd name="connsiteX2" fmla="*/ 42863 w 42862"/>
                  <a:gd name="connsiteY2" fmla="*/ 0 h 113861"/>
                  <a:gd name="connsiteX3" fmla="*/ 0 w 42862"/>
                  <a:gd name="connsiteY3" fmla="*/ 0 h 113861"/>
                  <a:gd name="connsiteX4" fmla="*/ 0 w 42862"/>
                  <a:gd name="connsiteY4" fmla="*/ 113862 h 113861"/>
                  <a:gd name="connsiteX5" fmla="*/ 21431 w 42862"/>
                  <a:gd name="connsiteY5" fmla="*/ 112557 h 11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62" h="113861">
                    <a:moveTo>
                      <a:pt x="21431" y="112557"/>
                    </a:moveTo>
                    <a:cubicBezTo>
                      <a:pt x="28594" y="112586"/>
                      <a:pt x="35749" y="113023"/>
                      <a:pt x="42863" y="113862"/>
                    </a:cubicBezTo>
                    <a:lnTo>
                      <a:pt x="42863" y="0"/>
                    </a:lnTo>
                    <a:lnTo>
                      <a:pt x="0" y="0"/>
                    </a:lnTo>
                    <a:lnTo>
                      <a:pt x="0" y="113862"/>
                    </a:lnTo>
                    <a:cubicBezTo>
                      <a:pt x="7113" y="113022"/>
                      <a:pt x="14268" y="112586"/>
                      <a:pt x="21431" y="112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141C3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4" name="Freeform: Shape 1023">
                <a:extLst>
                  <a:ext uri="{FF2B5EF4-FFF2-40B4-BE49-F238E27FC236}">
                    <a16:creationId xmlns:a16="http://schemas.microsoft.com/office/drawing/2014/main" id="{9330466A-F726-4E65-948C-BDDB4F4890E2}"/>
                  </a:ext>
                </a:extLst>
              </p:cNvPr>
              <p:cNvSpPr/>
              <p:nvPr/>
            </p:nvSpPr>
            <p:spPr>
              <a:xfrm>
                <a:off x="7119585" y="2567678"/>
                <a:ext cx="110871" cy="110785"/>
              </a:xfrm>
              <a:custGeom>
                <a:avLst/>
                <a:gdLst>
                  <a:gd name="connsiteX0" fmla="*/ 30347 w 110871"/>
                  <a:gd name="connsiteY0" fmla="*/ 110785 h 110785"/>
                  <a:gd name="connsiteX1" fmla="*/ 110871 w 110871"/>
                  <a:gd name="connsiteY1" fmla="*/ 30261 h 110785"/>
                  <a:gd name="connsiteX2" fmla="*/ 80562 w 110871"/>
                  <a:gd name="connsiteY2" fmla="*/ 0 h 110785"/>
                  <a:gd name="connsiteX3" fmla="*/ 0 w 110871"/>
                  <a:gd name="connsiteY3" fmla="*/ 80553 h 110785"/>
                  <a:gd name="connsiteX4" fmla="*/ 30347 w 110871"/>
                  <a:gd name="connsiteY4" fmla="*/ 110785 h 11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71" h="110785">
                    <a:moveTo>
                      <a:pt x="30347" y="110785"/>
                    </a:moveTo>
                    <a:lnTo>
                      <a:pt x="110871" y="30261"/>
                    </a:lnTo>
                    <a:lnTo>
                      <a:pt x="80562" y="0"/>
                    </a:lnTo>
                    <a:lnTo>
                      <a:pt x="0" y="80553"/>
                    </a:lnTo>
                    <a:cubicBezTo>
                      <a:pt x="11222" y="89454"/>
                      <a:pt x="21403" y="99596"/>
                      <a:pt x="30347" y="1107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141C3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5" name="Freeform: Shape 1024">
                <a:extLst>
                  <a:ext uri="{FF2B5EF4-FFF2-40B4-BE49-F238E27FC236}">
                    <a16:creationId xmlns:a16="http://schemas.microsoft.com/office/drawing/2014/main" id="{37F78284-EEBC-4F45-AB44-880F57CBA736}"/>
                  </a:ext>
                </a:extLst>
              </p:cNvPr>
              <p:cNvSpPr/>
              <p:nvPr/>
            </p:nvSpPr>
            <p:spPr>
              <a:xfrm>
                <a:off x="6774237" y="2913273"/>
                <a:ext cx="110547" cy="110575"/>
              </a:xfrm>
              <a:custGeom>
                <a:avLst/>
                <a:gdLst>
                  <a:gd name="connsiteX0" fmla="*/ 80286 w 110547"/>
                  <a:gd name="connsiteY0" fmla="*/ 0 h 110575"/>
                  <a:gd name="connsiteX1" fmla="*/ 0 w 110547"/>
                  <a:gd name="connsiteY1" fmla="*/ 80267 h 110575"/>
                  <a:gd name="connsiteX2" fmla="*/ 30309 w 110547"/>
                  <a:gd name="connsiteY2" fmla="*/ 110576 h 110575"/>
                  <a:gd name="connsiteX3" fmla="*/ 110547 w 110547"/>
                  <a:gd name="connsiteY3" fmla="*/ 30347 h 110575"/>
                  <a:gd name="connsiteX4" fmla="*/ 80286 w 110547"/>
                  <a:gd name="connsiteY4" fmla="*/ 0 h 11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547" h="110575">
                    <a:moveTo>
                      <a:pt x="80286" y="0"/>
                    </a:moveTo>
                    <a:lnTo>
                      <a:pt x="0" y="80267"/>
                    </a:lnTo>
                    <a:lnTo>
                      <a:pt x="30309" y="110576"/>
                    </a:lnTo>
                    <a:lnTo>
                      <a:pt x="110547" y="30347"/>
                    </a:lnTo>
                    <a:cubicBezTo>
                      <a:pt x="99351" y="21403"/>
                      <a:pt x="89199" y="11222"/>
                      <a:pt x="80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141C3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6" name="Freeform: Shape 1025">
                <a:extLst>
                  <a:ext uri="{FF2B5EF4-FFF2-40B4-BE49-F238E27FC236}">
                    <a16:creationId xmlns:a16="http://schemas.microsoft.com/office/drawing/2014/main" id="{E872B709-2CF0-411B-869E-F90DC4AEBD4E}"/>
                  </a:ext>
                </a:extLst>
              </p:cNvPr>
              <p:cNvSpPr/>
              <p:nvPr/>
            </p:nvSpPr>
            <p:spPr>
              <a:xfrm>
                <a:off x="6980920" y="2983615"/>
                <a:ext cx="42862" cy="113290"/>
              </a:xfrm>
              <a:custGeom>
                <a:avLst/>
                <a:gdLst>
                  <a:gd name="connsiteX0" fmla="*/ 21431 w 42862"/>
                  <a:gd name="connsiteY0" fmla="*/ 1305 h 113290"/>
                  <a:gd name="connsiteX1" fmla="*/ 0 w 42862"/>
                  <a:gd name="connsiteY1" fmla="*/ 0 h 113290"/>
                  <a:gd name="connsiteX2" fmla="*/ 0 w 42862"/>
                  <a:gd name="connsiteY2" fmla="*/ 113290 h 113290"/>
                  <a:gd name="connsiteX3" fmla="*/ 42863 w 42862"/>
                  <a:gd name="connsiteY3" fmla="*/ 113290 h 113290"/>
                  <a:gd name="connsiteX4" fmla="*/ 42863 w 42862"/>
                  <a:gd name="connsiteY4" fmla="*/ 0 h 113290"/>
                  <a:gd name="connsiteX5" fmla="*/ 21431 w 42862"/>
                  <a:gd name="connsiteY5" fmla="*/ 1305 h 11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62" h="113290">
                    <a:moveTo>
                      <a:pt x="21431" y="1305"/>
                    </a:moveTo>
                    <a:cubicBezTo>
                      <a:pt x="14268" y="1275"/>
                      <a:pt x="7113" y="840"/>
                      <a:pt x="0" y="0"/>
                    </a:cubicBezTo>
                    <a:lnTo>
                      <a:pt x="0" y="113290"/>
                    </a:lnTo>
                    <a:lnTo>
                      <a:pt x="42863" y="113290"/>
                    </a:lnTo>
                    <a:lnTo>
                      <a:pt x="42863" y="0"/>
                    </a:lnTo>
                    <a:cubicBezTo>
                      <a:pt x="35749" y="839"/>
                      <a:pt x="28594" y="1274"/>
                      <a:pt x="21431" y="13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141C3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7" name="Freeform: Shape 1026">
                <a:extLst>
                  <a:ext uri="{FF2B5EF4-FFF2-40B4-BE49-F238E27FC236}">
                    <a16:creationId xmlns:a16="http://schemas.microsoft.com/office/drawing/2014/main" id="{41C36707-C560-42EB-8D29-C2F589620F08}"/>
                  </a:ext>
                </a:extLst>
              </p:cNvPr>
              <p:cNvSpPr/>
              <p:nvPr/>
            </p:nvSpPr>
            <p:spPr>
              <a:xfrm>
                <a:off x="7189889" y="2774313"/>
                <a:ext cx="113661" cy="42862"/>
              </a:xfrm>
              <a:custGeom>
                <a:avLst/>
                <a:gdLst>
                  <a:gd name="connsiteX0" fmla="*/ 0 w 113661"/>
                  <a:gd name="connsiteY0" fmla="*/ 0 h 42862"/>
                  <a:gd name="connsiteX1" fmla="*/ 86 w 113661"/>
                  <a:gd name="connsiteY1" fmla="*/ 42863 h 42862"/>
                  <a:gd name="connsiteX2" fmla="*/ 113662 w 113661"/>
                  <a:gd name="connsiteY2" fmla="*/ 42863 h 42862"/>
                  <a:gd name="connsiteX3" fmla="*/ 113662 w 113661"/>
                  <a:gd name="connsiteY3" fmla="*/ 0 h 42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661" h="42862">
                    <a:moveTo>
                      <a:pt x="0" y="0"/>
                    </a:moveTo>
                    <a:cubicBezTo>
                      <a:pt x="1775" y="14230"/>
                      <a:pt x="1803" y="28625"/>
                      <a:pt x="86" y="42863"/>
                    </a:cubicBezTo>
                    <a:lnTo>
                      <a:pt x="113662" y="42863"/>
                    </a:lnTo>
                    <a:lnTo>
                      <a:pt x="1136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141C3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" name="Freeform: Shape 1028">
                <a:extLst>
                  <a:ext uri="{FF2B5EF4-FFF2-40B4-BE49-F238E27FC236}">
                    <a16:creationId xmlns:a16="http://schemas.microsoft.com/office/drawing/2014/main" id="{E088EA2D-B591-4C8B-8F83-D67D98C910D0}"/>
                  </a:ext>
                </a:extLst>
              </p:cNvPr>
              <p:cNvSpPr/>
              <p:nvPr/>
            </p:nvSpPr>
            <p:spPr>
              <a:xfrm>
                <a:off x="7119908" y="2913273"/>
                <a:ext cx="110547" cy="110575"/>
              </a:xfrm>
              <a:custGeom>
                <a:avLst/>
                <a:gdLst>
                  <a:gd name="connsiteX0" fmla="*/ 0 w 110547"/>
                  <a:gd name="connsiteY0" fmla="*/ 30347 h 110575"/>
                  <a:gd name="connsiteX1" fmla="*/ 80239 w 110547"/>
                  <a:gd name="connsiteY1" fmla="*/ 110576 h 110575"/>
                  <a:gd name="connsiteX2" fmla="*/ 110547 w 110547"/>
                  <a:gd name="connsiteY2" fmla="*/ 80267 h 110575"/>
                  <a:gd name="connsiteX3" fmla="*/ 30290 w 110547"/>
                  <a:gd name="connsiteY3" fmla="*/ 0 h 110575"/>
                  <a:gd name="connsiteX4" fmla="*/ 0 w 110547"/>
                  <a:gd name="connsiteY4" fmla="*/ 30347 h 11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547" h="110575">
                    <a:moveTo>
                      <a:pt x="0" y="30347"/>
                    </a:moveTo>
                    <a:lnTo>
                      <a:pt x="80239" y="110576"/>
                    </a:lnTo>
                    <a:lnTo>
                      <a:pt x="110547" y="80267"/>
                    </a:lnTo>
                    <a:lnTo>
                      <a:pt x="30290" y="0"/>
                    </a:lnTo>
                    <a:cubicBezTo>
                      <a:pt x="21367" y="11223"/>
                      <a:pt x="11207" y="21404"/>
                      <a:pt x="0" y="303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solidFill>
                  <a:srgbClr val="141C3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032" name="Connector: Elbow 1031">
              <a:extLst>
                <a:ext uri="{FF2B5EF4-FFF2-40B4-BE49-F238E27FC236}">
                  <a16:creationId xmlns:a16="http://schemas.microsoft.com/office/drawing/2014/main" id="{13FF5069-3EEC-46CF-8662-F61C3569C58B}"/>
                </a:ext>
              </a:extLst>
            </p:cNvPr>
            <p:cNvCxnSpPr/>
            <p:nvPr/>
          </p:nvCxnSpPr>
          <p:spPr>
            <a:xfrm flipV="1">
              <a:off x="7339940" y="3282860"/>
              <a:ext cx="673760" cy="278957"/>
            </a:xfrm>
            <a:prstGeom prst="bentConnector3">
              <a:avLst/>
            </a:prstGeom>
            <a:ln w="19050">
              <a:solidFill>
                <a:srgbClr val="141C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ECCE59BA-C901-4292-A456-C99FA743AE85}"/>
                </a:ext>
              </a:extLst>
            </p:cNvPr>
            <p:cNvCxnSpPr>
              <a:cxnSpLocks/>
            </p:cNvCxnSpPr>
            <p:nvPr/>
          </p:nvCxnSpPr>
          <p:spPr>
            <a:xfrm>
              <a:off x="7336424" y="3626186"/>
              <a:ext cx="673760" cy="278957"/>
            </a:xfrm>
            <a:prstGeom prst="bentConnector3">
              <a:avLst/>
            </a:prstGeom>
            <a:ln w="19050">
              <a:solidFill>
                <a:srgbClr val="141C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67850A-EB07-064D-8410-22393EB707F2}"/>
                  </a:ext>
                </a:extLst>
              </p14:cNvPr>
              <p14:cNvContentPartPr/>
              <p14:nvPr/>
            </p14:nvContentPartPr>
            <p14:xfrm>
              <a:off x="1423080" y="2143080"/>
              <a:ext cx="6707160" cy="3605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67850A-EB07-064D-8410-22393EB707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6880" y="2126880"/>
                <a:ext cx="6739560" cy="363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01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8">
            <a:extLst>
              <a:ext uri="{FF2B5EF4-FFF2-40B4-BE49-F238E27FC236}">
                <a16:creationId xmlns:a16="http://schemas.microsoft.com/office/drawing/2014/main" id="{6A389EB1-92A8-4D0F-B979-340010994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70752"/>
              </p:ext>
            </p:extLst>
          </p:nvPr>
        </p:nvGraphicFramePr>
        <p:xfrm>
          <a:off x="259724" y="2224257"/>
          <a:ext cx="728712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018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454690218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581920991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7923A6F-6D83-47C3-9FC0-28A9CC1EA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76" y="271512"/>
            <a:ext cx="9077454" cy="67659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LET’S PLOT QUARTERLY SALES AGAINST STUDENT POPULATION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Google Shape;632;p39">
            <a:extLst>
              <a:ext uri="{FF2B5EF4-FFF2-40B4-BE49-F238E27FC236}">
                <a16:creationId xmlns:a16="http://schemas.microsoft.com/office/drawing/2014/main" id="{A6E64A1D-BD85-43E4-AA36-ED65022ECD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919401" y="1782486"/>
            <a:ext cx="7141983" cy="41271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33;p39">
            <a:extLst>
              <a:ext uri="{FF2B5EF4-FFF2-40B4-BE49-F238E27FC236}">
                <a16:creationId xmlns:a16="http://schemas.microsoft.com/office/drawing/2014/main" id="{1C57B1FC-C169-47A1-B8C8-7EED2A3042A8}"/>
              </a:ext>
            </a:extLst>
          </p:cNvPr>
          <p:cNvSpPr txBox="1"/>
          <p:nvPr/>
        </p:nvSpPr>
        <p:spPr>
          <a:xfrm>
            <a:off x="7812633" y="2224257"/>
            <a:ext cx="393581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They follow a </a:t>
            </a:r>
            <a:r>
              <a:rPr lang="en-US" sz="20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linear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relationship,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thus we can perform linear regression</a:t>
            </a:r>
            <a:endParaRPr sz="20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BF2C7D-7BD5-490E-BE6F-DD5362251E33}"/>
              </a:ext>
            </a:extLst>
          </p:cNvPr>
          <p:cNvSpPr/>
          <p:nvPr/>
        </p:nvSpPr>
        <p:spPr>
          <a:xfrm>
            <a:off x="6670103" y="2760292"/>
            <a:ext cx="154705" cy="155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4E35BB-BCB5-4182-886F-794708841124}"/>
              </a:ext>
            </a:extLst>
          </p:cNvPr>
          <p:cNvSpPr/>
          <p:nvPr/>
        </p:nvSpPr>
        <p:spPr>
          <a:xfrm>
            <a:off x="6241478" y="3093667"/>
            <a:ext cx="154705" cy="155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523281-4DC8-4A0E-AFF8-E8A6CD40B26F}"/>
              </a:ext>
            </a:extLst>
          </p:cNvPr>
          <p:cNvSpPr/>
          <p:nvPr/>
        </p:nvSpPr>
        <p:spPr>
          <a:xfrm>
            <a:off x="5746178" y="3390899"/>
            <a:ext cx="154705" cy="155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18CFC9-AFA0-4E3B-88B8-7290D8BFA3AA}"/>
              </a:ext>
            </a:extLst>
          </p:cNvPr>
          <p:cNvSpPr/>
          <p:nvPr/>
        </p:nvSpPr>
        <p:spPr>
          <a:xfrm>
            <a:off x="5393753" y="3252586"/>
            <a:ext cx="154705" cy="155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6E6E46-45D4-4340-86E0-782CD4D0CFC1}"/>
              </a:ext>
            </a:extLst>
          </p:cNvPr>
          <p:cNvSpPr/>
          <p:nvPr/>
        </p:nvSpPr>
        <p:spPr>
          <a:xfrm>
            <a:off x="4517453" y="3534173"/>
            <a:ext cx="154705" cy="155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7BB377-49B3-4020-A2AF-C21FFE5F1E80}"/>
              </a:ext>
            </a:extLst>
          </p:cNvPr>
          <p:cNvSpPr/>
          <p:nvPr/>
        </p:nvSpPr>
        <p:spPr>
          <a:xfrm>
            <a:off x="3748582" y="3731577"/>
            <a:ext cx="154705" cy="155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54F7B1-1314-4D90-8E68-1BB8B57FF44F}"/>
              </a:ext>
            </a:extLst>
          </p:cNvPr>
          <p:cNvSpPr/>
          <p:nvPr/>
        </p:nvSpPr>
        <p:spPr>
          <a:xfrm>
            <a:off x="3301980" y="3731577"/>
            <a:ext cx="154705" cy="155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4CAA39-0B3E-43EF-A5A8-CED8B4B5E50F}"/>
              </a:ext>
            </a:extLst>
          </p:cNvPr>
          <p:cNvSpPr/>
          <p:nvPr/>
        </p:nvSpPr>
        <p:spPr>
          <a:xfrm>
            <a:off x="2797155" y="4112577"/>
            <a:ext cx="154705" cy="155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23A9A4-E53A-4436-B784-CAFB913FDE98}"/>
              </a:ext>
            </a:extLst>
          </p:cNvPr>
          <p:cNvSpPr/>
          <p:nvPr/>
        </p:nvSpPr>
        <p:spPr>
          <a:xfrm>
            <a:off x="2387580" y="3906167"/>
            <a:ext cx="154705" cy="155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EE1DA7-5658-487E-925A-F801393A7C94}"/>
              </a:ext>
            </a:extLst>
          </p:cNvPr>
          <p:cNvSpPr/>
          <p:nvPr/>
        </p:nvSpPr>
        <p:spPr>
          <a:xfrm>
            <a:off x="1544040" y="4517643"/>
            <a:ext cx="154705" cy="155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8" name="Google Shape;289;p23">
            <a:extLst>
              <a:ext uri="{FF2B5EF4-FFF2-40B4-BE49-F238E27FC236}">
                <a16:creationId xmlns:a16="http://schemas.microsoft.com/office/drawing/2014/main" id="{90D1E5C4-A8D4-4900-8EE1-7DC68EBF80B2}"/>
              </a:ext>
            </a:extLst>
          </p:cNvPr>
          <p:cNvSpPr txBox="1"/>
          <p:nvPr/>
        </p:nvSpPr>
        <p:spPr>
          <a:xfrm>
            <a:off x="1181217" y="5208757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89;p23">
            <a:extLst>
              <a:ext uri="{FF2B5EF4-FFF2-40B4-BE49-F238E27FC236}">
                <a16:creationId xmlns:a16="http://schemas.microsoft.com/office/drawing/2014/main" id="{6F93FB79-CB95-4ABB-AF5A-91BE4F50FD18}"/>
              </a:ext>
            </a:extLst>
          </p:cNvPr>
          <p:cNvSpPr txBox="1"/>
          <p:nvPr/>
        </p:nvSpPr>
        <p:spPr>
          <a:xfrm>
            <a:off x="2202582" y="5208757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9;p23">
            <a:extLst>
              <a:ext uri="{FF2B5EF4-FFF2-40B4-BE49-F238E27FC236}">
                <a16:creationId xmlns:a16="http://schemas.microsoft.com/office/drawing/2014/main" id="{BAEA3E9F-DD90-429F-8C38-4AB93709302C}"/>
              </a:ext>
            </a:extLst>
          </p:cNvPr>
          <p:cNvSpPr txBox="1"/>
          <p:nvPr/>
        </p:nvSpPr>
        <p:spPr>
          <a:xfrm>
            <a:off x="3160212" y="5208757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89;p23">
            <a:extLst>
              <a:ext uri="{FF2B5EF4-FFF2-40B4-BE49-F238E27FC236}">
                <a16:creationId xmlns:a16="http://schemas.microsoft.com/office/drawing/2014/main" id="{AAF2774B-4C96-4C18-B059-6BBF3D8387AA}"/>
              </a:ext>
            </a:extLst>
          </p:cNvPr>
          <p:cNvSpPr txBox="1"/>
          <p:nvPr/>
        </p:nvSpPr>
        <p:spPr>
          <a:xfrm>
            <a:off x="4222991" y="5208757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89;p23">
            <a:extLst>
              <a:ext uri="{FF2B5EF4-FFF2-40B4-BE49-F238E27FC236}">
                <a16:creationId xmlns:a16="http://schemas.microsoft.com/office/drawing/2014/main" id="{F8AF6809-FB65-4689-8ADB-2118C4A667FB}"/>
              </a:ext>
            </a:extLst>
          </p:cNvPr>
          <p:cNvSpPr txBox="1"/>
          <p:nvPr/>
        </p:nvSpPr>
        <p:spPr>
          <a:xfrm>
            <a:off x="5251985" y="5208757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89;p23">
            <a:extLst>
              <a:ext uri="{FF2B5EF4-FFF2-40B4-BE49-F238E27FC236}">
                <a16:creationId xmlns:a16="http://schemas.microsoft.com/office/drawing/2014/main" id="{4A12EBC2-C271-40CD-A6AA-BCD7F8FFDA21}"/>
              </a:ext>
            </a:extLst>
          </p:cNvPr>
          <p:cNvSpPr txBox="1"/>
          <p:nvPr/>
        </p:nvSpPr>
        <p:spPr>
          <a:xfrm>
            <a:off x="6285037" y="5208757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9;p23">
            <a:extLst>
              <a:ext uri="{FF2B5EF4-FFF2-40B4-BE49-F238E27FC236}">
                <a16:creationId xmlns:a16="http://schemas.microsoft.com/office/drawing/2014/main" id="{5FDE0252-D8CA-498C-A996-F1E744307E73}"/>
              </a:ext>
            </a:extLst>
          </p:cNvPr>
          <p:cNvSpPr txBox="1"/>
          <p:nvPr/>
        </p:nvSpPr>
        <p:spPr>
          <a:xfrm>
            <a:off x="7318088" y="5208757"/>
            <a:ext cx="438240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ACAB0E36-0120-4FEB-AC4F-711AA6362197}"/>
              </a:ext>
            </a:extLst>
          </p:cNvPr>
          <p:cNvSpPr txBox="1"/>
          <p:nvPr/>
        </p:nvSpPr>
        <p:spPr>
          <a:xfrm>
            <a:off x="917371" y="4461752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C286837C-157C-416B-A1D7-0860F5C5EE67}"/>
              </a:ext>
            </a:extLst>
          </p:cNvPr>
          <p:cNvSpPr txBox="1"/>
          <p:nvPr/>
        </p:nvSpPr>
        <p:spPr>
          <a:xfrm>
            <a:off x="844842" y="3874853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6F60C50A-DE7A-4FD4-8DF7-72CD3BF916E3}"/>
              </a:ext>
            </a:extLst>
          </p:cNvPr>
          <p:cNvSpPr txBox="1"/>
          <p:nvPr/>
        </p:nvSpPr>
        <p:spPr>
          <a:xfrm>
            <a:off x="844842" y="3254171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4CAA7480-89F3-4FBB-A234-5F330C4B0938}"/>
              </a:ext>
            </a:extLst>
          </p:cNvPr>
          <p:cNvSpPr txBox="1"/>
          <p:nvPr/>
        </p:nvSpPr>
        <p:spPr>
          <a:xfrm>
            <a:off x="844842" y="2656479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945BD987-51CE-4A8A-A88A-BEBB7DF4D7C7}"/>
              </a:ext>
            </a:extLst>
          </p:cNvPr>
          <p:cNvSpPr txBox="1"/>
          <p:nvPr/>
        </p:nvSpPr>
        <p:spPr>
          <a:xfrm>
            <a:off x="844842" y="2046527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B353F534-F933-44AB-966C-476C386C551D}"/>
              </a:ext>
            </a:extLst>
          </p:cNvPr>
          <p:cNvSpPr txBox="1"/>
          <p:nvPr/>
        </p:nvSpPr>
        <p:spPr>
          <a:xfrm>
            <a:off x="915942" y="5071703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E9456338-567C-4C6A-AB08-891B973A2A8D}"/>
              </a:ext>
            </a:extLst>
          </p:cNvPr>
          <p:cNvSpPr txBox="1"/>
          <p:nvPr/>
        </p:nvSpPr>
        <p:spPr>
          <a:xfrm>
            <a:off x="2371511" y="1826499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Quarterly Sales of Costa’s pizza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89;p23">
            <a:extLst>
              <a:ext uri="{FF2B5EF4-FFF2-40B4-BE49-F238E27FC236}">
                <a16:creationId xmlns:a16="http://schemas.microsoft.com/office/drawing/2014/main" id="{DC472DD1-C858-45B1-9238-8A64CFE72367}"/>
              </a:ext>
            </a:extLst>
          </p:cNvPr>
          <p:cNvSpPr txBox="1"/>
          <p:nvPr/>
        </p:nvSpPr>
        <p:spPr>
          <a:xfrm>
            <a:off x="2371511" y="5563307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Student Population (1000s)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89;p23">
            <a:extLst>
              <a:ext uri="{FF2B5EF4-FFF2-40B4-BE49-F238E27FC236}">
                <a16:creationId xmlns:a16="http://schemas.microsoft.com/office/drawing/2014/main" id="{C56A8CF4-D6E7-42CA-995A-714534BDAC62}"/>
              </a:ext>
            </a:extLst>
          </p:cNvPr>
          <p:cNvSpPr txBox="1"/>
          <p:nvPr/>
        </p:nvSpPr>
        <p:spPr>
          <a:xfrm rot="16200000">
            <a:off x="-995568" y="3646033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Quarterly sales(1000s)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10B6496-F57F-47FD-A451-2197A3566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1393" y="2932143"/>
            <a:ext cx="5140325" cy="16571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F5CBEF-A9F3-1E40-8419-72B5C720218E}"/>
                  </a:ext>
                </a:extLst>
              </p14:cNvPr>
              <p14:cNvContentPartPr/>
              <p14:nvPr/>
            </p14:nvContentPartPr>
            <p14:xfrm>
              <a:off x="267480" y="2151000"/>
              <a:ext cx="9586080" cy="4516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F5CBEF-A9F3-1E40-8419-72B5C72021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280" y="2134800"/>
                <a:ext cx="9618480" cy="45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863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272F-EC91-4DA8-85C9-B7EFB54E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30" y="446148"/>
            <a:ext cx="10308584" cy="676597"/>
          </a:xfrm>
        </p:spPr>
        <p:txBody>
          <a:bodyPr>
            <a:noAutofit/>
          </a:bodyPr>
          <a:lstStyle/>
          <a:p>
            <a:r>
              <a:rPr lang="en-US" sz="3200" dirty="0">
                <a:sym typeface="Calibri"/>
              </a:rPr>
              <a:t>SLOPE HAS GREAT IMPACT ON YOUR MODEL (ẞ1)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grpSp>
        <p:nvGrpSpPr>
          <p:cNvPr id="3" name="Google Shape;663;p41">
            <a:extLst>
              <a:ext uri="{FF2B5EF4-FFF2-40B4-BE49-F238E27FC236}">
                <a16:creationId xmlns:a16="http://schemas.microsoft.com/office/drawing/2014/main" id="{7D5FD1F1-7183-49F1-BAEE-55C8B3FE9942}"/>
              </a:ext>
            </a:extLst>
          </p:cNvPr>
          <p:cNvGrpSpPr/>
          <p:nvPr/>
        </p:nvGrpSpPr>
        <p:grpSpPr>
          <a:xfrm>
            <a:off x="835188" y="2410444"/>
            <a:ext cx="5256349" cy="1884647"/>
            <a:chOff x="2970941" y="3094996"/>
            <a:chExt cx="6530775" cy="2056962"/>
          </a:xfrm>
        </p:grpSpPr>
        <p:grpSp>
          <p:nvGrpSpPr>
            <p:cNvPr id="4" name="Google Shape;664;p41">
              <a:extLst>
                <a:ext uri="{FF2B5EF4-FFF2-40B4-BE49-F238E27FC236}">
                  <a16:creationId xmlns:a16="http://schemas.microsoft.com/office/drawing/2014/main" id="{4C96898B-604A-4987-926D-36E31D9D95A3}"/>
                </a:ext>
              </a:extLst>
            </p:cNvPr>
            <p:cNvGrpSpPr/>
            <p:nvPr/>
          </p:nvGrpSpPr>
          <p:grpSpPr>
            <a:xfrm>
              <a:off x="4176365" y="3991683"/>
              <a:ext cx="3828205" cy="1160275"/>
              <a:chOff x="2919270" y="3682536"/>
              <a:chExt cx="2650252" cy="1160275"/>
            </a:xfrm>
          </p:grpSpPr>
          <p:cxnSp>
            <p:nvCxnSpPr>
              <p:cNvPr id="6" name="Google Shape;665;p41">
                <a:extLst>
                  <a:ext uri="{FF2B5EF4-FFF2-40B4-BE49-F238E27FC236}">
                    <a16:creationId xmlns:a16="http://schemas.microsoft.com/office/drawing/2014/main" id="{3CE981D8-D56F-47D5-9815-B22B10C293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9271" y="3682536"/>
                <a:ext cx="0" cy="803111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7" name="Google Shape;666;p41">
                <a:extLst>
                  <a:ext uri="{FF2B5EF4-FFF2-40B4-BE49-F238E27FC236}">
                    <a16:creationId xmlns:a16="http://schemas.microsoft.com/office/drawing/2014/main" id="{D143D4F8-B302-42B6-8D8B-523E8E2D2F91}"/>
                  </a:ext>
                </a:extLst>
              </p:cNvPr>
              <p:cNvSpPr txBox="1"/>
              <p:nvPr/>
            </p:nvSpPr>
            <p:spPr>
              <a:xfrm>
                <a:off x="2919270" y="4473479"/>
                <a:ext cx="265025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dk1"/>
                    </a:solidFill>
                    <a:ea typeface="Arial"/>
                    <a:cs typeface="Arial"/>
                    <a:sym typeface="Arial"/>
                  </a:rPr>
                  <a:t>Slope </a:t>
                </a:r>
                <a:r>
                  <a:rPr lang="en-US" sz="1800" dirty="0">
                    <a:solidFill>
                      <a:schemeClr val="dk1"/>
                    </a:solidFill>
                    <a:ea typeface="Arial"/>
                    <a:cs typeface="Arial"/>
                    <a:sym typeface="Arial"/>
                  </a:rPr>
                  <a:t>of regression line  </a:t>
                </a:r>
                <a:endParaRPr sz="1800" dirty="0">
                  <a:solidFill>
                    <a:schemeClr val="dk1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" name="Google Shape;667;p41">
              <a:extLst>
                <a:ext uri="{FF2B5EF4-FFF2-40B4-BE49-F238E27FC236}">
                  <a16:creationId xmlns:a16="http://schemas.microsoft.com/office/drawing/2014/main" id="{14CB93EF-9A6F-4E98-BA0C-6117C7DB022A}"/>
                </a:ext>
              </a:extLst>
            </p:cNvPr>
            <p:cNvSpPr/>
            <p:nvPr/>
          </p:nvSpPr>
          <p:spPr>
            <a:xfrm>
              <a:off x="2970941" y="3094996"/>
              <a:ext cx="6530775" cy="830997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/>
            </a:p>
          </p:txBody>
        </p:sp>
      </p:grpSp>
      <p:pic>
        <p:nvPicPr>
          <p:cNvPr id="8" name="Google Shape;668;p41">
            <a:extLst>
              <a:ext uri="{FF2B5EF4-FFF2-40B4-BE49-F238E27FC236}">
                <a16:creationId xmlns:a16="http://schemas.microsoft.com/office/drawing/2014/main" id="{5779D7A1-DD6B-4E3A-8C13-FD9AA2982F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826" b="6860"/>
          <a:stretch/>
        </p:blipFill>
        <p:spPr>
          <a:xfrm>
            <a:off x="13266202" y="1777453"/>
            <a:ext cx="5188202" cy="28562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6AAF61A-4DF4-4E28-8B3D-ABD41060B32C}"/>
              </a:ext>
            </a:extLst>
          </p:cNvPr>
          <p:cNvGrpSpPr/>
          <p:nvPr/>
        </p:nvGrpSpPr>
        <p:grpSpPr>
          <a:xfrm>
            <a:off x="6923272" y="2299137"/>
            <a:ext cx="4178996" cy="2107264"/>
            <a:chOff x="4918053" y="3873375"/>
            <a:chExt cx="4178996" cy="210726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F0FF58-5268-4DD7-A6EE-1FE9990CB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9353" y="3873375"/>
              <a:ext cx="0" cy="2107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BD67D0-1A93-4874-AC9B-272A8DC8E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9353" y="5980638"/>
              <a:ext cx="290836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F79E3D-D2B5-4649-A4EF-0512A0297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8053" y="4058041"/>
              <a:ext cx="2730976" cy="102199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E67BF4-40FB-4CA0-9DC2-A891005287A8}"/>
                </a:ext>
              </a:extLst>
            </p:cNvPr>
            <p:cNvCxnSpPr>
              <a:cxnSpLocks/>
            </p:cNvCxnSpPr>
            <p:nvPr/>
          </p:nvCxnSpPr>
          <p:spPr>
            <a:xfrm>
              <a:off x="6749934" y="4422213"/>
              <a:ext cx="0" cy="44298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B18EB1-2E5E-4FB0-9B6C-7FB1FB2FAA33}"/>
                </a:ext>
              </a:extLst>
            </p:cNvPr>
            <p:cNvCxnSpPr>
              <a:cxnSpLocks/>
            </p:cNvCxnSpPr>
            <p:nvPr/>
          </p:nvCxnSpPr>
          <p:spPr>
            <a:xfrm>
              <a:off x="5595730" y="4865195"/>
              <a:ext cx="116849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oogle Shape;289;p23">
              <a:extLst>
                <a:ext uri="{FF2B5EF4-FFF2-40B4-BE49-F238E27FC236}">
                  <a16:creationId xmlns:a16="http://schemas.microsoft.com/office/drawing/2014/main" id="{770194FE-2CD2-4005-BE7C-2F247D6DBCB7}"/>
                </a:ext>
              </a:extLst>
            </p:cNvPr>
            <p:cNvSpPr txBox="1"/>
            <p:nvPr/>
          </p:nvSpPr>
          <p:spPr>
            <a:xfrm>
              <a:off x="6865722" y="5157975"/>
              <a:ext cx="2231327" cy="453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2"/>
                  </a:solidFill>
                  <a:ea typeface="Calibri"/>
                  <a:cs typeface="Calibri"/>
                  <a:sym typeface="Calibri"/>
                </a:rPr>
                <a:t>= slope (=rise/run)</a:t>
              </a:r>
              <a:endParaRPr sz="2000" b="1" dirty="0">
                <a:solidFill>
                  <a:schemeClr val="tx2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89;p23">
              <a:extLst>
                <a:ext uri="{FF2B5EF4-FFF2-40B4-BE49-F238E27FC236}">
                  <a16:creationId xmlns:a16="http://schemas.microsoft.com/office/drawing/2014/main" id="{879ECB65-A105-4E51-822B-2263926D2B57}"/>
                </a:ext>
              </a:extLst>
            </p:cNvPr>
            <p:cNvSpPr txBox="1"/>
            <p:nvPr/>
          </p:nvSpPr>
          <p:spPr>
            <a:xfrm>
              <a:off x="6830158" y="4390475"/>
              <a:ext cx="587577" cy="453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accent4"/>
                  </a:solidFill>
                  <a:ea typeface="Calibri"/>
                  <a:cs typeface="Calibri"/>
                  <a:sym typeface="Calibri"/>
                </a:rPr>
                <a:t>rise</a:t>
              </a:r>
              <a:endParaRPr sz="2000" dirty="0">
                <a:solidFill>
                  <a:schemeClr val="accent4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89;p23">
              <a:extLst>
                <a:ext uri="{FF2B5EF4-FFF2-40B4-BE49-F238E27FC236}">
                  <a16:creationId xmlns:a16="http://schemas.microsoft.com/office/drawing/2014/main" id="{807577F3-C19B-4736-8F13-6CD4DA439A0B}"/>
                </a:ext>
              </a:extLst>
            </p:cNvPr>
            <p:cNvSpPr txBox="1"/>
            <p:nvPr/>
          </p:nvSpPr>
          <p:spPr>
            <a:xfrm>
              <a:off x="5966556" y="4795697"/>
              <a:ext cx="587577" cy="411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accent4"/>
                  </a:solidFill>
                  <a:ea typeface="Calibri"/>
                  <a:cs typeface="Calibri"/>
                  <a:sym typeface="Calibri"/>
                </a:rPr>
                <a:t>run</a:t>
              </a:r>
              <a:endParaRPr sz="2000" dirty="0">
                <a:solidFill>
                  <a:schemeClr val="accent4"/>
                </a:solidFill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667;p41">
            <a:extLst>
              <a:ext uri="{FF2B5EF4-FFF2-40B4-BE49-F238E27FC236}">
                <a16:creationId xmlns:a16="http://schemas.microsoft.com/office/drawing/2014/main" id="{80982CB4-498F-4A6D-8709-FD6C7DB000AA}"/>
              </a:ext>
            </a:extLst>
          </p:cNvPr>
          <p:cNvSpPr/>
          <p:nvPr/>
        </p:nvSpPr>
        <p:spPr>
          <a:xfrm>
            <a:off x="8444962" y="3516275"/>
            <a:ext cx="441225" cy="44888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205770" t="-2127" r="-396579" b="212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468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18">
            <a:extLst>
              <a:ext uri="{FF2B5EF4-FFF2-40B4-BE49-F238E27FC236}">
                <a16:creationId xmlns:a16="http://schemas.microsoft.com/office/drawing/2014/main" id="{043EC1F0-01BC-47C0-8CA3-0A8BDB937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560432"/>
              </p:ext>
            </p:extLst>
          </p:nvPr>
        </p:nvGraphicFramePr>
        <p:xfrm>
          <a:off x="56279" y="2115395"/>
          <a:ext cx="728712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018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454690218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581920991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</a:tbl>
          </a:graphicData>
        </a:graphic>
      </p:graphicFrame>
      <p:pic>
        <p:nvPicPr>
          <p:cNvPr id="33" name="Graphic 32">
            <a:extLst>
              <a:ext uri="{FF2B5EF4-FFF2-40B4-BE49-F238E27FC236}">
                <a16:creationId xmlns:a16="http://schemas.microsoft.com/office/drawing/2014/main" id="{10DB8C38-1483-4398-A596-E8BD1E8FC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7948" y="2823281"/>
            <a:ext cx="5140325" cy="1657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3F1B61-E72E-42A6-9AA2-F6C1F0EB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96" y="446148"/>
            <a:ext cx="9530001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SLOPE HAS GREAT IMPACT ON YOUR MODEL (ẞ1)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pic>
        <p:nvPicPr>
          <p:cNvPr id="4" name="Google Shape;683;p42">
            <a:extLst>
              <a:ext uri="{FF2B5EF4-FFF2-40B4-BE49-F238E27FC236}">
                <a16:creationId xmlns:a16="http://schemas.microsoft.com/office/drawing/2014/main" id="{4955DCA0-1E46-4FA7-8BBC-163056DAC65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343204" y="1597267"/>
            <a:ext cx="5377862" cy="36634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84;p42">
            <a:extLst>
              <a:ext uri="{FF2B5EF4-FFF2-40B4-BE49-F238E27FC236}">
                <a16:creationId xmlns:a16="http://schemas.microsoft.com/office/drawing/2014/main" id="{A2A727D7-0951-4799-90F9-4E7A04C9DD9A}"/>
              </a:ext>
            </a:extLst>
          </p:cNvPr>
          <p:cNvSpPr/>
          <p:nvPr/>
        </p:nvSpPr>
        <p:spPr>
          <a:xfrm>
            <a:off x="12492068" y="2547144"/>
            <a:ext cx="1772467" cy="4916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solidFill>
              <a:srgbClr val="DA3467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BCF95C-BD37-452D-A2DB-E70084ECB7F6}"/>
              </a:ext>
            </a:extLst>
          </p:cNvPr>
          <p:cNvSpPr/>
          <p:nvPr/>
        </p:nvSpPr>
        <p:spPr>
          <a:xfrm>
            <a:off x="6466658" y="2651430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8589C6-BF04-40E7-B602-A5FE843404BE}"/>
              </a:ext>
            </a:extLst>
          </p:cNvPr>
          <p:cNvSpPr/>
          <p:nvPr/>
        </p:nvSpPr>
        <p:spPr>
          <a:xfrm>
            <a:off x="6038033" y="2984805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DC5FBE-7187-4DF0-B9EB-1F8B95CAFC73}"/>
              </a:ext>
            </a:extLst>
          </p:cNvPr>
          <p:cNvSpPr/>
          <p:nvPr/>
        </p:nvSpPr>
        <p:spPr>
          <a:xfrm>
            <a:off x="5542733" y="3282037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312787-D115-4D24-BC19-61C0CE235DA3}"/>
              </a:ext>
            </a:extLst>
          </p:cNvPr>
          <p:cNvSpPr/>
          <p:nvPr/>
        </p:nvSpPr>
        <p:spPr>
          <a:xfrm>
            <a:off x="5190308" y="3143724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99625F-808C-4826-951F-EFAF675782EF}"/>
              </a:ext>
            </a:extLst>
          </p:cNvPr>
          <p:cNvSpPr/>
          <p:nvPr/>
        </p:nvSpPr>
        <p:spPr>
          <a:xfrm>
            <a:off x="4314008" y="3425311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F48726-6015-42CC-A2FF-F20D489262FE}"/>
              </a:ext>
            </a:extLst>
          </p:cNvPr>
          <p:cNvSpPr/>
          <p:nvPr/>
        </p:nvSpPr>
        <p:spPr>
          <a:xfrm>
            <a:off x="3545137" y="3622715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50B2A1-BC08-48A4-9A4F-CA86C0524611}"/>
              </a:ext>
            </a:extLst>
          </p:cNvPr>
          <p:cNvSpPr/>
          <p:nvPr/>
        </p:nvSpPr>
        <p:spPr>
          <a:xfrm>
            <a:off x="3098535" y="3622715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D603B4-1C2E-4189-B1DB-4A5F61BA4928}"/>
              </a:ext>
            </a:extLst>
          </p:cNvPr>
          <p:cNvSpPr/>
          <p:nvPr/>
        </p:nvSpPr>
        <p:spPr>
          <a:xfrm>
            <a:off x="2593710" y="4003715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71ED38-D52E-4FD6-B2BD-63B14A0722BC}"/>
              </a:ext>
            </a:extLst>
          </p:cNvPr>
          <p:cNvSpPr/>
          <p:nvPr/>
        </p:nvSpPr>
        <p:spPr>
          <a:xfrm>
            <a:off x="2184135" y="3797305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A489D3-C5D0-4C61-A84C-CB1A58FF8BAF}"/>
              </a:ext>
            </a:extLst>
          </p:cNvPr>
          <p:cNvSpPr/>
          <p:nvPr/>
        </p:nvSpPr>
        <p:spPr>
          <a:xfrm>
            <a:off x="1340595" y="4408781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7" name="Google Shape;289;p23">
            <a:extLst>
              <a:ext uri="{FF2B5EF4-FFF2-40B4-BE49-F238E27FC236}">
                <a16:creationId xmlns:a16="http://schemas.microsoft.com/office/drawing/2014/main" id="{3A41B97B-01B2-4654-A2A0-23C9F514622A}"/>
              </a:ext>
            </a:extLst>
          </p:cNvPr>
          <p:cNvSpPr txBox="1"/>
          <p:nvPr/>
        </p:nvSpPr>
        <p:spPr>
          <a:xfrm>
            <a:off x="977772" y="5099895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89;p23">
            <a:extLst>
              <a:ext uri="{FF2B5EF4-FFF2-40B4-BE49-F238E27FC236}">
                <a16:creationId xmlns:a16="http://schemas.microsoft.com/office/drawing/2014/main" id="{AFBF8D9E-25FF-49E9-AEC0-2FED408420AE}"/>
              </a:ext>
            </a:extLst>
          </p:cNvPr>
          <p:cNvSpPr txBox="1"/>
          <p:nvPr/>
        </p:nvSpPr>
        <p:spPr>
          <a:xfrm>
            <a:off x="1999137" y="5099895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89;p23">
            <a:extLst>
              <a:ext uri="{FF2B5EF4-FFF2-40B4-BE49-F238E27FC236}">
                <a16:creationId xmlns:a16="http://schemas.microsoft.com/office/drawing/2014/main" id="{BD26C7AE-FB3B-4CED-92D2-9C4D78A0AF5F}"/>
              </a:ext>
            </a:extLst>
          </p:cNvPr>
          <p:cNvSpPr txBox="1"/>
          <p:nvPr/>
        </p:nvSpPr>
        <p:spPr>
          <a:xfrm>
            <a:off x="2956767" y="5099895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9;p23">
            <a:extLst>
              <a:ext uri="{FF2B5EF4-FFF2-40B4-BE49-F238E27FC236}">
                <a16:creationId xmlns:a16="http://schemas.microsoft.com/office/drawing/2014/main" id="{14B79B4A-7A25-43BA-BE34-CE07C4AEE2A9}"/>
              </a:ext>
            </a:extLst>
          </p:cNvPr>
          <p:cNvSpPr txBox="1"/>
          <p:nvPr/>
        </p:nvSpPr>
        <p:spPr>
          <a:xfrm>
            <a:off x="4019546" y="5099895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89;p23">
            <a:extLst>
              <a:ext uri="{FF2B5EF4-FFF2-40B4-BE49-F238E27FC236}">
                <a16:creationId xmlns:a16="http://schemas.microsoft.com/office/drawing/2014/main" id="{83FF4F75-6BB7-4A6B-9650-3A99A51E3C4D}"/>
              </a:ext>
            </a:extLst>
          </p:cNvPr>
          <p:cNvSpPr txBox="1"/>
          <p:nvPr/>
        </p:nvSpPr>
        <p:spPr>
          <a:xfrm>
            <a:off x="5048540" y="5099895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89;p23">
            <a:extLst>
              <a:ext uri="{FF2B5EF4-FFF2-40B4-BE49-F238E27FC236}">
                <a16:creationId xmlns:a16="http://schemas.microsoft.com/office/drawing/2014/main" id="{21B2C710-3481-48AE-84E9-E85DACE8B9C0}"/>
              </a:ext>
            </a:extLst>
          </p:cNvPr>
          <p:cNvSpPr txBox="1"/>
          <p:nvPr/>
        </p:nvSpPr>
        <p:spPr>
          <a:xfrm>
            <a:off x="6081592" y="5099895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89;p23">
            <a:extLst>
              <a:ext uri="{FF2B5EF4-FFF2-40B4-BE49-F238E27FC236}">
                <a16:creationId xmlns:a16="http://schemas.microsoft.com/office/drawing/2014/main" id="{CF6A059F-9385-412B-A690-056A7CE23E45}"/>
              </a:ext>
            </a:extLst>
          </p:cNvPr>
          <p:cNvSpPr txBox="1"/>
          <p:nvPr/>
        </p:nvSpPr>
        <p:spPr>
          <a:xfrm>
            <a:off x="7114643" y="5099895"/>
            <a:ext cx="438240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9;p23">
            <a:extLst>
              <a:ext uri="{FF2B5EF4-FFF2-40B4-BE49-F238E27FC236}">
                <a16:creationId xmlns:a16="http://schemas.microsoft.com/office/drawing/2014/main" id="{8998487E-365B-40D7-B242-1667B1C5B913}"/>
              </a:ext>
            </a:extLst>
          </p:cNvPr>
          <p:cNvSpPr txBox="1"/>
          <p:nvPr/>
        </p:nvSpPr>
        <p:spPr>
          <a:xfrm>
            <a:off x="713926" y="4352890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EA959A76-C4CC-4B19-A3E3-CDCAC9B8B51E}"/>
              </a:ext>
            </a:extLst>
          </p:cNvPr>
          <p:cNvSpPr txBox="1"/>
          <p:nvPr/>
        </p:nvSpPr>
        <p:spPr>
          <a:xfrm>
            <a:off x="641397" y="3765991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6EC87208-2ACF-4623-B562-8668C2E619FB}"/>
              </a:ext>
            </a:extLst>
          </p:cNvPr>
          <p:cNvSpPr txBox="1"/>
          <p:nvPr/>
        </p:nvSpPr>
        <p:spPr>
          <a:xfrm>
            <a:off x="641397" y="3145309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746BECE2-0640-4E39-9AB7-AB1E98C00089}"/>
              </a:ext>
            </a:extLst>
          </p:cNvPr>
          <p:cNvSpPr txBox="1"/>
          <p:nvPr/>
        </p:nvSpPr>
        <p:spPr>
          <a:xfrm>
            <a:off x="641397" y="2547617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B7A6CA1A-B113-436F-866C-779284A26A0D}"/>
              </a:ext>
            </a:extLst>
          </p:cNvPr>
          <p:cNvSpPr txBox="1"/>
          <p:nvPr/>
        </p:nvSpPr>
        <p:spPr>
          <a:xfrm>
            <a:off x="641397" y="1937665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9A38FD48-D3F1-4995-9112-CEE59C96584E}"/>
              </a:ext>
            </a:extLst>
          </p:cNvPr>
          <p:cNvSpPr txBox="1"/>
          <p:nvPr/>
        </p:nvSpPr>
        <p:spPr>
          <a:xfrm>
            <a:off x="712497" y="4962841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63C316F4-3E0C-4834-A99D-03B87BE5959A}"/>
              </a:ext>
            </a:extLst>
          </p:cNvPr>
          <p:cNvSpPr txBox="1"/>
          <p:nvPr/>
        </p:nvSpPr>
        <p:spPr>
          <a:xfrm>
            <a:off x="2579905" y="1717637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Quarterly Sales of Costa’s pizza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1F397A0D-42BE-403E-8588-17C6875E024B}"/>
              </a:ext>
            </a:extLst>
          </p:cNvPr>
          <p:cNvSpPr txBox="1"/>
          <p:nvPr/>
        </p:nvSpPr>
        <p:spPr>
          <a:xfrm>
            <a:off x="2598955" y="5454445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Student Population (1000s)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89;p23">
            <a:extLst>
              <a:ext uri="{FF2B5EF4-FFF2-40B4-BE49-F238E27FC236}">
                <a16:creationId xmlns:a16="http://schemas.microsoft.com/office/drawing/2014/main" id="{4C2FFB2C-22D8-41C1-8FC8-221F611853D8}"/>
              </a:ext>
            </a:extLst>
          </p:cNvPr>
          <p:cNvSpPr txBox="1"/>
          <p:nvPr/>
        </p:nvSpPr>
        <p:spPr>
          <a:xfrm rot="16200000">
            <a:off x="-1199013" y="3537171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Quarterly sales(1000s)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BF72A-68F4-43E4-96B9-CE6EA2407FE1}"/>
              </a:ext>
            </a:extLst>
          </p:cNvPr>
          <p:cNvSpPr txBox="1"/>
          <p:nvPr/>
        </p:nvSpPr>
        <p:spPr>
          <a:xfrm>
            <a:off x="7554954" y="3246834"/>
            <a:ext cx="4354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An increase in “</a:t>
            </a:r>
            <a:r>
              <a:rPr lang="en-US" sz="18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Student Population(1000s)</a:t>
            </a:r>
            <a:r>
              <a:rPr lang="en-US" sz="18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” is associated with an </a:t>
            </a:r>
            <a:r>
              <a:rPr lang="en-US" sz="18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increase of $5000 </a:t>
            </a:r>
            <a:r>
              <a:rPr lang="en-US" sz="18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in expected sales.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F25C6D-9BDC-4026-A244-C3CE4C82D2B1}"/>
              </a:ext>
            </a:extLst>
          </p:cNvPr>
          <p:cNvSpPr/>
          <p:nvPr/>
        </p:nvSpPr>
        <p:spPr>
          <a:xfrm>
            <a:off x="13093700" y="344548"/>
            <a:ext cx="749300" cy="676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289;p23">
            <a:extLst>
              <a:ext uri="{FF2B5EF4-FFF2-40B4-BE49-F238E27FC236}">
                <a16:creationId xmlns:a16="http://schemas.microsoft.com/office/drawing/2014/main" id="{AECCEA67-DD14-43BB-B906-0CE55A6ECF00}"/>
              </a:ext>
            </a:extLst>
          </p:cNvPr>
          <p:cNvSpPr txBox="1"/>
          <p:nvPr/>
        </p:nvSpPr>
        <p:spPr>
          <a:xfrm>
            <a:off x="8276069" y="2528493"/>
            <a:ext cx="2436567" cy="40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Slope b</a:t>
            </a:r>
            <a:r>
              <a:rPr lang="en-US" sz="16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2400" b="1" i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 = 5</a:t>
            </a:r>
            <a:endParaRPr sz="24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B0C2D63-A6DD-174A-BA5B-DE73F01EF997}"/>
                  </a:ext>
                </a:extLst>
              </p14:cNvPr>
              <p14:cNvContentPartPr/>
              <p14:nvPr/>
            </p14:nvContentPartPr>
            <p14:xfrm>
              <a:off x="1416240" y="307800"/>
              <a:ext cx="10136880" cy="4628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B0C2D63-A6DD-174A-BA5B-DE73F01EF9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0040" y="291600"/>
                <a:ext cx="10169280" cy="46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9746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F7FC-454C-4263-941D-85A85CB8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55" y="446148"/>
            <a:ext cx="11340445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UNDERSTAND MODEL’S INTERCEPT WITH AN EXAMPLE (ẞ0)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sp>
        <p:nvSpPr>
          <p:cNvPr id="3" name="Google Shape;697;p43">
            <a:extLst>
              <a:ext uri="{FF2B5EF4-FFF2-40B4-BE49-F238E27FC236}">
                <a16:creationId xmlns:a16="http://schemas.microsoft.com/office/drawing/2014/main" id="{4C369B28-10F7-4B8C-A810-908CF986192C}"/>
              </a:ext>
            </a:extLst>
          </p:cNvPr>
          <p:cNvSpPr/>
          <p:nvPr/>
        </p:nvSpPr>
        <p:spPr>
          <a:xfrm>
            <a:off x="13681350" y="5451021"/>
            <a:ext cx="644251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699;p43">
            <a:extLst>
              <a:ext uri="{FF2B5EF4-FFF2-40B4-BE49-F238E27FC236}">
                <a16:creationId xmlns:a16="http://schemas.microsoft.com/office/drawing/2014/main" id="{22D84048-CEB5-42C2-AA6D-027DA29422BA}"/>
              </a:ext>
            </a:extLst>
          </p:cNvPr>
          <p:cNvSpPr/>
          <p:nvPr/>
        </p:nvSpPr>
        <p:spPr>
          <a:xfrm>
            <a:off x="4049523" y="2813873"/>
            <a:ext cx="714895" cy="71844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700;p43">
            <a:extLst>
              <a:ext uri="{FF2B5EF4-FFF2-40B4-BE49-F238E27FC236}">
                <a16:creationId xmlns:a16="http://schemas.microsoft.com/office/drawing/2014/main" id="{8B96BA9F-6E9C-4E27-9F18-6016A91476D5}"/>
              </a:ext>
            </a:extLst>
          </p:cNvPr>
          <p:cNvGrpSpPr/>
          <p:nvPr/>
        </p:nvGrpSpPr>
        <p:grpSpPr>
          <a:xfrm>
            <a:off x="253909" y="2748149"/>
            <a:ext cx="6530775" cy="1925944"/>
            <a:chOff x="2970941" y="3094996"/>
            <a:chExt cx="6530775" cy="1925944"/>
          </a:xfrm>
        </p:grpSpPr>
        <p:grpSp>
          <p:nvGrpSpPr>
            <p:cNvPr id="6" name="Google Shape;701;p43">
              <a:extLst>
                <a:ext uri="{FF2B5EF4-FFF2-40B4-BE49-F238E27FC236}">
                  <a16:creationId xmlns:a16="http://schemas.microsoft.com/office/drawing/2014/main" id="{C395B977-B5B0-43CD-9C78-1CAEB5D587DC}"/>
                </a:ext>
              </a:extLst>
            </p:cNvPr>
            <p:cNvGrpSpPr/>
            <p:nvPr/>
          </p:nvGrpSpPr>
          <p:grpSpPr>
            <a:xfrm>
              <a:off x="6643308" y="3949224"/>
              <a:ext cx="1253780" cy="1071716"/>
              <a:chOff x="4627125" y="3640077"/>
              <a:chExt cx="867987" cy="1071716"/>
            </a:xfrm>
          </p:grpSpPr>
          <p:cxnSp>
            <p:nvCxnSpPr>
              <p:cNvPr id="8" name="Google Shape;702;p43">
                <a:extLst>
                  <a:ext uri="{FF2B5EF4-FFF2-40B4-BE49-F238E27FC236}">
                    <a16:creationId xmlns:a16="http://schemas.microsoft.com/office/drawing/2014/main" id="{C4CA1035-C166-46BD-A66E-C3DB65CA76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2066" y="3640077"/>
                <a:ext cx="1" cy="76291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9" name="Google Shape;703;p43">
                <a:extLst>
                  <a:ext uri="{FF2B5EF4-FFF2-40B4-BE49-F238E27FC236}">
                    <a16:creationId xmlns:a16="http://schemas.microsoft.com/office/drawing/2014/main" id="{B8B66D23-DA13-4A56-B898-AA0E2FC316E3}"/>
                  </a:ext>
                </a:extLst>
              </p:cNvPr>
              <p:cNvSpPr txBox="1"/>
              <p:nvPr/>
            </p:nvSpPr>
            <p:spPr>
              <a:xfrm>
                <a:off x="4627125" y="4344286"/>
                <a:ext cx="867987" cy="367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dk1"/>
                    </a:solidFill>
                    <a:ea typeface="Arial"/>
                    <a:cs typeface="Arial"/>
                    <a:sym typeface="Arial"/>
                  </a:rPr>
                  <a:t>Intercept</a:t>
                </a:r>
                <a:endParaRPr sz="1800" dirty="0">
                  <a:solidFill>
                    <a:schemeClr val="dk1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" name="Google Shape;704;p43">
              <a:extLst>
                <a:ext uri="{FF2B5EF4-FFF2-40B4-BE49-F238E27FC236}">
                  <a16:creationId xmlns:a16="http://schemas.microsoft.com/office/drawing/2014/main" id="{D2B05092-9CFA-467C-87F8-031A12AE0BA7}"/>
                </a:ext>
              </a:extLst>
            </p:cNvPr>
            <p:cNvSpPr/>
            <p:nvPr/>
          </p:nvSpPr>
          <p:spPr>
            <a:xfrm>
              <a:off x="2970941" y="3094996"/>
              <a:ext cx="6530775" cy="830997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/>
            </a:p>
          </p:txBody>
        </p:sp>
      </p:grpSp>
      <p:pic>
        <p:nvPicPr>
          <p:cNvPr id="10" name="Google Shape;705;p43">
            <a:extLst>
              <a:ext uri="{FF2B5EF4-FFF2-40B4-BE49-F238E27FC236}">
                <a16:creationId xmlns:a16="http://schemas.microsoft.com/office/drawing/2014/main" id="{8AF0A6D7-7058-43CD-B31D-470861CB07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04800" y="2526686"/>
            <a:ext cx="4911508" cy="236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03;p43">
            <a:extLst>
              <a:ext uri="{FF2B5EF4-FFF2-40B4-BE49-F238E27FC236}">
                <a16:creationId xmlns:a16="http://schemas.microsoft.com/office/drawing/2014/main" id="{8E0865D8-FB2A-41B4-B7BA-17C9890A8DD4}"/>
              </a:ext>
            </a:extLst>
          </p:cNvPr>
          <p:cNvSpPr txBox="1"/>
          <p:nvPr/>
        </p:nvSpPr>
        <p:spPr>
          <a:xfrm>
            <a:off x="5965346" y="3899380"/>
            <a:ext cx="1379158" cy="36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=y intercept</a:t>
            </a:r>
            <a:endParaRPr sz="1800" dirty="0">
              <a:solidFill>
                <a:srgbClr val="141C36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038B1B-5D24-484B-85C9-F0F1E3278E5B}"/>
              </a:ext>
            </a:extLst>
          </p:cNvPr>
          <p:cNvCxnSpPr>
            <a:cxnSpLocks/>
          </p:cNvCxnSpPr>
          <p:nvPr/>
        </p:nvCxnSpPr>
        <p:spPr>
          <a:xfrm flipV="1">
            <a:off x="7482248" y="2451218"/>
            <a:ext cx="0" cy="2107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96762E-CBD7-44E3-98A1-C01F89F1DCC8}"/>
              </a:ext>
            </a:extLst>
          </p:cNvPr>
          <p:cNvCxnSpPr>
            <a:cxnSpLocks/>
          </p:cNvCxnSpPr>
          <p:nvPr/>
        </p:nvCxnSpPr>
        <p:spPr>
          <a:xfrm flipV="1">
            <a:off x="7482248" y="4558481"/>
            <a:ext cx="29083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FA9E11-C8F5-410F-B260-8A8A62D24F2A}"/>
              </a:ext>
            </a:extLst>
          </p:cNvPr>
          <p:cNvCxnSpPr>
            <a:cxnSpLocks/>
          </p:cNvCxnSpPr>
          <p:nvPr/>
        </p:nvCxnSpPr>
        <p:spPr>
          <a:xfrm flipV="1">
            <a:off x="7470948" y="2635884"/>
            <a:ext cx="2730976" cy="10219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52CFD3D-AD6D-4045-B9FE-7C322A595A82}"/>
              </a:ext>
            </a:extLst>
          </p:cNvPr>
          <p:cNvSpPr/>
          <p:nvPr/>
        </p:nvSpPr>
        <p:spPr>
          <a:xfrm>
            <a:off x="6617429" y="3443038"/>
            <a:ext cx="463950" cy="429673"/>
          </a:xfrm>
          <a:prstGeom prst="ellipse">
            <a:avLst/>
          </a:prstGeom>
          <a:solidFill>
            <a:srgbClr val="199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5FED47-1C6F-40F2-8AA5-A37326E011B5}"/>
              </a:ext>
            </a:extLst>
          </p:cNvPr>
          <p:cNvCxnSpPr/>
          <p:nvPr/>
        </p:nvCxnSpPr>
        <p:spPr>
          <a:xfrm>
            <a:off x="7154682" y="3657874"/>
            <a:ext cx="262925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89;p23">
            <a:extLst>
              <a:ext uri="{FF2B5EF4-FFF2-40B4-BE49-F238E27FC236}">
                <a16:creationId xmlns:a16="http://schemas.microsoft.com/office/drawing/2014/main" id="{5A52ABD3-A813-4480-83BD-920FE5EC6F8D}"/>
              </a:ext>
            </a:extLst>
          </p:cNvPr>
          <p:cNvSpPr txBox="1"/>
          <p:nvPr/>
        </p:nvSpPr>
        <p:spPr>
          <a:xfrm>
            <a:off x="10526210" y="4331969"/>
            <a:ext cx="401323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X</a:t>
            </a:r>
            <a:endParaRPr sz="25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9;p23">
            <a:extLst>
              <a:ext uri="{FF2B5EF4-FFF2-40B4-BE49-F238E27FC236}">
                <a16:creationId xmlns:a16="http://schemas.microsoft.com/office/drawing/2014/main" id="{F42188FA-4C43-478A-899A-AA8E97F825E8}"/>
              </a:ext>
            </a:extLst>
          </p:cNvPr>
          <p:cNvSpPr txBox="1"/>
          <p:nvPr/>
        </p:nvSpPr>
        <p:spPr>
          <a:xfrm>
            <a:off x="9418617" y="3735818"/>
            <a:ext cx="2231327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= slope (=rise/run)</a:t>
            </a:r>
            <a:endParaRPr sz="2000" b="1" dirty="0">
              <a:solidFill>
                <a:schemeClr val="tx2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89;p23">
            <a:extLst>
              <a:ext uri="{FF2B5EF4-FFF2-40B4-BE49-F238E27FC236}">
                <a16:creationId xmlns:a16="http://schemas.microsoft.com/office/drawing/2014/main" id="{B3DC063C-C120-4A02-AA48-DF02C3F664C5}"/>
              </a:ext>
            </a:extLst>
          </p:cNvPr>
          <p:cNvSpPr txBox="1"/>
          <p:nvPr/>
        </p:nvSpPr>
        <p:spPr>
          <a:xfrm>
            <a:off x="9383053" y="2968318"/>
            <a:ext cx="587577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rise</a:t>
            </a:r>
            <a:endParaRPr sz="20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89;p23">
            <a:extLst>
              <a:ext uri="{FF2B5EF4-FFF2-40B4-BE49-F238E27FC236}">
                <a16:creationId xmlns:a16="http://schemas.microsoft.com/office/drawing/2014/main" id="{6A216669-E2F9-4DE7-B60B-2789B8771D97}"/>
              </a:ext>
            </a:extLst>
          </p:cNvPr>
          <p:cNvSpPr txBox="1"/>
          <p:nvPr/>
        </p:nvSpPr>
        <p:spPr>
          <a:xfrm>
            <a:off x="8519451" y="3373540"/>
            <a:ext cx="587577" cy="41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run</a:t>
            </a:r>
            <a:endParaRPr sz="20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89;p23">
            <a:extLst>
              <a:ext uri="{FF2B5EF4-FFF2-40B4-BE49-F238E27FC236}">
                <a16:creationId xmlns:a16="http://schemas.microsoft.com/office/drawing/2014/main" id="{3EF895B4-A856-48FF-9006-B0222D890E91}"/>
              </a:ext>
            </a:extLst>
          </p:cNvPr>
          <p:cNvSpPr txBox="1"/>
          <p:nvPr/>
        </p:nvSpPr>
        <p:spPr>
          <a:xfrm>
            <a:off x="6954020" y="2295125"/>
            <a:ext cx="401323" cy="45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Y</a:t>
            </a:r>
            <a:endParaRPr sz="25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667;p41">
            <a:extLst>
              <a:ext uri="{FF2B5EF4-FFF2-40B4-BE49-F238E27FC236}">
                <a16:creationId xmlns:a16="http://schemas.microsoft.com/office/drawing/2014/main" id="{D1A80C91-1C61-439D-AE02-1313E7BB7C08}"/>
              </a:ext>
            </a:extLst>
          </p:cNvPr>
          <p:cNvSpPr/>
          <p:nvPr/>
        </p:nvSpPr>
        <p:spPr>
          <a:xfrm>
            <a:off x="8956383" y="3654909"/>
            <a:ext cx="441225" cy="4488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05770" t="-2127" r="-396579" b="212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25" name="Google Shape;569;p35">
            <a:extLst>
              <a:ext uri="{FF2B5EF4-FFF2-40B4-BE49-F238E27FC236}">
                <a16:creationId xmlns:a16="http://schemas.microsoft.com/office/drawing/2014/main" id="{2474E99B-B5B6-4AB4-8418-1563B7337EA1}"/>
              </a:ext>
            </a:extLst>
          </p:cNvPr>
          <p:cNvSpPr/>
          <p:nvPr/>
        </p:nvSpPr>
        <p:spPr>
          <a:xfrm>
            <a:off x="6677932" y="3407921"/>
            <a:ext cx="368016" cy="3957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93839" r="-25136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03B73C-DA1E-4352-9E8B-69F8DD3FBA7F}"/>
              </a:ext>
            </a:extLst>
          </p:cNvPr>
          <p:cNvCxnSpPr>
            <a:cxnSpLocks/>
          </p:cNvCxnSpPr>
          <p:nvPr/>
        </p:nvCxnSpPr>
        <p:spPr>
          <a:xfrm>
            <a:off x="9417120" y="2968318"/>
            <a:ext cx="0" cy="4429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018A8D-5FA1-4BDE-A6EF-D12464CECB4C}"/>
              </a:ext>
            </a:extLst>
          </p:cNvPr>
          <p:cNvCxnSpPr>
            <a:cxnSpLocks/>
          </p:cNvCxnSpPr>
          <p:nvPr/>
        </p:nvCxnSpPr>
        <p:spPr>
          <a:xfrm>
            <a:off x="8262916" y="3411300"/>
            <a:ext cx="116849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296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BA577412-3497-4549-B562-E67ECDA11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6632" y="2823281"/>
            <a:ext cx="5140325" cy="1657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03501-2CEE-4E17-90B1-A6DE724C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1" y="342453"/>
            <a:ext cx="10758623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QUARTERLY PIZZA SALES IN ABSENCE OF STUDENT POPULATION (ẞ0)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sp>
        <p:nvSpPr>
          <p:cNvPr id="3" name="Google Shape;718;p44">
            <a:extLst>
              <a:ext uri="{FF2B5EF4-FFF2-40B4-BE49-F238E27FC236}">
                <a16:creationId xmlns:a16="http://schemas.microsoft.com/office/drawing/2014/main" id="{9EF7DBC0-5ED6-4C4C-8C29-F04D4ADB8A8F}"/>
              </a:ext>
            </a:extLst>
          </p:cNvPr>
          <p:cNvSpPr txBox="1"/>
          <p:nvPr/>
        </p:nvSpPr>
        <p:spPr>
          <a:xfrm>
            <a:off x="7810829" y="3428226"/>
            <a:ext cx="404743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b0 indicates that when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“</a:t>
            </a:r>
            <a:r>
              <a:rPr lang="en-US" sz="20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Student Population(1000s)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” is 0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the “</a:t>
            </a:r>
            <a:r>
              <a:rPr lang="en-US" sz="20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Quarterly Sales($1000s)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” is 60. </a:t>
            </a:r>
            <a:endParaRPr sz="20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Google Shape;720;p44">
            <a:extLst>
              <a:ext uri="{FF2B5EF4-FFF2-40B4-BE49-F238E27FC236}">
                <a16:creationId xmlns:a16="http://schemas.microsoft.com/office/drawing/2014/main" id="{3BDD70A5-AFC6-4DDB-8B6A-5ED647D6C6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82704" y="2104324"/>
            <a:ext cx="5377862" cy="36634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1;p44">
            <a:extLst>
              <a:ext uri="{FF2B5EF4-FFF2-40B4-BE49-F238E27FC236}">
                <a16:creationId xmlns:a16="http://schemas.microsoft.com/office/drawing/2014/main" id="{CDEB5AAF-0FAA-4943-837F-AE9DA3D041FA}"/>
              </a:ext>
            </a:extLst>
          </p:cNvPr>
          <p:cNvSpPr/>
          <p:nvPr/>
        </p:nvSpPr>
        <p:spPr>
          <a:xfrm>
            <a:off x="13063080" y="1691827"/>
            <a:ext cx="2483723" cy="4916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6" name="Table 18">
            <a:extLst>
              <a:ext uri="{FF2B5EF4-FFF2-40B4-BE49-F238E27FC236}">
                <a16:creationId xmlns:a16="http://schemas.microsoft.com/office/drawing/2014/main" id="{4A173A19-353C-4D72-8E5E-35C31C043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45070"/>
              </p:ext>
            </p:extLst>
          </p:nvPr>
        </p:nvGraphicFramePr>
        <p:xfrm>
          <a:off x="244963" y="2115395"/>
          <a:ext cx="728712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018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454690218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581920991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51DB9AA-69B7-469F-936D-38B4C47B9415}"/>
              </a:ext>
            </a:extLst>
          </p:cNvPr>
          <p:cNvSpPr/>
          <p:nvPr/>
        </p:nvSpPr>
        <p:spPr>
          <a:xfrm>
            <a:off x="6655342" y="2651430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C6F16F-7183-46BC-9016-2035BBFF4EE8}"/>
              </a:ext>
            </a:extLst>
          </p:cNvPr>
          <p:cNvSpPr/>
          <p:nvPr/>
        </p:nvSpPr>
        <p:spPr>
          <a:xfrm>
            <a:off x="6226717" y="2984805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61A00D-C668-46F1-8FF8-D90F7491708A}"/>
              </a:ext>
            </a:extLst>
          </p:cNvPr>
          <p:cNvSpPr/>
          <p:nvPr/>
        </p:nvSpPr>
        <p:spPr>
          <a:xfrm>
            <a:off x="5731417" y="3282037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B3E864-7010-4793-B64B-42C08F528D96}"/>
              </a:ext>
            </a:extLst>
          </p:cNvPr>
          <p:cNvSpPr/>
          <p:nvPr/>
        </p:nvSpPr>
        <p:spPr>
          <a:xfrm>
            <a:off x="5378992" y="3143724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4FBA5E-1685-4B12-9326-A1BBA6503EB6}"/>
              </a:ext>
            </a:extLst>
          </p:cNvPr>
          <p:cNvSpPr/>
          <p:nvPr/>
        </p:nvSpPr>
        <p:spPr>
          <a:xfrm>
            <a:off x="4502692" y="3425311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5E2DE2-4A07-456F-8012-A96F5470B565}"/>
              </a:ext>
            </a:extLst>
          </p:cNvPr>
          <p:cNvSpPr/>
          <p:nvPr/>
        </p:nvSpPr>
        <p:spPr>
          <a:xfrm>
            <a:off x="3733821" y="3622715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2E1548-EF11-48F6-A7DB-11B6E339D80C}"/>
              </a:ext>
            </a:extLst>
          </p:cNvPr>
          <p:cNvSpPr/>
          <p:nvPr/>
        </p:nvSpPr>
        <p:spPr>
          <a:xfrm>
            <a:off x="3287219" y="3622715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790253-CA77-48E7-BAC8-F9D473FB856B}"/>
              </a:ext>
            </a:extLst>
          </p:cNvPr>
          <p:cNvSpPr/>
          <p:nvPr/>
        </p:nvSpPr>
        <p:spPr>
          <a:xfrm>
            <a:off x="2782394" y="4003715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222329-B8DB-4BAF-9F50-215F0A735BD1}"/>
              </a:ext>
            </a:extLst>
          </p:cNvPr>
          <p:cNvSpPr/>
          <p:nvPr/>
        </p:nvSpPr>
        <p:spPr>
          <a:xfrm>
            <a:off x="2372819" y="3797305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53B8D8-C9E6-4550-8422-4EAE77E0DB82}"/>
              </a:ext>
            </a:extLst>
          </p:cNvPr>
          <p:cNvSpPr/>
          <p:nvPr/>
        </p:nvSpPr>
        <p:spPr>
          <a:xfrm>
            <a:off x="1529279" y="4408781"/>
            <a:ext cx="154705" cy="155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7" name="Google Shape;289;p23">
            <a:extLst>
              <a:ext uri="{FF2B5EF4-FFF2-40B4-BE49-F238E27FC236}">
                <a16:creationId xmlns:a16="http://schemas.microsoft.com/office/drawing/2014/main" id="{E1DEA030-A619-47A2-A206-9459D168A7FE}"/>
              </a:ext>
            </a:extLst>
          </p:cNvPr>
          <p:cNvSpPr txBox="1"/>
          <p:nvPr/>
        </p:nvSpPr>
        <p:spPr>
          <a:xfrm>
            <a:off x="1166456" y="5099895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89;p23">
            <a:extLst>
              <a:ext uri="{FF2B5EF4-FFF2-40B4-BE49-F238E27FC236}">
                <a16:creationId xmlns:a16="http://schemas.microsoft.com/office/drawing/2014/main" id="{2133F0A8-8852-4175-9E00-06A5051E5D2A}"/>
              </a:ext>
            </a:extLst>
          </p:cNvPr>
          <p:cNvSpPr txBox="1"/>
          <p:nvPr/>
        </p:nvSpPr>
        <p:spPr>
          <a:xfrm>
            <a:off x="2187821" y="5099895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89;p23">
            <a:extLst>
              <a:ext uri="{FF2B5EF4-FFF2-40B4-BE49-F238E27FC236}">
                <a16:creationId xmlns:a16="http://schemas.microsoft.com/office/drawing/2014/main" id="{8877146F-42A0-4AD4-BE03-6A562DABE00D}"/>
              </a:ext>
            </a:extLst>
          </p:cNvPr>
          <p:cNvSpPr txBox="1"/>
          <p:nvPr/>
        </p:nvSpPr>
        <p:spPr>
          <a:xfrm>
            <a:off x="3145451" y="5099895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9;p23">
            <a:extLst>
              <a:ext uri="{FF2B5EF4-FFF2-40B4-BE49-F238E27FC236}">
                <a16:creationId xmlns:a16="http://schemas.microsoft.com/office/drawing/2014/main" id="{54CF7A9F-EA69-4FBF-ABED-22154408733C}"/>
              </a:ext>
            </a:extLst>
          </p:cNvPr>
          <p:cNvSpPr txBox="1"/>
          <p:nvPr/>
        </p:nvSpPr>
        <p:spPr>
          <a:xfrm>
            <a:off x="4208230" y="5099895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89;p23">
            <a:extLst>
              <a:ext uri="{FF2B5EF4-FFF2-40B4-BE49-F238E27FC236}">
                <a16:creationId xmlns:a16="http://schemas.microsoft.com/office/drawing/2014/main" id="{788E0880-F9B0-4E48-89E5-AE95F3F78028}"/>
              </a:ext>
            </a:extLst>
          </p:cNvPr>
          <p:cNvSpPr txBox="1"/>
          <p:nvPr/>
        </p:nvSpPr>
        <p:spPr>
          <a:xfrm>
            <a:off x="5237224" y="5099895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89;p23">
            <a:extLst>
              <a:ext uri="{FF2B5EF4-FFF2-40B4-BE49-F238E27FC236}">
                <a16:creationId xmlns:a16="http://schemas.microsoft.com/office/drawing/2014/main" id="{387CFE49-A4A2-4088-ACE8-416737140455}"/>
              </a:ext>
            </a:extLst>
          </p:cNvPr>
          <p:cNvSpPr txBox="1"/>
          <p:nvPr/>
        </p:nvSpPr>
        <p:spPr>
          <a:xfrm>
            <a:off x="6270276" y="5099895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89;p23">
            <a:extLst>
              <a:ext uri="{FF2B5EF4-FFF2-40B4-BE49-F238E27FC236}">
                <a16:creationId xmlns:a16="http://schemas.microsoft.com/office/drawing/2014/main" id="{AA688C9E-CE61-4FE3-93F5-7DE10FA1AF01}"/>
              </a:ext>
            </a:extLst>
          </p:cNvPr>
          <p:cNvSpPr txBox="1"/>
          <p:nvPr/>
        </p:nvSpPr>
        <p:spPr>
          <a:xfrm>
            <a:off x="7303327" y="5099895"/>
            <a:ext cx="438240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9;p23">
            <a:extLst>
              <a:ext uri="{FF2B5EF4-FFF2-40B4-BE49-F238E27FC236}">
                <a16:creationId xmlns:a16="http://schemas.microsoft.com/office/drawing/2014/main" id="{725CA281-E9CC-4757-B176-02EAE52FF2F0}"/>
              </a:ext>
            </a:extLst>
          </p:cNvPr>
          <p:cNvSpPr txBox="1"/>
          <p:nvPr/>
        </p:nvSpPr>
        <p:spPr>
          <a:xfrm>
            <a:off x="902610" y="4352890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B6A4B19A-4A7D-4F64-ADED-9440CAD17BB7}"/>
              </a:ext>
            </a:extLst>
          </p:cNvPr>
          <p:cNvSpPr txBox="1"/>
          <p:nvPr/>
        </p:nvSpPr>
        <p:spPr>
          <a:xfrm>
            <a:off x="830081" y="3765991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13F02E4D-B645-43BA-BC92-949F38CF2A50}"/>
              </a:ext>
            </a:extLst>
          </p:cNvPr>
          <p:cNvSpPr txBox="1"/>
          <p:nvPr/>
        </p:nvSpPr>
        <p:spPr>
          <a:xfrm>
            <a:off x="830081" y="3145309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872A2E8B-B031-4624-A6AC-03607D11F872}"/>
              </a:ext>
            </a:extLst>
          </p:cNvPr>
          <p:cNvSpPr txBox="1"/>
          <p:nvPr/>
        </p:nvSpPr>
        <p:spPr>
          <a:xfrm>
            <a:off x="830081" y="2547617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29FC14B9-1EE9-40FF-B396-078ACB2A9B63}"/>
              </a:ext>
            </a:extLst>
          </p:cNvPr>
          <p:cNvSpPr txBox="1"/>
          <p:nvPr/>
        </p:nvSpPr>
        <p:spPr>
          <a:xfrm>
            <a:off x="830081" y="1937665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A58BBD93-F2C1-44FF-B010-595D77A15B60}"/>
              </a:ext>
            </a:extLst>
          </p:cNvPr>
          <p:cNvSpPr txBox="1"/>
          <p:nvPr/>
        </p:nvSpPr>
        <p:spPr>
          <a:xfrm>
            <a:off x="901181" y="4962841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B5DF6CAB-D7D9-46F1-9738-186C669990E7}"/>
              </a:ext>
            </a:extLst>
          </p:cNvPr>
          <p:cNvSpPr txBox="1"/>
          <p:nvPr/>
        </p:nvSpPr>
        <p:spPr>
          <a:xfrm>
            <a:off x="2356750" y="1717637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Quarterly Sales of Costa’s pizza’s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8C3CBA0F-CD20-4E69-A1E0-17377101EA3D}"/>
              </a:ext>
            </a:extLst>
          </p:cNvPr>
          <p:cNvSpPr txBox="1"/>
          <p:nvPr/>
        </p:nvSpPr>
        <p:spPr>
          <a:xfrm>
            <a:off x="2356750" y="5454445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Student Population (1000s)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89;p23">
            <a:extLst>
              <a:ext uri="{FF2B5EF4-FFF2-40B4-BE49-F238E27FC236}">
                <a16:creationId xmlns:a16="http://schemas.microsoft.com/office/drawing/2014/main" id="{2CD78703-4BEA-4772-91F5-31D434EF8889}"/>
              </a:ext>
            </a:extLst>
          </p:cNvPr>
          <p:cNvSpPr txBox="1"/>
          <p:nvPr/>
        </p:nvSpPr>
        <p:spPr>
          <a:xfrm rot="16200000">
            <a:off x="-1010329" y="3537171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Quarterly sales(1000s)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89;p23">
            <a:extLst>
              <a:ext uri="{FF2B5EF4-FFF2-40B4-BE49-F238E27FC236}">
                <a16:creationId xmlns:a16="http://schemas.microsoft.com/office/drawing/2014/main" id="{19825175-572D-484A-BA33-AD9A434BFC9F}"/>
              </a:ext>
            </a:extLst>
          </p:cNvPr>
          <p:cNvSpPr txBox="1"/>
          <p:nvPr/>
        </p:nvSpPr>
        <p:spPr>
          <a:xfrm>
            <a:off x="8623698" y="2731519"/>
            <a:ext cx="2436567" cy="401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Intercept b</a:t>
            </a:r>
            <a:r>
              <a:rPr lang="en-US" sz="16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r>
              <a:rPr lang="en-US" sz="2400" b="1" i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 = </a:t>
            </a:r>
            <a:r>
              <a:rPr lang="en-US" sz="24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60</a:t>
            </a:r>
            <a:endParaRPr sz="24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6AFFFF0-0F7C-474A-BA51-C5621B6E00B8}"/>
                  </a:ext>
                </a:extLst>
              </p14:cNvPr>
              <p14:cNvContentPartPr/>
              <p14:nvPr/>
            </p14:nvContentPartPr>
            <p14:xfrm>
              <a:off x="8728200" y="1378440"/>
              <a:ext cx="3231000" cy="47869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6AFFFF0-0F7C-474A-BA51-C5621B6E00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12000" y="1362240"/>
                <a:ext cx="3263400" cy="48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20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AC0950-A05B-48D7-B150-699A03EF8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141C36"/>
                </a:solidFill>
                <a:sym typeface="Calibri"/>
              </a:rPr>
              <a:t>LET US TALK ABOUT ERRORS OR RESIDUALS</a:t>
            </a:r>
            <a:endParaRPr lang="en-US" dirty="0">
              <a:solidFill>
                <a:srgbClr val="141C36"/>
              </a:solidFill>
            </a:endParaRPr>
          </a:p>
        </p:txBody>
      </p:sp>
      <p:sp>
        <p:nvSpPr>
          <p:cNvPr id="3" name="Google Shape;771;p46">
            <a:extLst>
              <a:ext uri="{FF2B5EF4-FFF2-40B4-BE49-F238E27FC236}">
                <a16:creationId xmlns:a16="http://schemas.microsoft.com/office/drawing/2014/main" id="{9C844F64-0907-4F5F-BDAF-0D4CD09763A8}"/>
              </a:ext>
            </a:extLst>
          </p:cNvPr>
          <p:cNvSpPr/>
          <p:nvPr/>
        </p:nvSpPr>
        <p:spPr>
          <a:xfrm>
            <a:off x="9634753" y="3491562"/>
            <a:ext cx="644251" cy="45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72;p46">
            <a:extLst>
              <a:ext uri="{FF2B5EF4-FFF2-40B4-BE49-F238E27FC236}">
                <a16:creationId xmlns:a16="http://schemas.microsoft.com/office/drawing/2014/main" id="{6D1227F0-37DA-418A-B341-D65A330A3E1A}"/>
              </a:ext>
            </a:extLst>
          </p:cNvPr>
          <p:cNvSpPr/>
          <p:nvPr/>
        </p:nvSpPr>
        <p:spPr>
          <a:xfrm>
            <a:off x="9579178" y="2594314"/>
            <a:ext cx="593522" cy="71844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oogle Shape;773;p46">
            <a:extLst>
              <a:ext uri="{FF2B5EF4-FFF2-40B4-BE49-F238E27FC236}">
                <a16:creationId xmlns:a16="http://schemas.microsoft.com/office/drawing/2014/main" id="{6D236D52-F94B-4D7D-AA1E-2AF5EE4CFE12}"/>
              </a:ext>
            </a:extLst>
          </p:cNvPr>
          <p:cNvGrpSpPr/>
          <p:nvPr/>
        </p:nvGrpSpPr>
        <p:grpSpPr>
          <a:xfrm>
            <a:off x="9192086" y="3327606"/>
            <a:ext cx="1514017" cy="1185479"/>
            <a:chOff x="4531655" y="3585641"/>
            <a:chExt cx="1048148" cy="1185479"/>
          </a:xfrm>
        </p:grpSpPr>
        <p:cxnSp>
          <p:nvCxnSpPr>
            <p:cNvPr id="6" name="Google Shape;774;p46">
              <a:extLst>
                <a:ext uri="{FF2B5EF4-FFF2-40B4-BE49-F238E27FC236}">
                  <a16:creationId xmlns:a16="http://schemas.microsoft.com/office/drawing/2014/main" id="{580407E6-0591-4E52-A451-869268D73C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8995" y="3585641"/>
              <a:ext cx="1" cy="87574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7" name="Google Shape;775;p46">
              <a:extLst>
                <a:ext uri="{FF2B5EF4-FFF2-40B4-BE49-F238E27FC236}">
                  <a16:creationId xmlns:a16="http://schemas.microsoft.com/office/drawing/2014/main" id="{721D40D6-7BB0-49F6-9189-7C4F40E19B93}"/>
                </a:ext>
              </a:extLst>
            </p:cNvPr>
            <p:cNvSpPr txBox="1"/>
            <p:nvPr/>
          </p:nvSpPr>
          <p:spPr>
            <a:xfrm>
              <a:off x="4531655" y="4401788"/>
              <a:ext cx="10481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141C36"/>
                  </a:solidFill>
                  <a:ea typeface="Arial"/>
                  <a:cs typeface="Arial"/>
                  <a:sym typeface="Arial"/>
                </a:rPr>
                <a:t>Random Error</a:t>
              </a:r>
              <a:endParaRPr sz="1800" dirty="0">
                <a:solidFill>
                  <a:srgbClr val="141C36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776;p46">
            <a:extLst>
              <a:ext uri="{FF2B5EF4-FFF2-40B4-BE49-F238E27FC236}">
                <a16:creationId xmlns:a16="http://schemas.microsoft.com/office/drawing/2014/main" id="{49182945-7A4A-4DEF-B681-B5AE063C8DF5}"/>
              </a:ext>
            </a:extLst>
          </p:cNvPr>
          <p:cNvSpPr/>
          <p:nvPr/>
        </p:nvSpPr>
        <p:spPr>
          <a:xfrm>
            <a:off x="4436912" y="2503190"/>
            <a:ext cx="6530775" cy="83099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solidFill>
                <a:srgbClr val="141C36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770114-D44B-ED45-BC89-E05A6D7F4162}"/>
                  </a:ext>
                </a:extLst>
              </p14:cNvPr>
              <p14:cNvContentPartPr/>
              <p14:nvPr/>
            </p14:nvContentPartPr>
            <p14:xfrm>
              <a:off x="9124920" y="2362320"/>
              <a:ext cx="1197720" cy="1121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770114-D44B-ED45-BC89-E05A6D7F41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8720" y="2346120"/>
                <a:ext cx="1230120" cy="11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6613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8035-8E6B-4FF5-8C4E-D3019DBDD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ym typeface="Arial"/>
              </a:rPr>
              <a:t>WHAT ARE RESIDUALS?</a:t>
            </a:r>
            <a:br>
              <a:rPr lang="en-US" sz="3200" dirty="0">
                <a:sym typeface="Arial"/>
              </a:rPr>
            </a:b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7E6026-95EF-4804-AC5B-2D88DE562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66661" y="2977404"/>
            <a:ext cx="4980613" cy="2064199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Residual is the </a:t>
            </a:r>
            <a:r>
              <a:rPr lang="en-US" sz="32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difference</a:t>
            </a:r>
            <a:r>
              <a:rPr lang="en-US" sz="3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between </a:t>
            </a:r>
            <a:r>
              <a:rPr lang="en-US" sz="32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observed</a:t>
            </a:r>
            <a:endParaRPr lang="en-US" sz="3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value of dependent variable</a:t>
            </a:r>
            <a:r>
              <a:rPr lang="en-US" sz="3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and </a:t>
            </a:r>
            <a:r>
              <a:rPr lang="en-US" sz="32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predicted</a:t>
            </a:r>
            <a:r>
              <a:rPr lang="en-US" sz="3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value.</a:t>
            </a:r>
          </a:p>
          <a:p>
            <a:endParaRPr lang="en-US" sz="3200" dirty="0"/>
          </a:p>
        </p:txBody>
      </p:sp>
      <p:pic>
        <p:nvPicPr>
          <p:cNvPr id="3" name="Google Shape;790;p47" descr="Image result for what are residuals in regression">
            <a:extLst>
              <a:ext uri="{FF2B5EF4-FFF2-40B4-BE49-F238E27FC236}">
                <a16:creationId xmlns:a16="http://schemas.microsoft.com/office/drawing/2014/main" id="{A6621713-4438-4E2F-B7CE-3347CC93FA2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3528" r="6211" b="36231"/>
          <a:stretch/>
        </p:blipFill>
        <p:spPr>
          <a:xfrm>
            <a:off x="-4942114" y="69978"/>
            <a:ext cx="3799043" cy="202830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5" name="Google Shape;792;p47">
            <a:extLst>
              <a:ext uri="{FF2B5EF4-FFF2-40B4-BE49-F238E27FC236}">
                <a16:creationId xmlns:a16="http://schemas.microsoft.com/office/drawing/2014/main" id="{C93F781C-2427-4D3B-8DA7-62C063BA7C5D}"/>
              </a:ext>
            </a:extLst>
          </p:cNvPr>
          <p:cNvSpPr/>
          <p:nvPr/>
        </p:nvSpPr>
        <p:spPr>
          <a:xfrm>
            <a:off x="-2971868" y="-179404"/>
            <a:ext cx="166253" cy="48213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93;p47">
            <a:extLst>
              <a:ext uri="{FF2B5EF4-FFF2-40B4-BE49-F238E27FC236}">
                <a16:creationId xmlns:a16="http://schemas.microsoft.com/office/drawing/2014/main" id="{E953D60E-1DB6-4F52-A120-5B34A3010F6E}"/>
              </a:ext>
            </a:extLst>
          </p:cNvPr>
          <p:cNvSpPr txBox="1"/>
          <p:nvPr/>
        </p:nvSpPr>
        <p:spPr>
          <a:xfrm>
            <a:off x="-3482046" y="-781009"/>
            <a:ext cx="13528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Observed value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07B579-9D83-4EC5-8D7F-EA04E99463F8}"/>
              </a:ext>
            </a:extLst>
          </p:cNvPr>
          <p:cNvSpPr/>
          <p:nvPr/>
        </p:nvSpPr>
        <p:spPr>
          <a:xfrm>
            <a:off x="13372066" y="3010505"/>
            <a:ext cx="1841500" cy="1155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77A882B-8964-4BC6-981D-0C42A044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023942"/>
              </p:ext>
            </p:extLst>
          </p:nvPr>
        </p:nvGraphicFramePr>
        <p:xfrm>
          <a:off x="441277" y="2007569"/>
          <a:ext cx="5232396" cy="3253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788">
                  <a:extLst>
                    <a:ext uri="{9D8B030D-6E8A-4147-A177-3AD203B41FA5}">
                      <a16:colId xmlns:a16="http://schemas.microsoft.com/office/drawing/2014/main" val="1130298142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1386560785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3644867728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3480678787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2646532739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926179335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2514742649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3925898707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579376819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701687451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2407579016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573418640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2902499961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353416797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3254115196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3979478923"/>
                    </a:ext>
                  </a:extLst>
                </a:gridCol>
                <a:gridCol w="307788">
                  <a:extLst>
                    <a:ext uri="{9D8B030D-6E8A-4147-A177-3AD203B41FA5}">
                      <a16:colId xmlns:a16="http://schemas.microsoft.com/office/drawing/2014/main" val="2898482365"/>
                    </a:ext>
                  </a:extLst>
                </a:gridCol>
              </a:tblGrid>
              <a:tr h="32365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330829"/>
                  </a:ext>
                </a:extLst>
              </a:tr>
              <a:tr h="32365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749028"/>
                  </a:ext>
                </a:extLst>
              </a:tr>
              <a:tr h="331183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76526"/>
                  </a:ext>
                </a:extLst>
              </a:tr>
              <a:tr h="32365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353085"/>
                  </a:ext>
                </a:extLst>
              </a:tr>
              <a:tr h="32365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034754"/>
                  </a:ext>
                </a:extLst>
              </a:tr>
              <a:tr h="32365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173832"/>
                  </a:ext>
                </a:extLst>
              </a:tr>
              <a:tr h="32365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532854"/>
                  </a:ext>
                </a:extLst>
              </a:tr>
              <a:tr h="32365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79504"/>
                  </a:ext>
                </a:extLst>
              </a:tr>
              <a:tr h="32365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19552"/>
                  </a:ext>
                </a:extLst>
              </a:tr>
              <a:tr h="323658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0914" marR="80914" marT="40457" marB="40457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584841"/>
                  </a:ext>
                </a:extLst>
              </a:tr>
            </a:tbl>
          </a:graphicData>
        </a:graphic>
      </p:graphicFrame>
      <p:sp>
        <p:nvSpPr>
          <p:cNvPr id="9" name="Google Shape;793;p47">
            <a:extLst>
              <a:ext uri="{FF2B5EF4-FFF2-40B4-BE49-F238E27FC236}">
                <a16:creationId xmlns:a16="http://schemas.microsoft.com/office/drawing/2014/main" id="{4D8F72B6-2509-4C50-A0CB-97DE83C32DE1}"/>
              </a:ext>
            </a:extLst>
          </p:cNvPr>
          <p:cNvSpPr txBox="1"/>
          <p:nvPr/>
        </p:nvSpPr>
        <p:spPr>
          <a:xfrm>
            <a:off x="2531094" y="1054641"/>
            <a:ext cx="1636963" cy="35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Observed value</a:t>
            </a:r>
            <a:endParaRPr sz="1600" b="1" dirty="0">
              <a:solidFill>
                <a:schemeClr val="dk1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4299FBA-06D5-422C-8A24-2856472D5310}"/>
              </a:ext>
            </a:extLst>
          </p:cNvPr>
          <p:cNvSpPr/>
          <p:nvPr/>
        </p:nvSpPr>
        <p:spPr>
          <a:xfrm>
            <a:off x="3152725" y="1409700"/>
            <a:ext cx="393700" cy="12192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93;p47">
            <a:extLst>
              <a:ext uri="{FF2B5EF4-FFF2-40B4-BE49-F238E27FC236}">
                <a16:creationId xmlns:a16="http://schemas.microsoft.com/office/drawing/2014/main" id="{94CA1DBD-6318-4011-ADE3-4C07B00163C4}"/>
              </a:ext>
            </a:extLst>
          </p:cNvPr>
          <p:cNvSpPr txBox="1"/>
          <p:nvPr/>
        </p:nvSpPr>
        <p:spPr>
          <a:xfrm>
            <a:off x="1494519" y="3028791"/>
            <a:ext cx="1636963" cy="35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Residual</a:t>
            </a:r>
            <a:endParaRPr sz="1600" b="1" dirty="0">
              <a:solidFill>
                <a:schemeClr val="dk1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93;p47">
            <a:extLst>
              <a:ext uri="{FF2B5EF4-FFF2-40B4-BE49-F238E27FC236}">
                <a16:creationId xmlns:a16="http://schemas.microsoft.com/office/drawing/2014/main" id="{46137F01-5087-4CBD-A4CE-ED25AF6FF3C4}"/>
              </a:ext>
            </a:extLst>
          </p:cNvPr>
          <p:cNvSpPr txBox="1"/>
          <p:nvPr/>
        </p:nvSpPr>
        <p:spPr>
          <a:xfrm>
            <a:off x="2701875" y="4543449"/>
            <a:ext cx="1636963" cy="35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Predicted Value</a:t>
            </a:r>
            <a:endParaRPr sz="1600" b="1" dirty="0">
              <a:solidFill>
                <a:schemeClr val="dk1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F7789EF-0314-4B90-91F5-79BC13C8182E}"/>
              </a:ext>
            </a:extLst>
          </p:cNvPr>
          <p:cNvSpPr/>
          <p:nvPr/>
        </p:nvSpPr>
        <p:spPr>
          <a:xfrm rot="10800000">
            <a:off x="3155181" y="3837389"/>
            <a:ext cx="393700" cy="68303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F4E4AC-C580-4FAD-AFDA-2E508C9ED7AF}"/>
              </a:ext>
            </a:extLst>
          </p:cNvPr>
          <p:cNvCxnSpPr>
            <a:cxnSpLocks/>
          </p:cNvCxnSpPr>
          <p:nvPr/>
        </p:nvCxnSpPr>
        <p:spPr>
          <a:xfrm flipV="1">
            <a:off x="1800764" y="2019300"/>
            <a:ext cx="3317336" cy="324223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87849E-A77B-4AEB-84EE-9B856E6A9D4C}"/>
              </a:ext>
            </a:extLst>
          </p:cNvPr>
          <p:cNvSpPr txBox="1"/>
          <p:nvPr/>
        </p:nvSpPr>
        <p:spPr>
          <a:xfrm>
            <a:off x="631151" y="2227190"/>
            <a:ext cx="2276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6.5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22FCD9-561B-4715-8561-0621CD200C45}"/>
              </a:ext>
            </a:extLst>
          </p:cNvPr>
          <p:cNvSpPr txBox="1"/>
          <p:nvPr/>
        </p:nvSpPr>
        <p:spPr>
          <a:xfrm>
            <a:off x="631151" y="2902783"/>
            <a:ext cx="2276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5.7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17678F-201B-4A32-94AC-A40F3025AE2A}"/>
              </a:ext>
            </a:extLst>
          </p:cNvPr>
          <p:cNvSpPr txBox="1"/>
          <p:nvPr/>
        </p:nvSpPr>
        <p:spPr>
          <a:xfrm>
            <a:off x="626815" y="3524330"/>
            <a:ext cx="2276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4.9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900BF-2CCD-4A76-88CA-1B14F5F3FF2A}"/>
              </a:ext>
            </a:extLst>
          </p:cNvPr>
          <p:cNvSpPr txBox="1"/>
          <p:nvPr/>
        </p:nvSpPr>
        <p:spPr>
          <a:xfrm>
            <a:off x="626815" y="4177490"/>
            <a:ext cx="2276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4.2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F8744B-0454-4C1E-8787-B713AED39B6D}"/>
              </a:ext>
            </a:extLst>
          </p:cNvPr>
          <p:cNvSpPr txBox="1"/>
          <p:nvPr/>
        </p:nvSpPr>
        <p:spPr>
          <a:xfrm>
            <a:off x="626815" y="4826159"/>
            <a:ext cx="2276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3.4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A69F9D-4853-47E9-80E0-DD58D94386B1}"/>
              </a:ext>
            </a:extLst>
          </p:cNvPr>
          <p:cNvSpPr/>
          <p:nvPr/>
        </p:nvSpPr>
        <p:spPr>
          <a:xfrm>
            <a:off x="3256442" y="2669951"/>
            <a:ext cx="186266" cy="186266"/>
          </a:xfrm>
          <a:prstGeom prst="ellipse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B20B0A-DF17-4A7E-BF14-B8E46C2E2AFC}"/>
              </a:ext>
            </a:extLst>
          </p:cNvPr>
          <p:cNvSpPr/>
          <p:nvPr/>
        </p:nvSpPr>
        <p:spPr>
          <a:xfrm>
            <a:off x="4247042" y="3458459"/>
            <a:ext cx="186266" cy="186266"/>
          </a:xfrm>
          <a:prstGeom prst="ellipse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5C8A8B7-1AA0-4F41-92F7-66F2CDCA57C1}"/>
              </a:ext>
            </a:extLst>
          </p:cNvPr>
          <p:cNvSpPr/>
          <p:nvPr/>
        </p:nvSpPr>
        <p:spPr>
          <a:xfrm>
            <a:off x="2074903" y="4402239"/>
            <a:ext cx="186266" cy="186266"/>
          </a:xfrm>
          <a:prstGeom prst="ellipse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3214CBA-4DCD-4C25-B71B-7AB2CF55E03B}"/>
              </a:ext>
            </a:extLst>
          </p:cNvPr>
          <p:cNvSpPr/>
          <p:nvPr/>
        </p:nvSpPr>
        <p:spPr>
          <a:xfrm>
            <a:off x="2868574" y="2763084"/>
            <a:ext cx="284151" cy="1074305"/>
          </a:xfrm>
          <a:prstGeom prst="leftBrace">
            <a:avLst/>
          </a:prstGeom>
          <a:ln w="19050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B5FC73-C8CF-A84B-9E3D-CD8FB3988BF1}"/>
                  </a:ext>
                </a:extLst>
              </p14:cNvPr>
              <p14:cNvContentPartPr/>
              <p14:nvPr/>
            </p14:nvContentPartPr>
            <p14:xfrm>
              <a:off x="1713240" y="706680"/>
              <a:ext cx="8484120" cy="4026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B5FC73-C8CF-A84B-9E3D-CD8FB3988B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7040" y="690480"/>
                <a:ext cx="8516520" cy="40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477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2072-3807-4080-A8E9-CC2BA15D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14" y="446148"/>
            <a:ext cx="11074335" cy="676597"/>
          </a:xfrm>
        </p:spPr>
        <p:txBody>
          <a:bodyPr>
            <a:noAutofit/>
          </a:bodyPr>
          <a:lstStyle/>
          <a:p>
            <a:r>
              <a:rPr lang="en-US" dirty="0">
                <a:sym typeface="Arial"/>
              </a:rPr>
              <a:t>RESIDUALS ILLUSTRATED WITH AN EXAMPLE</a:t>
            </a:r>
            <a:br>
              <a:rPr lang="en-US" dirty="0">
                <a:sym typeface="Arial"/>
              </a:rPr>
            </a:br>
            <a:endParaRPr lang="en-US" dirty="0"/>
          </a:p>
        </p:txBody>
      </p:sp>
      <p:pic>
        <p:nvPicPr>
          <p:cNvPr id="3" name="Google Shape;807;p48">
            <a:extLst>
              <a:ext uri="{FF2B5EF4-FFF2-40B4-BE49-F238E27FC236}">
                <a16:creationId xmlns:a16="http://schemas.microsoft.com/office/drawing/2014/main" id="{2A2ECD5C-1B20-484A-87E0-7BFFACBDFAF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232575" y="1702455"/>
            <a:ext cx="8632872" cy="44316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89;p23">
            <a:extLst>
              <a:ext uri="{FF2B5EF4-FFF2-40B4-BE49-F238E27FC236}">
                <a16:creationId xmlns:a16="http://schemas.microsoft.com/office/drawing/2014/main" id="{C59BDD97-A1AD-4518-BD82-4205BE5A972E}"/>
              </a:ext>
            </a:extLst>
          </p:cNvPr>
          <p:cNvSpPr txBox="1"/>
          <p:nvPr/>
        </p:nvSpPr>
        <p:spPr>
          <a:xfrm>
            <a:off x="5530916" y="5360803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Mileage (km/l)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e 18">
            <a:extLst>
              <a:ext uri="{FF2B5EF4-FFF2-40B4-BE49-F238E27FC236}">
                <a16:creationId xmlns:a16="http://schemas.microsoft.com/office/drawing/2014/main" id="{0AB774BB-798E-4F4A-A664-5C227E7B9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8816"/>
              </p:ext>
            </p:extLst>
          </p:nvPr>
        </p:nvGraphicFramePr>
        <p:xfrm>
          <a:off x="3932684" y="2059366"/>
          <a:ext cx="529362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03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2993446729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2283731897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4213404725"/>
                    </a:ext>
                  </a:extLst>
                </a:gridCol>
              </a:tblGrid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24934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588346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150656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3A7BDF34-13CE-452B-865B-D9897539EEC9}"/>
              </a:ext>
            </a:extLst>
          </p:cNvPr>
          <p:cNvSpPr/>
          <p:nvPr/>
        </p:nvSpPr>
        <p:spPr>
          <a:xfrm>
            <a:off x="8143440" y="2371476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7D9DB0-7262-4AE8-9157-90C0163F0340}"/>
              </a:ext>
            </a:extLst>
          </p:cNvPr>
          <p:cNvSpPr/>
          <p:nvPr/>
        </p:nvSpPr>
        <p:spPr>
          <a:xfrm>
            <a:off x="6969960" y="2775336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7FEB24-F373-4E89-9F7A-DF62CA4E84B3}"/>
              </a:ext>
            </a:extLst>
          </p:cNvPr>
          <p:cNvSpPr/>
          <p:nvPr/>
        </p:nvSpPr>
        <p:spPr>
          <a:xfrm>
            <a:off x="6834866" y="2915353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8EC147-8699-4F16-AE7B-7D959B9341F6}"/>
              </a:ext>
            </a:extLst>
          </p:cNvPr>
          <p:cNvSpPr/>
          <p:nvPr/>
        </p:nvSpPr>
        <p:spPr>
          <a:xfrm>
            <a:off x="5579423" y="3288733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FC5E90-0316-4EAA-9385-8219A70ECD63}"/>
              </a:ext>
            </a:extLst>
          </p:cNvPr>
          <p:cNvSpPr/>
          <p:nvPr/>
        </p:nvSpPr>
        <p:spPr>
          <a:xfrm>
            <a:off x="4435953" y="3600201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11" name="Google Shape;289;p23">
            <a:extLst>
              <a:ext uri="{FF2B5EF4-FFF2-40B4-BE49-F238E27FC236}">
                <a16:creationId xmlns:a16="http://schemas.microsoft.com/office/drawing/2014/main" id="{56AA251F-FFA6-4C6C-8CFE-1DF82D7B4E35}"/>
              </a:ext>
            </a:extLst>
          </p:cNvPr>
          <p:cNvSpPr txBox="1"/>
          <p:nvPr/>
        </p:nvSpPr>
        <p:spPr>
          <a:xfrm>
            <a:off x="5530916" y="1721588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Price of a used car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89;p23">
            <a:extLst>
              <a:ext uri="{FF2B5EF4-FFF2-40B4-BE49-F238E27FC236}">
                <a16:creationId xmlns:a16="http://schemas.microsoft.com/office/drawing/2014/main" id="{2CE66FE9-9A8B-4CF6-AC7C-B55872F527FC}"/>
              </a:ext>
            </a:extLst>
          </p:cNvPr>
          <p:cNvSpPr txBox="1"/>
          <p:nvPr/>
        </p:nvSpPr>
        <p:spPr>
          <a:xfrm>
            <a:off x="2975336" y="1904006"/>
            <a:ext cx="939402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400000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89;p23">
            <a:extLst>
              <a:ext uri="{FF2B5EF4-FFF2-40B4-BE49-F238E27FC236}">
                <a16:creationId xmlns:a16="http://schemas.microsoft.com/office/drawing/2014/main" id="{4BCC7B4E-1C04-4268-9DB5-D4139AC31718}"/>
              </a:ext>
            </a:extLst>
          </p:cNvPr>
          <p:cNvSpPr txBox="1"/>
          <p:nvPr/>
        </p:nvSpPr>
        <p:spPr>
          <a:xfrm>
            <a:off x="2997098" y="2250180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89;p23">
            <a:extLst>
              <a:ext uri="{FF2B5EF4-FFF2-40B4-BE49-F238E27FC236}">
                <a16:creationId xmlns:a16="http://schemas.microsoft.com/office/drawing/2014/main" id="{56E062B4-4CAA-4B46-B48A-1E8CF48396B9}"/>
              </a:ext>
            </a:extLst>
          </p:cNvPr>
          <p:cNvSpPr txBox="1"/>
          <p:nvPr/>
        </p:nvSpPr>
        <p:spPr>
          <a:xfrm>
            <a:off x="2993282" y="2613679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89;p23">
            <a:extLst>
              <a:ext uri="{FF2B5EF4-FFF2-40B4-BE49-F238E27FC236}">
                <a16:creationId xmlns:a16="http://schemas.microsoft.com/office/drawing/2014/main" id="{B7E5AC39-35CB-41EF-A8D2-8A0E81D99C3C}"/>
              </a:ext>
            </a:extLst>
          </p:cNvPr>
          <p:cNvSpPr txBox="1"/>
          <p:nvPr/>
        </p:nvSpPr>
        <p:spPr>
          <a:xfrm>
            <a:off x="3000343" y="2977178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89;p23">
            <a:extLst>
              <a:ext uri="{FF2B5EF4-FFF2-40B4-BE49-F238E27FC236}">
                <a16:creationId xmlns:a16="http://schemas.microsoft.com/office/drawing/2014/main" id="{36E2B0FC-CF2E-4FF9-B636-AC4F16F9DC8B}"/>
              </a:ext>
            </a:extLst>
          </p:cNvPr>
          <p:cNvSpPr txBox="1"/>
          <p:nvPr/>
        </p:nvSpPr>
        <p:spPr>
          <a:xfrm>
            <a:off x="3000343" y="3340677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89;p23">
            <a:extLst>
              <a:ext uri="{FF2B5EF4-FFF2-40B4-BE49-F238E27FC236}">
                <a16:creationId xmlns:a16="http://schemas.microsoft.com/office/drawing/2014/main" id="{72ED74EB-B43D-4D22-AC37-46F73DD3557E}"/>
              </a:ext>
            </a:extLst>
          </p:cNvPr>
          <p:cNvSpPr txBox="1"/>
          <p:nvPr/>
        </p:nvSpPr>
        <p:spPr>
          <a:xfrm>
            <a:off x="3026850" y="3704176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89;p23">
            <a:extLst>
              <a:ext uri="{FF2B5EF4-FFF2-40B4-BE49-F238E27FC236}">
                <a16:creationId xmlns:a16="http://schemas.microsoft.com/office/drawing/2014/main" id="{1F37F4F8-D12A-4D83-89DC-62E15F5FCD2B}"/>
              </a:ext>
            </a:extLst>
          </p:cNvPr>
          <p:cNvSpPr txBox="1"/>
          <p:nvPr/>
        </p:nvSpPr>
        <p:spPr>
          <a:xfrm>
            <a:off x="3026850" y="4067675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89;p23">
            <a:extLst>
              <a:ext uri="{FF2B5EF4-FFF2-40B4-BE49-F238E27FC236}">
                <a16:creationId xmlns:a16="http://schemas.microsoft.com/office/drawing/2014/main" id="{91CF9980-2CCF-48F6-AEE8-1282372C3682}"/>
              </a:ext>
            </a:extLst>
          </p:cNvPr>
          <p:cNvSpPr txBox="1"/>
          <p:nvPr/>
        </p:nvSpPr>
        <p:spPr>
          <a:xfrm>
            <a:off x="3010066" y="4431174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</a:t>
            </a:r>
            <a:r>
              <a:rPr lang="en-US" sz="18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9;p23">
            <a:extLst>
              <a:ext uri="{FF2B5EF4-FFF2-40B4-BE49-F238E27FC236}">
                <a16:creationId xmlns:a16="http://schemas.microsoft.com/office/drawing/2014/main" id="{AA23506F-7FC3-4D9B-9303-D7C88405B1C2}"/>
              </a:ext>
            </a:extLst>
          </p:cNvPr>
          <p:cNvSpPr txBox="1"/>
          <p:nvPr/>
        </p:nvSpPr>
        <p:spPr>
          <a:xfrm>
            <a:off x="3142171" y="4794675"/>
            <a:ext cx="641625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89;p23">
            <a:extLst>
              <a:ext uri="{FF2B5EF4-FFF2-40B4-BE49-F238E27FC236}">
                <a16:creationId xmlns:a16="http://schemas.microsoft.com/office/drawing/2014/main" id="{1D65988D-C628-4741-8712-DDAA8CE60D18}"/>
              </a:ext>
            </a:extLst>
          </p:cNvPr>
          <p:cNvSpPr txBox="1"/>
          <p:nvPr/>
        </p:nvSpPr>
        <p:spPr>
          <a:xfrm>
            <a:off x="3829598" y="5017275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19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89;p23">
            <a:extLst>
              <a:ext uri="{FF2B5EF4-FFF2-40B4-BE49-F238E27FC236}">
                <a16:creationId xmlns:a16="http://schemas.microsoft.com/office/drawing/2014/main" id="{6C06DFD2-C0C3-4981-95ED-B63AEFEACC4C}"/>
              </a:ext>
            </a:extLst>
          </p:cNvPr>
          <p:cNvSpPr txBox="1"/>
          <p:nvPr/>
        </p:nvSpPr>
        <p:spPr>
          <a:xfrm>
            <a:off x="4498853" y="5017275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21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89;p23">
            <a:extLst>
              <a:ext uri="{FF2B5EF4-FFF2-40B4-BE49-F238E27FC236}">
                <a16:creationId xmlns:a16="http://schemas.microsoft.com/office/drawing/2014/main" id="{0455BFCD-1B04-4755-8282-5E246CC41E01}"/>
              </a:ext>
            </a:extLst>
          </p:cNvPr>
          <p:cNvSpPr txBox="1"/>
          <p:nvPr/>
        </p:nvSpPr>
        <p:spPr>
          <a:xfrm>
            <a:off x="5141185" y="5017275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23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89;p23">
            <a:extLst>
              <a:ext uri="{FF2B5EF4-FFF2-40B4-BE49-F238E27FC236}">
                <a16:creationId xmlns:a16="http://schemas.microsoft.com/office/drawing/2014/main" id="{0517D098-6D20-4D61-97FD-45077CD1BC81}"/>
              </a:ext>
            </a:extLst>
          </p:cNvPr>
          <p:cNvSpPr txBox="1"/>
          <p:nvPr/>
        </p:nvSpPr>
        <p:spPr>
          <a:xfrm>
            <a:off x="5806244" y="5017275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4E6266C8-B960-4BD2-9F6D-44F85FAB88E7}"/>
              </a:ext>
            </a:extLst>
          </p:cNvPr>
          <p:cNvSpPr txBox="1"/>
          <p:nvPr/>
        </p:nvSpPr>
        <p:spPr>
          <a:xfrm>
            <a:off x="6471303" y="5017275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27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09DE18BB-EA8B-49E5-855C-E06A53C64E4E}"/>
              </a:ext>
            </a:extLst>
          </p:cNvPr>
          <p:cNvSpPr txBox="1"/>
          <p:nvPr/>
        </p:nvSpPr>
        <p:spPr>
          <a:xfrm>
            <a:off x="7159854" y="5017275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29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65112FAA-C2FD-41A2-BEED-9638FA6C7286}"/>
              </a:ext>
            </a:extLst>
          </p:cNvPr>
          <p:cNvSpPr txBox="1"/>
          <p:nvPr/>
        </p:nvSpPr>
        <p:spPr>
          <a:xfrm>
            <a:off x="7802812" y="5017275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31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58FEC98C-2844-4652-8CA8-F4B44D81281A}"/>
              </a:ext>
            </a:extLst>
          </p:cNvPr>
          <p:cNvSpPr txBox="1"/>
          <p:nvPr/>
        </p:nvSpPr>
        <p:spPr>
          <a:xfrm>
            <a:off x="8443448" y="5017275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33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3B18E3DA-87DA-404F-A7F5-932D2919A385}"/>
              </a:ext>
            </a:extLst>
          </p:cNvPr>
          <p:cNvSpPr txBox="1"/>
          <p:nvPr/>
        </p:nvSpPr>
        <p:spPr>
          <a:xfrm>
            <a:off x="9084084" y="5017275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9D6DA5-BD25-42D1-B5B6-FD2A3278A707}"/>
              </a:ext>
            </a:extLst>
          </p:cNvPr>
          <p:cNvSpPr/>
          <p:nvPr/>
        </p:nvSpPr>
        <p:spPr>
          <a:xfrm>
            <a:off x="6244482" y="3192228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5AA4374-0DB8-4C77-81F9-B0A2AE073848}"/>
              </a:ext>
            </a:extLst>
          </p:cNvPr>
          <p:cNvSpPr/>
          <p:nvPr/>
        </p:nvSpPr>
        <p:spPr>
          <a:xfrm>
            <a:off x="6239716" y="2720951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2" name="Google Shape;289;p23">
            <a:extLst>
              <a:ext uri="{FF2B5EF4-FFF2-40B4-BE49-F238E27FC236}">
                <a16:creationId xmlns:a16="http://schemas.microsoft.com/office/drawing/2014/main" id="{75BCDA4F-0B01-498D-A84D-58C6F04B3B0B}"/>
              </a:ext>
            </a:extLst>
          </p:cNvPr>
          <p:cNvSpPr txBox="1"/>
          <p:nvPr/>
        </p:nvSpPr>
        <p:spPr>
          <a:xfrm rot="16200000">
            <a:off x="2224653" y="3231740"/>
            <a:ext cx="1136676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Price(</a:t>
            </a:r>
            <a:r>
              <a:rPr lang="en-US" sz="1800" b="1" dirty="0" err="1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rs</a:t>
            </a: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Graphic 35">
            <a:extLst>
              <a:ext uri="{FF2B5EF4-FFF2-40B4-BE49-F238E27FC236}">
                <a16:creationId xmlns:a16="http://schemas.microsoft.com/office/drawing/2014/main" id="{4BAF8321-ADC1-4D5C-8588-93E2F8605ADE}"/>
              </a:ext>
            </a:extLst>
          </p:cNvPr>
          <p:cNvSpPr/>
          <p:nvPr/>
        </p:nvSpPr>
        <p:spPr>
          <a:xfrm>
            <a:off x="4696714" y="2441961"/>
            <a:ext cx="3586243" cy="1224174"/>
          </a:xfrm>
          <a:custGeom>
            <a:avLst/>
            <a:gdLst>
              <a:gd name="connsiteX0" fmla="*/ 3584791 w 3586243"/>
              <a:gd name="connsiteY0" fmla="*/ 1224174 h 1224174"/>
              <a:gd name="connsiteX1" fmla="*/ 1012398 w 3586243"/>
              <a:gd name="connsiteY1" fmla="*/ 887413 h 1224174"/>
              <a:gd name="connsiteX2" fmla="*/ 1607927 w 3586243"/>
              <a:gd name="connsiteY2" fmla="*/ 693244 h 1224174"/>
              <a:gd name="connsiteX3" fmla="*/ 0 w 3586243"/>
              <a:gd name="connsiteY3" fmla="*/ 667456 h 1224174"/>
              <a:gd name="connsiteX4" fmla="*/ 0 w 3586243"/>
              <a:gd name="connsiteY4" fmla="*/ 652286 h 1224174"/>
              <a:gd name="connsiteX5" fmla="*/ 2326919 w 3586243"/>
              <a:gd name="connsiteY5" fmla="*/ 486939 h 1224174"/>
              <a:gd name="connsiteX6" fmla="*/ 1599212 w 3586243"/>
              <a:gd name="connsiteY6" fmla="*/ 12136 h 1224174"/>
              <a:gd name="connsiteX7" fmla="*/ 1606474 w 3586243"/>
              <a:gd name="connsiteY7" fmla="*/ 0 h 1224174"/>
              <a:gd name="connsiteX8" fmla="*/ 2371947 w 3586243"/>
              <a:gd name="connsiteY8" fmla="*/ 499075 h 1224174"/>
              <a:gd name="connsiteX9" fmla="*/ 174301 w 3586243"/>
              <a:gd name="connsiteY9" fmla="*/ 655320 h 1224174"/>
              <a:gd name="connsiteX10" fmla="*/ 1697983 w 3586243"/>
              <a:gd name="connsiteY10" fmla="*/ 679591 h 1224174"/>
              <a:gd name="connsiteX11" fmla="*/ 1080666 w 3586243"/>
              <a:gd name="connsiteY11" fmla="*/ 881345 h 1224174"/>
              <a:gd name="connsiteX12" fmla="*/ 3586244 w 3586243"/>
              <a:gd name="connsiteY12" fmla="*/ 1210522 h 122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6243" h="1224174">
                <a:moveTo>
                  <a:pt x="3584791" y="1224174"/>
                </a:moveTo>
                <a:lnTo>
                  <a:pt x="1012398" y="887413"/>
                </a:lnTo>
                <a:lnTo>
                  <a:pt x="1607927" y="693244"/>
                </a:lnTo>
                <a:lnTo>
                  <a:pt x="0" y="667456"/>
                </a:lnTo>
                <a:lnTo>
                  <a:pt x="0" y="652286"/>
                </a:lnTo>
                <a:lnTo>
                  <a:pt x="2326919" y="486939"/>
                </a:lnTo>
                <a:lnTo>
                  <a:pt x="1599212" y="12136"/>
                </a:lnTo>
                <a:lnTo>
                  <a:pt x="1606474" y="0"/>
                </a:lnTo>
                <a:lnTo>
                  <a:pt x="2371947" y="499075"/>
                </a:lnTo>
                <a:lnTo>
                  <a:pt x="174301" y="655320"/>
                </a:lnTo>
                <a:lnTo>
                  <a:pt x="1697983" y="679591"/>
                </a:lnTo>
                <a:lnTo>
                  <a:pt x="1080666" y="881345"/>
                </a:lnTo>
                <a:lnTo>
                  <a:pt x="3586244" y="1210522"/>
                </a:lnTo>
                <a:close/>
              </a:path>
            </a:pathLst>
          </a:custGeom>
          <a:solidFill>
            <a:srgbClr val="6077C4"/>
          </a:solidFill>
          <a:ln w="145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141C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237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51B6-7C56-47EA-B41E-7657936C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327165"/>
            <a:ext cx="11437856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HOW FAR IS PREDICTED PIZZA SALES FROM ACTUAL PIZZA SALES (ERROR) 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sp>
        <p:nvSpPr>
          <p:cNvPr id="3" name="Google Shape;828;p49">
            <a:extLst>
              <a:ext uri="{FF2B5EF4-FFF2-40B4-BE49-F238E27FC236}">
                <a16:creationId xmlns:a16="http://schemas.microsoft.com/office/drawing/2014/main" id="{7318DEA2-E903-46BF-AC32-760E5B66A32B}"/>
              </a:ext>
            </a:extLst>
          </p:cNvPr>
          <p:cNvSpPr txBox="1"/>
          <p:nvPr/>
        </p:nvSpPr>
        <p:spPr>
          <a:xfrm>
            <a:off x="8282147" y="2387419"/>
            <a:ext cx="24675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Regression Line</a:t>
            </a:r>
            <a:endParaRPr sz="1800" b="1" dirty="0">
              <a:solidFill>
                <a:srgbClr val="141C3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Google Shape;829;p49">
            <a:extLst>
              <a:ext uri="{FF2B5EF4-FFF2-40B4-BE49-F238E27FC236}">
                <a16:creationId xmlns:a16="http://schemas.microsoft.com/office/drawing/2014/main" id="{429C4AE1-F3A9-4636-A142-5A3F05A81789}"/>
              </a:ext>
            </a:extLst>
          </p:cNvPr>
          <p:cNvSpPr txBox="1"/>
          <p:nvPr/>
        </p:nvSpPr>
        <p:spPr>
          <a:xfrm>
            <a:off x="8282148" y="2950072"/>
            <a:ext cx="30951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Observed values</a:t>
            </a:r>
            <a:endParaRPr sz="1800" b="1" dirty="0">
              <a:solidFill>
                <a:srgbClr val="141C3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oogle Shape;830;p49">
            <a:extLst>
              <a:ext uri="{FF2B5EF4-FFF2-40B4-BE49-F238E27FC236}">
                <a16:creationId xmlns:a16="http://schemas.microsoft.com/office/drawing/2014/main" id="{56A35422-B965-47A4-A850-233D37834466}"/>
              </a:ext>
            </a:extLst>
          </p:cNvPr>
          <p:cNvSpPr/>
          <p:nvPr/>
        </p:nvSpPr>
        <p:spPr>
          <a:xfrm>
            <a:off x="7380478" y="3597615"/>
            <a:ext cx="4459826" cy="223969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832;p49">
            <a:extLst>
              <a:ext uri="{FF2B5EF4-FFF2-40B4-BE49-F238E27FC236}">
                <a16:creationId xmlns:a16="http://schemas.microsoft.com/office/drawing/2014/main" id="{D7474698-8F62-4207-B4B2-300CCA5AA6CD}"/>
              </a:ext>
            </a:extLst>
          </p:cNvPr>
          <p:cNvGrpSpPr/>
          <p:nvPr/>
        </p:nvGrpSpPr>
        <p:grpSpPr>
          <a:xfrm>
            <a:off x="-8600892" y="1352952"/>
            <a:ext cx="7711554" cy="4378989"/>
            <a:chOff x="179828" y="1430540"/>
            <a:chExt cx="9745568" cy="4730121"/>
          </a:xfrm>
        </p:grpSpPr>
        <p:pic>
          <p:nvPicPr>
            <p:cNvPr id="7" name="Google Shape;833;p49">
              <a:extLst>
                <a:ext uri="{FF2B5EF4-FFF2-40B4-BE49-F238E27FC236}">
                  <a16:creationId xmlns:a16="http://schemas.microsoft.com/office/drawing/2014/main" id="{3C09E534-A8D1-411B-B2F9-3C2D0F54C29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79828" y="1430540"/>
              <a:ext cx="9745568" cy="473012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834;p49">
              <a:extLst>
                <a:ext uri="{FF2B5EF4-FFF2-40B4-BE49-F238E27FC236}">
                  <a16:creationId xmlns:a16="http://schemas.microsoft.com/office/drawing/2014/main" id="{3B875DEC-918E-4312-AFE3-EFABBB3021D6}"/>
                </a:ext>
              </a:extLst>
            </p:cNvPr>
            <p:cNvCxnSpPr/>
            <p:nvPr/>
          </p:nvCxnSpPr>
          <p:spPr>
            <a:xfrm rot="10800000">
              <a:off x="1554343" y="4429820"/>
              <a:ext cx="99753" cy="287182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9" name="Google Shape;835;p49">
              <a:extLst>
                <a:ext uri="{FF2B5EF4-FFF2-40B4-BE49-F238E27FC236}">
                  <a16:creationId xmlns:a16="http://schemas.microsoft.com/office/drawing/2014/main" id="{DC9B6782-F524-4288-93B5-E94658AC1230}"/>
                </a:ext>
              </a:extLst>
            </p:cNvPr>
            <p:cNvCxnSpPr/>
            <p:nvPr/>
          </p:nvCxnSpPr>
          <p:spPr>
            <a:xfrm rot="10800000">
              <a:off x="2774264" y="3954087"/>
              <a:ext cx="99753" cy="261610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0" name="Google Shape;836;p49">
              <a:extLst>
                <a:ext uri="{FF2B5EF4-FFF2-40B4-BE49-F238E27FC236}">
                  <a16:creationId xmlns:a16="http://schemas.microsoft.com/office/drawing/2014/main" id="{0A0F4257-453D-4359-A953-E5F45D99D546}"/>
                </a:ext>
              </a:extLst>
            </p:cNvPr>
            <p:cNvCxnSpPr/>
            <p:nvPr/>
          </p:nvCxnSpPr>
          <p:spPr>
            <a:xfrm>
              <a:off x="7265325" y="3142211"/>
              <a:ext cx="99753" cy="249382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1" name="Google Shape;837;p49">
              <a:extLst>
                <a:ext uri="{FF2B5EF4-FFF2-40B4-BE49-F238E27FC236}">
                  <a16:creationId xmlns:a16="http://schemas.microsoft.com/office/drawing/2014/main" id="{00ACC92D-B184-4D46-9843-DFDAF5E226ED}"/>
                </a:ext>
              </a:extLst>
            </p:cNvPr>
            <p:cNvCxnSpPr/>
            <p:nvPr/>
          </p:nvCxnSpPr>
          <p:spPr>
            <a:xfrm>
              <a:off x="3287243" y="4092629"/>
              <a:ext cx="99753" cy="249382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" name="Google Shape;838;p49">
              <a:extLst>
                <a:ext uri="{FF2B5EF4-FFF2-40B4-BE49-F238E27FC236}">
                  <a16:creationId xmlns:a16="http://schemas.microsoft.com/office/drawing/2014/main" id="{CE85F444-12A1-4437-A5EB-1F95BE4FD61C}"/>
                </a:ext>
              </a:extLst>
            </p:cNvPr>
            <p:cNvCxnSpPr/>
            <p:nvPr/>
          </p:nvCxnSpPr>
          <p:spPr>
            <a:xfrm rot="10800000">
              <a:off x="3869137" y="3724098"/>
              <a:ext cx="144375" cy="229989"/>
            </a:xfrm>
            <a:prstGeom prst="straightConnector1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3" name="Google Shape;839;p49">
            <a:extLst>
              <a:ext uri="{FF2B5EF4-FFF2-40B4-BE49-F238E27FC236}">
                <a16:creationId xmlns:a16="http://schemas.microsoft.com/office/drawing/2014/main" id="{684CFB28-B272-4DAF-A10D-D9E08B905B39}"/>
              </a:ext>
            </a:extLst>
          </p:cNvPr>
          <p:cNvSpPr txBox="1"/>
          <p:nvPr/>
        </p:nvSpPr>
        <p:spPr>
          <a:xfrm>
            <a:off x="8282147" y="3524465"/>
            <a:ext cx="352518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Residual=</a:t>
            </a:r>
            <a:endParaRPr dirty="0">
              <a:solidFill>
                <a:srgbClr val="141C3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Observed values-Predicted values</a:t>
            </a:r>
            <a:endParaRPr sz="1800" b="1" dirty="0">
              <a:solidFill>
                <a:srgbClr val="141C36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840;p49">
            <a:extLst>
              <a:ext uri="{FF2B5EF4-FFF2-40B4-BE49-F238E27FC236}">
                <a16:creationId xmlns:a16="http://schemas.microsoft.com/office/drawing/2014/main" id="{92ADE941-232B-4E17-B164-4F19CDD87CE0}"/>
              </a:ext>
            </a:extLst>
          </p:cNvPr>
          <p:cNvCxnSpPr/>
          <p:nvPr/>
        </p:nvCxnSpPr>
        <p:spPr>
          <a:xfrm>
            <a:off x="11408163" y="2572085"/>
            <a:ext cx="543662" cy="0"/>
          </a:xfrm>
          <a:prstGeom prst="straightConnector1">
            <a:avLst/>
          </a:prstGeom>
          <a:noFill/>
          <a:ln w="9525" cap="flat" cmpd="sng">
            <a:solidFill>
              <a:srgbClr val="DA34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841;p49">
            <a:extLst>
              <a:ext uri="{FF2B5EF4-FFF2-40B4-BE49-F238E27FC236}">
                <a16:creationId xmlns:a16="http://schemas.microsoft.com/office/drawing/2014/main" id="{53C25822-9A75-47AB-B48C-CAD8A1AB698D}"/>
              </a:ext>
            </a:extLst>
          </p:cNvPr>
          <p:cNvSpPr/>
          <p:nvPr/>
        </p:nvSpPr>
        <p:spPr>
          <a:xfrm>
            <a:off x="11553681" y="3028270"/>
            <a:ext cx="251297" cy="256032"/>
          </a:xfrm>
          <a:prstGeom prst="ellipse">
            <a:avLst/>
          </a:prstGeom>
          <a:solidFill>
            <a:srgbClr val="DA3467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842;p49">
            <a:extLst>
              <a:ext uri="{FF2B5EF4-FFF2-40B4-BE49-F238E27FC236}">
                <a16:creationId xmlns:a16="http://schemas.microsoft.com/office/drawing/2014/main" id="{6AB88F0B-EDF2-4C9C-A611-037CBE9F4139}"/>
              </a:ext>
            </a:extLst>
          </p:cNvPr>
          <p:cNvCxnSpPr/>
          <p:nvPr/>
        </p:nvCxnSpPr>
        <p:spPr>
          <a:xfrm rot="10800000">
            <a:off x="11698473" y="3490389"/>
            <a:ext cx="1" cy="578225"/>
          </a:xfrm>
          <a:prstGeom prst="straightConnector1">
            <a:avLst/>
          </a:prstGeom>
          <a:noFill/>
          <a:ln w="57150" cap="flat" cmpd="sng">
            <a:solidFill>
              <a:srgbClr val="DA3467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5E0A0F-2AFA-4F21-8837-BEDC17BF095E}"/>
              </a:ext>
            </a:extLst>
          </p:cNvPr>
          <p:cNvCxnSpPr/>
          <p:nvPr/>
        </p:nvCxnSpPr>
        <p:spPr>
          <a:xfrm flipV="1">
            <a:off x="-8014498" y="2576609"/>
            <a:ext cx="6365276" cy="1764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D8A22E2-3D66-4C3F-B530-C063D0802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704148"/>
              </p:ext>
            </p:extLst>
          </p:nvPr>
        </p:nvGraphicFramePr>
        <p:xfrm>
          <a:off x="519813" y="2018447"/>
          <a:ext cx="728712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018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454690218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581920991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1041018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F882FF07-A13E-4CBF-BE4A-168EA7F03AD0}"/>
              </a:ext>
            </a:extLst>
          </p:cNvPr>
          <p:cNvSpPr/>
          <p:nvPr/>
        </p:nvSpPr>
        <p:spPr>
          <a:xfrm>
            <a:off x="6930192" y="2554483"/>
            <a:ext cx="154705" cy="143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3DA35C-9A92-4AEF-8405-A7FCC79CD3CA}"/>
              </a:ext>
            </a:extLst>
          </p:cNvPr>
          <p:cNvSpPr/>
          <p:nvPr/>
        </p:nvSpPr>
        <p:spPr>
          <a:xfrm>
            <a:off x="6501567" y="2887858"/>
            <a:ext cx="154705" cy="143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26312A0-0976-4ECC-8E2C-1C311FAE10B0}"/>
              </a:ext>
            </a:extLst>
          </p:cNvPr>
          <p:cNvSpPr/>
          <p:nvPr/>
        </p:nvSpPr>
        <p:spPr>
          <a:xfrm>
            <a:off x="6006267" y="3185090"/>
            <a:ext cx="154705" cy="143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AF29532-12B9-43ED-BE1D-6D40F239BDD0}"/>
              </a:ext>
            </a:extLst>
          </p:cNvPr>
          <p:cNvSpPr/>
          <p:nvPr/>
        </p:nvSpPr>
        <p:spPr>
          <a:xfrm>
            <a:off x="5653842" y="3046777"/>
            <a:ext cx="154705" cy="143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30E97-1A4B-4B45-84D1-CFDA6D37CC48}"/>
              </a:ext>
            </a:extLst>
          </p:cNvPr>
          <p:cNvSpPr/>
          <p:nvPr/>
        </p:nvSpPr>
        <p:spPr>
          <a:xfrm>
            <a:off x="4777542" y="3328364"/>
            <a:ext cx="154705" cy="143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B292FB-65EE-4DD0-BD5F-FFAF30380955}"/>
              </a:ext>
            </a:extLst>
          </p:cNvPr>
          <p:cNvSpPr/>
          <p:nvPr/>
        </p:nvSpPr>
        <p:spPr>
          <a:xfrm>
            <a:off x="4008671" y="3525768"/>
            <a:ext cx="154705" cy="143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F7EFD82-B1B8-411A-ACB6-E4000F2F93DD}"/>
              </a:ext>
            </a:extLst>
          </p:cNvPr>
          <p:cNvSpPr/>
          <p:nvPr/>
        </p:nvSpPr>
        <p:spPr>
          <a:xfrm>
            <a:off x="3562069" y="3525768"/>
            <a:ext cx="154705" cy="143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75298-FC57-451F-9A00-85CB04EE5783}"/>
              </a:ext>
            </a:extLst>
          </p:cNvPr>
          <p:cNvSpPr/>
          <p:nvPr/>
        </p:nvSpPr>
        <p:spPr>
          <a:xfrm>
            <a:off x="3057244" y="3906768"/>
            <a:ext cx="154705" cy="143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AA4414-B4E5-4046-B511-F15EAEAB3B8F}"/>
              </a:ext>
            </a:extLst>
          </p:cNvPr>
          <p:cNvSpPr/>
          <p:nvPr/>
        </p:nvSpPr>
        <p:spPr>
          <a:xfrm>
            <a:off x="2647669" y="3700358"/>
            <a:ext cx="154705" cy="143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188205-D0E1-4C87-BAD0-D87CD933328D}"/>
              </a:ext>
            </a:extLst>
          </p:cNvPr>
          <p:cNvSpPr/>
          <p:nvPr/>
        </p:nvSpPr>
        <p:spPr>
          <a:xfrm>
            <a:off x="1804129" y="4311834"/>
            <a:ext cx="154705" cy="143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55F0B5EA-1890-46EF-87B4-54CA7EEB407E}"/>
              </a:ext>
            </a:extLst>
          </p:cNvPr>
          <p:cNvSpPr txBox="1"/>
          <p:nvPr/>
        </p:nvSpPr>
        <p:spPr>
          <a:xfrm>
            <a:off x="1441306" y="5002947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939828A3-79EC-4C20-B8E4-C278DFBF54CE}"/>
              </a:ext>
            </a:extLst>
          </p:cNvPr>
          <p:cNvSpPr txBox="1"/>
          <p:nvPr/>
        </p:nvSpPr>
        <p:spPr>
          <a:xfrm>
            <a:off x="2462671" y="5002947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89;p23">
            <a:extLst>
              <a:ext uri="{FF2B5EF4-FFF2-40B4-BE49-F238E27FC236}">
                <a16:creationId xmlns:a16="http://schemas.microsoft.com/office/drawing/2014/main" id="{02BBBF85-C6CE-40F5-A68C-F85174A17B8B}"/>
              </a:ext>
            </a:extLst>
          </p:cNvPr>
          <p:cNvSpPr txBox="1"/>
          <p:nvPr/>
        </p:nvSpPr>
        <p:spPr>
          <a:xfrm>
            <a:off x="3420301" y="5002947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89;p23">
            <a:extLst>
              <a:ext uri="{FF2B5EF4-FFF2-40B4-BE49-F238E27FC236}">
                <a16:creationId xmlns:a16="http://schemas.microsoft.com/office/drawing/2014/main" id="{F3C108E7-5324-4F36-B01F-DA3F5562D6EF}"/>
              </a:ext>
            </a:extLst>
          </p:cNvPr>
          <p:cNvSpPr txBox="1"/>
          <p:nvPr/>
        </p:nvSpPr>
        <p:spPr>
          <a:xfrm>
            <a:off x="4483080" y="5002947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89;p23">
            <a:extLst>
              <a:ext uri="{FF2B5EF4-FFF2-40B4-BE49-F238E27FC236}">
                <a16:creationId xmlns:a16="http://schemas.microsoft.com/office/drawing/2014/main" id="{566C98A9-BB48-4BA5-BEB2-3B01CAB8D15B}"/>
              </a:ext>
            </a:extLst>
          </p:cNvPr>
          <p:cNvSpPr txBox="1"/>
          <p:nvPr/>
        </p:nvSpPr>
        <p:spPr>
          <a:xfrm>
            <a:off x="5512074" y="5002947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89;p23">
            <a:extLst>
              <a:ext uri="{FF2B5EF4-FFF2-40B4-BE49-F238E27FC236}">
                <a16:creationId xmlns:a16="http://schemas.microsoft.com/office/drawing/2014/main" id="{AA5E5018-3052-4597-BB32-5D00D87AF93F}"/>
              </a:ext>
            </a:extLst>
          </p:cNvPr>
          <p:cNvSpPr txBox="1"/>
          <p:nvPr/>
        </p:nvSpPr>
        <p:spPr>
          <a:xfrm>
            <a:off x="6545126" y="5002947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89;p23">
            <a:extLst>
              <a:ext uri="{FF2B5EF4-FFF2-40B4-BE49-F238E27FC236}">
                <a16:creationId xmlns:a16="http://schemas.microsoft.com/office/drawing/2014/main" id="{B8675409-3AB2-4E3B-AFE0-468E9352D482}"/>
              </a:ext>
            </a:extLst>
          </p:cNvPr>
          <p:cNvSpPr txBox="1"/>
          <p:nvPr/>
        </p:nvSpPr>
        <p:spPr>
          <a:xfrm>
            <a:off x="7578177" y="5002947"/>
            <a:ext cx="438240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89;p23">
            <a:extLst>
              <a:ext uri="{FF2B5EF4-FFF2-40B4-BE49-F238E27FC236}">
                <a16:creationId xmlns:a16="http://schemas.microsoft.com/office/drawing/2014/main" id="{978C8A65-6E82-42C9-B757-0DD3DB5E9019}"/>
              </a:ext>
            </a:extLst>
          </p:cNvPr>
          <p:cNvSpPr txBox="1"/>
          <p:nvPr/>
        </p:nvSpPr>
        <p:spPr>
          <a:xfrm>
            <a:off x="1177460" y="4255942"/>
            <a:ext cx="438239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89;p23">
            <a:extLst>
              <a:ext uri="{FF2B5EF4-FFF2-40B4-BE49-F238E27FC236}">
                <a16:creationId xmlns:a16="http://schemas.microsoft.com/office/drawing/2014/main" id="{51B8E91B-EDD0-45E1-93E8-0F89650E1E0A}"/>
              </a:ext>
            </a:extLst>
          </p:cNvPr>
          <p:cNvSpPr txBox="1"/>
          <p:nvPr/>
        </p:nvSpPr>
        <p:spPr>
          <a:xfrm>
            <a:off x="1104931" y="3669043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89;p23">
            <a:extLst>
              <a:ext uri="{FF2B5EF4-FFF2-40B4-BE49-F238E27FC236}">
                <a16:creationId xmlns:a16="http://schemas.microsoft.com/office/drawing/2014/main" id="{B167F28B-45E1-4F73-8DD9-ED798E401F64}"/>
              </a:ext>
            </a:extLst>
          </p:cNvPr>
          <p:cNvSpPr txBox="1"/>
          <p:nvPr/>
        </p:nvSpPr>
        <p:spPr>
          <a:xfrm>
            <a:off x="1104931" y="3048361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289;p23">
            <a:extLst>
              <a:ext uri="{FF2B5EF4-FFF2-40B4-BE49-F238E27FC236}">
                <a16:creationId xmlns:a16="http://schemas.microsoft.com/office/drawing/2014/main" id="{636EA1F8-8DAE-4EEC-9153-6DC9ABF7C8C4}"/>
              </a:ext>
            </a:extLst>
          </p:cNvPr>
          <p:cNvSpPr txBox="1"/>
          <p:nvPr/>
        </p:nvSpPr>
        <p:spPr>
          <a:xfrm>
            <a:off x="1104931" y="2450669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89;p23">
            <a:extLst>
              <a:ext uri="{FF2B5EF4-FFF2-40B4-BE49-F238E27FC236}">
                <a16:creationId xmlns:a16="http://schemas.microsoft.com/office/drawing/2014/main" id="{91E4416A-5BD9-4176-8844-254D60D43B3C}"/>
              </a:ext>
            </a:extLst>
          </p:cNvPr>
          <p:cNvSpPr txBox="1"/>
          <p:nvPr/>
        </p:nvSpPr>
        <p:spPr>
          <a:xfrm>
            <a:off x="1104931" y="1840717"/>
            <a:ext cx="583296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250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89;p23">
            <a:extLst>
              <a:ext uri="{FF2B5EF4-FFF2-40B4-BE49-F238E27FC236}">
                <a16:creationId xmlns:a16="http://schemas.microsoft.com/office/drawing/2014/main" id="{F5346A95-AB73-4CE5-B438-81A2AA665C1C}"/>
              </a:ext>
            </a:extLst>
          </p:cNvPr>
          <p:cNvSpPr txBox="1"/>
          <p:nvPr/>
        </p:nvSpPr>
        <p:spPr>
          <a:xfrm>
            <a:off x="1176031" y="4865893"/>
            <a:ext cx="299323" cy="2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89;p23">
            <a:extLst>
              <a:ext uri="{FF2B5EF4-FFF2-40B4-BE49-F238E27FC236}">
                <a16:creationId xmlns:a16="http://schemas.microsoft.com/office/drawing/2014/main" id="{5F69A19E-43C0-4FED-830F-9ABAC249D554}"/>
              </a:ext>
            </a:extLst>
          </p:cNvPr>
          <p:cNvSpPr txBox="1"/>
          <p:nvPr/>
        </p:nvSpPr>
        <p:spPr>
          <a:xfrm>
            <a:off x="2631600" y="1620689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Quarterly Sales of Costa’s pizza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289;p23">
            <a:extLst>
              <a:ext uri="{FF2B5EF4-FFF2-40B4-BE49-F238E27FC236}">
                <a16:creationId xmlns:a16="http://schemas.microsoft.com/office/drawing/2014/main" id="{B334B30F-C2F2-48A9-856D-FF6700F7F48D}"/>
              </a:ext>
            </a:extLst>
          </p:cNvPr>
          <p:cNvSpPr txBox="1"/>
          <p:nvPr/>
        </p:nvSpPr>
        <p:spPr>
          <a:xfrm>
            <a:off x="2631600" y="5357497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Student Population (1000s)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89;p23">
            <a:extLst>
              <a:ext uri="{FF2B5EF4-FFF2-40B4-BE49-F238E27FC236}">
                <a16:creationId xmlns:a16="http://schemas.microsoft.com/office/drawing/2014/main" id="{040784F3-7C61-44A6-8490-C185CC155C9F}"/>
              </a:ext>
            </a:extLst>
          </p:cNvPr>
          <p:cNvSpPr txBox="1"/>
          <p:nvPr/>
        </p:nvSpPr>
        <p:spPr>
          <a:xfrm rot="16200000">
            <a:off x="-735479" y="3440223"/>
            <a:ext cx="324307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Quarterly sales(1000s)</a:t>
            </a:r>
            <a:endParaRPr sz="1800" b="1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4608CF03-5972-4A3C-B250-24053BB5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1482" y="2726333"/>
            <a:ext cx="5140325" cy="165713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F196CE8-3A09-4DF4-A5B6-F0E0A710EE20}"/>
              </a:ext>
            </a:extLst>
          </p:cNvPr>
          <p:cNvCxnSpPr>
            <a:endCxn id="37" idx="3"/>
          </p:cNvCxnSpPr>
          <p:nvPr/>
        </p:nvCxnSpPr>
        <p:spPr>
          <a:xfrm flipH="1">
            <a:off x="1615699" y="2697758"/>
            <a:ext cx="5469198" cy="169523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row: Down 47">
            <a:extLst>
              <a:ext uri="{FF2B5EF4-FFF2-40B4-BE49-F238E27FC236}">
                <a16:creationId xmlns:a16="http://schemas.microsoft.com/office/drawing/2014/main" id="{5759E0EB-C6FB-43BF-8D8B-A0965228925A}"/>
              </a:ext>
            </a:extLst>
          </p:cNvPr>
          <p:cNvSpPr/>
          <p:nvPr/>
        </p:nvSpPr>
        <p:spPr>
          <a:xfrm rot="19492329" flipV="1">
            <a:off x="1932110" y="4166120"/>
            <a:ext cx="208154" cy="21515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F9FF98B4-4C92-45C8-AE9F-68A113B67443}"/>
              </a:ext>
            </a:extLst>
          </p:cNvPr>
          <p:cNvSpPr/>
          <p:nvPr/>
        </p:nvSpPr>
        <p:spPr>
          <a:xfrm rot="20316883" flipV="1">
            <a:off x="2797816" y="3623691"/>
            <a:ext cx="208154" cy="21515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C6EF4E80-4F90-472B-BC7D-E00E245D1C39}"/>
              </a:ext>
            </a:extLst>
          </p:cNvPr>
          <p:cNvSpPr/>
          <p:nvPr/>
        </p:nvSpPr>
        <p:spPr>
          <a:xfrm rot="19492329" flipV="1">
            <a:off x="3713435" y="3411244"/>
            <a:ext cx="208154" cy="21515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286D5820-5D43-4DD4-950B-811AEDFE9C63}"/>
              </a:ext>
            </a:extLst>
          </p:cNvPr>
          <p:cNvSpPr/>
          <p:nvPr/>
        </p:nvSpPr>
        <p:spPr>
          <a:xfrm rot="8994498" flipV="1">
            <a:off x="3244000" y="3944451"/>
            <a:ext cx="208154" cy="21515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8775D77F-192F-4641-892A-FC7473719178}"/>
              </a:ext>
            </a:extLst>
          </p:cNvPr>
          <p:cNvSpPr/>
          <p:nvPr/>
        </p:nvSpPr>
        <p:spPr>
          <a:xfrm rot="8994498" flipV="1">
            <a:off x="6077009" y="3003956"/>
            <a:ext cx="208154" cy="21515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387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EC31-06D2-466D-A021-83D7B504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0" y="408440"/>
            <a:ext cx="11149853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WHAT IS THE BEST FITTING LINE: LET US EVALUATE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pic>
        <p:nvPicPr>
          <p:cNvPr id="3" name="Google Shape;886;p51" descr="Image result for person thinking clipart">
            <a:extLst>
              <a:ext uri="{FF2B5EF4-FFF2-40B4-BE49-F238E27FC236}">
                <a16:creationId xmlns:a16="http://schemas.microsoft.com/office/drawing/2014/main" id="{385889C1-8407-405D-9232-C534CB2441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478846" y="1602737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88;p51">
            <a:extLst>
              <a:ext uri="{FF2B5EF4-FFF2-40B4-BE49-F238E27FC236}">
                <a16:creationId xmlns:a16="http://schemas.microsoft.com/office/drawing/2014/main" id="{44BB4CF8-E237-4C01-9950-DE7E8E1BEA17}"/>
              </a:ext>
            </a:extLst>
          </p:cNvPr>
          <p:cNvSpPr txBox="1"/>
          <p:nvPr/>
        </p:nvSpPr>
        <p:spPr>
          <a:xfrm>
            <a:off x="6417425" y="2489634"/>
            <a:ext cx="15708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Line of best fit</a:t>
            </a:r>
            <a:endParaRPr sz="1800" b="1" dirty="0">
              <a:solidFill>
                <a:srgbClr val="141C3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Google Shape;889;p51">
            <a:extLst>
              <a:ext uri="{FF2B5EF4-FFF2-40B4-BE49-F238E27FC236}">
                <a16:creationId xmlns:a16="http://schemas.microsoft.com/office/drawing/2014/main" id="{DE79DED4-ED45-449A-80D6-5F0F2574732E}"/>
              </a:ext>
            </a:extLst>
          </p:cNvPr>
          <p:cNvSpPr txBox="1"/>
          <p:nvPr/>
        </p:nvSpPr>
        <p:spPr>
          <a:xfrm>
            <a:off x="7450855" y="4291705"/>
            <a:ext cx="4170338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Goal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Find the best slope and intercept that fits data points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Solution</a:t>
            </a:r>
            <a:r>
              <a:rPr lang="en-US" sz="2000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: Minimize residual errors.</a:t>
            </a:r>
            <a:endParaRPr sz="2000" dirty="0">
              <a:solidFill>
                <a:schemeClr val="tx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785E4-E084-4559-AE13-6CB682813633}"/>
              </a:ext>
            </a:extLst>
          </p:cNvPr>
          <p:cNvSpPr/>
          <p:nvPr/>
        </p:nvSpPr>
        <p:spPr>
          <a:xfrm>
            <a:off x="10887939" y="7047883"/>
            <a:ext cx="1304061" cy="9819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aphic 44">
            <a:extLst>
              <a:ext uri="{FF2B5EF4-FFF2-40B4-BE49-F238E27FC236}">
                <a16:creationId xmlns:a16="http://schemas.microsoft.com/office/drawing/2014/main" id="{68A7A697-E60D-4962-8849-2C3EC51EE13E}"/>
              </a:ext>
            </a:extLst>
          </p:cNvPr>
          <p:cNvGrpSpPr/>
          <p:nvPr/>
        </p:nvGrpSpPr>
        <p:grpSpPr>
          <a:xfrm>
            <a:off x="8384791" y="2157943"/>
            <a:ext cx="1797206" cy="1830495"/>
            <a:chOff x="4024884" y="1460087"/>
            <a:chExt cx="4144613" cy="422138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67B340-C48C-4A17-88BA-23896CADBE3C}"/>
                </a:ext>
              </a:extLst>
            </p:cNvPr>
            <p:cNvSpPr/>
            <p:nvPr/>
          </p:nvSpPr>
          <p:spPr>
            <a:xfrm>
              <a:off x="5134927" y="1460087"/>
              <a:ext cx="1924430" cy="1924430"/>
            </a:xfrm>
            <a:custGeom>
              <a:avLst/>
              <a:gdLst>
                <a:gd name="connsiteX0" fmla="*/ 1924431 w 1924430"/>
                <a:gd name="connsiteY0" fmla="*/ 962216 h 1924430"/>
                <a:gd name="connsiteX1" fmla="*/ 962216 w 1924430"/>
                <a:gd name="connsiteY1" fmla="*/ 1924431 h 1924430"/>
                <a:gd name="connsiteX2" fmla="*/ 0 w 1924430"/>
                <a:gd name="connsiteY2" fmla="*/ 962216 h 1924430"/>
                <a:gd name="connsiteX3" fmla="*/ 962216 w 1924430"/>
                <a:gd name="connsiteY3" fmla="*/ 0 h 1924430"/>
                <a:gd name="connsiteX4" fmla="*/ 1924431 w 1924430"/>
                <a:gd name="connsiteY4" fmla="*/ 962216 h 192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4430" h="1924430">
                  <a:moveTo>
                    <a:pt x="1924431" y="962216"/>
                  </a:moveTo>
                  <a:cubicBezTo>
                    <a:pt x="1924431" y="1493633"/>
                    <a:pt x="1493633" y="1924431"/>
                    <a:pt x="962216" y="1924431"/>
                  </a:cubicBezTo>
                  <a:cubicBezTo>
                    <a:pt x="430799" y="1924431"/>
                    <a:pt x="0" y="1493633"/>
                    <a:pt x="0" y="962216"/>
                  </a:cubicBezTo>
                  <a:cubicBezTo>
                    <a:pt x="0" y="430799"/>
                    <a:pt x="430799" y="0"/>
                    <a:pt x="962216" y="0"/>
                  </a:cubicBezTo>
                  <a:cubicBezTo>
                    <a:pt x="1493632" y="0"/>
                    <a:pt x="1924431" y="430799"/>
                    <a:pt x="1924431" y="962216"/>
                  </a:cubicBezTo>
                  <a:close/>
                </a:path>
              </a:pathLst>
            </a:custGeom>
            <a:solidFill>
              <a:srgbClr val="1772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E37C28-978B-47D5-B2E8-9ABBB8CA89FF}"/>
                </a:ext>
              </a:extLst>
            </p:cNvPr>
            <p:cNvSpPr/>
            <p:nvPr/>
          </p:nvSpPr>
          <p:spPr>
            <a:xfrm>
              <a:off x="4024884" y="3287363"/>
              <a:ext cx="4144613" cy="1924050"/>
            </a:xfrm>
            <a:custGeom>
              <a:avLst/>
              <a:gdLst>
                <a:gd name="connsiteX0" fmla="*/ 1130332 w 4144613"/>
                <a:gd name="connsiteY0" fmla="*/ 0 h 1924050"/>
                <a:gd name="connsiteX1" fmla="*/ 3014282 w 4144613"/>
                <a:gd name="connsiteY1" fmla="*/ 0 h 1924050"/>
                <a:gd name="connsiteX2" fmla="*/ 4144613 w 4144613"/>
                <a:gd name="connsiteY2" fmla="*/ 1924050 h 1924050"/>
                <a:gd name="connsiteX3" fmla="*/ 0 w 4144613"/>
                <a:gd name="connsiteY3" fmla="*/ 1924050 h 1924050"/>
                <a:gd name="connsiteX4" fmla="*/ 1130332 w 4144613"/>
                <a:gd name="connsiteY4" fmla="*/ 0 h 192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4613" h="1924050">
                  <a:moveTo>
                    <a:pt x="1130332" y="0"/>
                  </a:moveTo>
                  <a:cubicBezTo>
                    <a:pt x="1638776" y="475774"/>
                    <a:pt x="2505837" y="475774"/>
                    <a:pt x="3014282" y="0"/>
                  </a:cubicBezTo>
                  <a:cubicBezTo>
                    <a:pt x="3681032" y="349758"/>
                    <a:pt x="4130135" y="1078516"/>
                    <a:pt x="4144613" y="1924050"/>
                  </a:cubicBezTo>
                  <a:lnTo>
                    <a:pt x="0" y="1924050"/>
                  </a:lnTo>
                  <a:cubicBezTo>
                    <a:pt x="3334" y="1134713"/>
                    <a:pt x="448151" y="348139"/>
                    <a:pt x="1130332" y="0"/>
                  </a:cubicBezTo>
                  <a:close/>
                </a:path>
              </a:pathLst>
            </a:custGeom>
            <a:solidFill>
              <a:srgbClr val="1772B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A561645-B264-4AC9-914F-9BC053BD586B}"/>
                </a:ext>
              </a:extLst>
            </p:cNvPr>
            <p:cNvSpPr/>
            <p:nvPr/>
          </p:nvSpPr>
          <p:spPr>
            <a:xfrm>
              <a:off x="5139975" y="3767137"/>
              <a:ext cx="1914334" cy="1914334"/>
            </a:xfrm>
            <a:custGeom>
              <a:avLst/>
              <a:gdLst>
                <a:gd name="connsiteX0" fmla="*/ 1914334 w 1914334"/>
                <a:gd name="connsiteY0" fmla="*/ 957167 h 1914334"/>
                <a:gd name="connsiteX1" fmla="*/ 957167 w 1914334"/>
                <a:gd name="connsiteY1" fmla="*/ 1914334 h 1914334"/>
                <a:gd name="connsiteX2" fmla="*/ 0 w 1914334"/>
                <a:gd name="connsiteY2" fmla="*/ 957167 h 1914334"/>
                <a:gd name="connsiteX3" fmla="*/ 957167 w 1914334"/>
                <a:gd name="connsiteY3" fmla="*/ 0 h 1914334"/>
                <a:gd name="connsiteX4" fmla="*/ 1914334 w 1914334"/>
                <a:gd name="connsiteY4" fmla="*/ 957167 h 19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334" h="1914334">
                  <a:moveTo>
                    <a:pt x="1914334" y="957167"/>
                  </a:moveTo>
                  <a:cubicBezTo>
                    <a:pt x="1914334" y="1485796"/>
                    <a:pt x="1485796" y="1914334"/>
                    <a:pt x="957167" y="1914334"/>
                  </a:cubicBezTo>
                  <a:cubicBezTo>
                    <a:pt x="428538" y="1914334"/>
                    <a:pt x="0" y="1485796"/>
                    <a:pt x="0" y="957167"/>
                  </a:cubicBezTo>
                  <a:cubicBezTo>
                    <a:pt x="0" y="428538"/>
                    <a:pt x="428538" y="0"/>
                    <a:pt x="957167" y="0"/>
                  </a:cubicBezTo>
                  <a:cubicBezTo>
                    <a:pt x="1485796" y="0"/>
                    <a:pt x="1914334" y="428538"/>
                    <a:pt x="1914334" y="957167"/>
                  </a:cubicBezTo>
                  <a:close/>
                </a:path>
              </a:pathLst>
            </a:custGeom>
            <a:solidFill>
              <a:srgbClr val="BD4C5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53E838-D0C1-4CBB-9EF6-4DE2523B410F}"/>
                </a:ext>
              </a:extLst>
            </p:cNvPr>
            <p:cNvSpPr/>
            <p:nvPr/>
          </p:nvSpPr>
          <p:spPr>
            <a:xfrm>
              <a:off x="5694045" y="4132135"/>
              <a:ext cx="802671" cy="1318322"/>
            </a:xfrm>
            <a:custGeom>
              <a:avLst/>
              <a:gdLst>
                <a:gd name="connsiteX0" fmla="*/ 755714 w 802671"/>
                <a:gd name="connsiteY0" fmla="*/ 147352 h 1318322"/>
                <a:gd name="connsiteX1" fmla="*/ 742188 w 802671"/>
                <a:gd name="connsiteY1" fmla="*/ 127730 h 1318322"/>
                <a:gd name="connsiteX2" fmla="*/ 695611 w 802671"/>
                <a:gd name="connsiteY2" fmla="*/ 81153 h 1318322"/>
                <a:gd name="connsiteX3" fmla="*/ 692563 w 802671"/>
                <a:gd name="connsiteY3" fmla="*/ 79629 h 1318322"/>
                <a:gd name="connsiteX4" fmla="*/ 688086 w 802671"/>
                <a:gd name="connsiteY4" fmla="*/ 76676 h 1318322"/>
                <a:gd name="connsiteX5" fmla="*/ 411861 w 802671"/>
                <a:gd name="connsiteY5" fmla="*/ 0 h 1318322"/>
                <a:gd name="connsiteX6" fmla="*/ 112681 w 802671"/>
                <a:gd name="connsiteY6" fmla="*/ 106680 h 1318322"/>
                <a:gd name="connsiteX7" fmla="*/ 0 w 802671"/>
                <a:gd name="connsiteY7" fmla="*/ 408908 h 1318322"/>
                <a:gd name="connsiteX8" fmla="*/ 220980 w 802671"/>
                <a:gd name="connsiteY8" fmla="*/ 410337 h 1318322"/>
                <a:gd name="connsiteX9" fmla="*/ 267557 w 802671"/>
                <a:gd name="connsiteY9" fmla="*/ 279559 h 1318322"/>
                <a:gd name="connsiteX10" fmla="*/ 386334 w 802671"/>
                <a:gd name="connsiteY10" fmla="*/ 236029 h 1318322"/>
                <a:gd name="connsiteX11" fmla="*/ 497491 w 802671"/>
                <a:gd name="connsiteY11" fmla="*/ 267557 h 1318322"/>
                <a:gd name="connsiteX12" fmla="*/ 539591 w 802671"/>
                <a:gd name="connsiteY12" fmla="*/ 365284 h 1318322"/>
                <a:gd name="connsiteX13" fmla="*/ 539591 w 802671"/>
                <a:gd name="connsiteY13" fmla="*/ 378809 h 1318322"/>
                <a:gd name="connsiteX14" fmla="*/ 502063 w 802671"/>
                <a:gd name="connsiteY14" fmla="*/ 484061 h 1318322"/>
                <a:gd name="connsiteX15" fmla="*/ 459962 w 802671"/>
                <a:gd name="connsiteY15" fmla="*/ 536638 h 1318322"/>
                <a:gd name="connsiteX16" fmla="*/ 419386 w 802671"/>
                <a:gd name="connsiteY16" fmla="*/ 578739 h 1318322"/>
                <a:gd name="connsiteX17" fmla="*/ 336709 w 802671"/>
                <a:gd name="connsiteY17" fmla="*/ 689991 h 1318322"/>
                <a:gd name="connsiteX18" fmla="*/ 300609 w 802671"/>
                <a:gd name="connsiteY18" fmla="*/ 858298 h 1318322"/>
                <a:gd name="connsiteX19" fmla="*/ 300609 w 802671"/>
                <a:gd name="connsiteY19" fmla="*/ 864298 h 1318322"/>
                <a:gd name="connsiteX20" fmla="*/ 515588 w 802671"/>
                <a:gd name="connsiteY20" fmla="*/ 864298 h 1318322"/>
                <a:gd name="connsiteX21" fmla="*/ 560642 w 802671"/>
                <a:gd name="connsiteY21" fmla="*/ 721423 h 1318322"/>
                <a:gd name="connsiteX22" fmla="*/ 658368 w 802671"/>
                <a:gd name="connsiteY22" fmla="*/ 613220 h 1318322"/>
                <a:gd name="connsiteX23" fmla="*/ 757618 w 802671"/>
                <a:gd name="connsiteY23" fmla="*/ 492919 h 1318322"/>
                <a:gd name="connsiteX24" fmla="*/ 802672 w 802671"/>
                <a:gd name="connsiteY24" fmla="*/ 320040 h 1318322"/>
                <a:gd name="connsiteX25" fmla="*/ 756094 w 802671"/>
                <a:gd name="connsiteY25" fmla="*/ 147256 h 1318322"/>
                <a:gd name="connsiteX26" fmla="*/ 528733 w 802671"/>
                <a:gd name="connsiteY26" fmla="*/ 1095851 h 1318322"/>
                <a:gd name="connsiteX27" fmla="*/ 512159 w 802671"/>
                <a:gd name="connsiteY27" fmla="*/ 1071753 h 1318322"/>
                <a:gd name="connsiteX28" fmla="*/ 504634 w 802671"/>
                <a:gd name="connsiteY28" fmla="*/ 1062704 h 1318322"/>
                <a:gd name="connsiteX29" fmla="*/ 473107 w 802671"/>
                <a:gd name="connsiteY29" fmla="*/ 1038701 h 1318322"/>
                <a:gd name="connsiteX30" fmla="*/ 403955 w 802671"/>
                <a:gd name="connsiteY30" fmla="*/ 1022128 h 1318322"/>
                <a:gd name="connsiteX31" fmla="*/ 300228 w 802671"/>
                <a:gd name="connsiteY31" fmla="*/ 1062704 h 1318322"/>
                <a:gd name="connsiteX32" fmla="*/ 300228 w 802671"/>
                <a:gd name="connsiteY32" fmla="*/ 1276159 h 1318322"/>
                <a:gd name="connsiteX33" fmla="*/ 309753 w 802671"/>
                <a:gd name="connsiteY33" fmla="*/ 1285208 h 1318322"/>
                <a:gd name="connsiteX34" fmla="*/ 335280 w 802671"/>
                <a:gd name="connsiteY34" fmla="*/ 1303211 h 1318322"/>
                <a:gd name="connsiteX35" fmla="*/ 339757 w 802671"/>
                <a:gd name="connsiteY35" fmla="*/ 1304734 h 1318322"/>
                <a:gd name="connsiteX36" fmla="*/ 347281 w 802671"/>
                <a:gd name="connsiteY36" fmla="*/ 1307782 h 1318322"/>
                <a:gd name="connsiteX37" fmla="*/ 404431 w 802671"/>
                <a:gd name="connsiteY37" fmla="*/ 1318260 h 1318322"/>
                <a:gd name="connsiteX38" fmla="*/ 506635 w 802671"/>
                <a:gd name="connsiteY38" fmla="*/ 1276159 h 1318322"/>
                <a:gd name="connsiteX39" fmla="*/ 547211 w 802671"/>
                <a:gd name="connsiteY39" fmla="*/ 1169480 h 1318322"/>
                <a:gd name="connsiteX40" fmla="*/ 529209 w 802671"/>
                <a:gd name="connsiteY40" fmla="*/ 1095851 h 131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02671" h="1318322">
                  <a:moveTo>
                    <a:pt x="755714" y="147352"/>
                  </a:moveTo>
                  <a:cubicBezTo>
                    <a:pt x="750846" y="141065"/>
                    <a:pt x="746322" y="134521"/>
                    <a:pt x="742188" y="127730"/>
                  </a:cubicBezTo>
                  <a:cubicBezTo>
                    <a:pt x="728977" y="110052"/>
                    <a:pt x="713299" y="94364"/>
                    <a:pt x="695611" y="81153"/>
                  </a:cubicBezTo>
                  <a:cubicBezTo>
                    <a:pt x="694087" y="81153"/>
                    <a:pt x="694087" y="79629"/>
                    <a:pt x="692563" y="79629"/>
                  </a:cubicBezTo>
                  <a:cubicBezTo>
                    <a:pt x="691039" y="78200"/>
                    <a:pt x="689515" y="78200"/>
                    <a:pt x="688086" y="76676"/>
                  </a:cubicBezTo>
                  <a:cubicBezTo>
                    <a:pt x="620363" y="25527"/>
                    <a:pt x="527209" y="0"/>
                    <a:pt x="411861" y="0"/>
                  </a:cubicBezTo>
                  <a:cubicBezTo>
                    <a:pt x="284035" y="1524"/>
                    <a:pt x="184880" y="37624"/>
                    <a:pt x="112681" y="106680"/>
                  </a:cubicBezTo>
                  <a:cubicBezTo>
                    <a:pt x="40576" y="177355"/>
                    <a:pt x="1524" y="278130"/>
                    <a:pt x="0" y="408908"/>
                  </a:cubicBezTo>
                  <a:lnTo>
                    <a:pt x="220980" y="410337"/>
                  </a:lnTo>
                  <a:cubicBezTo>
                    <a:pt x="223933" y="351758"/>
                    <a:pt x="238982" y="308134"/>
                    <a:pt x="267557" y="279559"/>
                  </a:cubicBezTo>
                  <a:cubicBezTo>
                    <a:pt x="294608" y="250984"/>
                    <a:pt x="335185" y="236029"/>
                    <a:pt x="386334" y="236029"/>
                  </a:cubicBezTo>
                  <a:cubicBezTo>
                    <a:pt x="434435" y="236029"/>
                    <a:pt x="472059" y="246507"/>
                    <a:pt x="497491" y="267557"/>
                  </a:cubicBezTo>
                  <a:cubicBezTo>
                    <a:pt x="524542" y="288607"/>
                    <a:pt x="538162" y="321659"/>
                    <a:pt x="539591" y="365284"/>
                  </a:cubicBezTo>
                  <a:lnTo>
                    <a:pt x="539591" y="378809"/>
                  </a:lnTo>
                  <a:cubicBezTo>
                    <a:pt x="537534" y="416785"/>
                    <a:pt x="524494" y="453352"/>
                    <a:pt x="502063" y="484061"/>
                  </a:cubicBezTo>
                  <a:cubicBezTo>
                    <a:pt x="488966" y="502320"/>
                    <a:pt x="474917" y="519865"/>
                    <a:pt x="459962" y="536638"/>
                  </a:cubicBezTo>
                  <a:cubicBezTo>
                    <a:pt x="447627" y="551774"/>
                    <a:pt x="434054" y="565861"/>
                    <a:pt x="419386" y="578739"/>
                  </a:cubicBezTo>
                  <a:cubicBezTo>
                    <a:pt x="385839" y="610981"/>
                    <a:pt x="357902" y="648576"/>
                    <a:pt x="336709" y="689991"/>
                  </a:cubicBezTo>
                  <a:cubicBezTo>
                    <a:pt x="314134" y="733520"/>
                    <a:pt x="302133" y="789146"/>
                    <a:pt x="300609" y="858298"/>
                  </a:cubicBezTo>
                  <a:lnTo>
                    <a:pt x="300609" y="864298"/>
                  </a:lnTo>
                  <a:lnTo>
                    <a:pt x="515588" y="864298"/>
                  </a:lnTo>
                  <a:cubicBezTo>
                    <a:pt x="515531" y="813168"/>
                    <a:pt x="531266" y="763267"/>
                    <a:pt x="560642" y="721423"/>
                  </a:cubicBezTo>
                  <a:cubicBezTo>
                    <a:pt x="590341" y="682857"/>
                    <a:pt x="623011" y="646671"/>
                    <a:pt x="658368" y="613220"/>
                  </a:cubicBezTo>
                  <a:cubicBezTo>
                    <a:pt x="696239" y="577320"/>
                    <a:pt x="729577" y="536924"/>
                    <a:pt x="757618" y="492919"/>
                  </a:cubicBezTo>
                  <a:cubicBezTo>
                    <a:pt x="786193" y="447865"/>
                    <a:pt x="801148" y="390715"/>
                    <a:pt x="802672" y="320040"/>
                  </a:cubicBezTo>
                  <a:cubicBezTo>
                    <a:pt x="801148" y="249460"/>
                    <a:pt x="786098" y="193834"/>
                    <a:pt x="756094" y="147256"/>
                  </a:cubicBezTo>
                  <a:close/>
                  <a:moveTo>
                    <a:pt x="528733" y="1095851"/>
                  </a:moveTo>
                  <a:cubicBezTo>
                    <a:pt x="524609" y="1086945"/>
                    <a:pt x="519008" y="1078792"/>
                    <a:pt x="512159" y="1071753"/>
                  </a:cubicBezTo>
                  <a:cubicBezTo>
                    <a:pt x="509207" y="1068800"/>
                    <a:pt x="507683" y="1065752"/>
                    <a:pt x="504634" y="1062704"/>
                  </a:cubicBezTo>
                  <a:cubicBezTo>
                    <a:pt x="494157" y="1053751"/>
                    <a:pt x="483584" y="1046226"/>
                    <a:pt x="473107" y="1038701"/>
                  </a:cubicBezTo>
                  <a:cubicBezTo>
                    <a:pt x="451704" y="1027747"/>
                    <a:pt x="427996" y="1022061"/>
                    <a:pt x="403955" y="1022128"/>
                  </a:cubicBezTo>
                  <a:cubicBezTo>
                    <a:pt x="360331" y="1022128"/>
                    <a:pt x="325755" y="1035653"/>
                    <a:pt x="300228" y="1062704"/>
                  </a:cubicBezTo>
                  <a:cubicBezTo>
                    <a:pt x="248155" y="1124331"/>
                    <a:pt x="248155" y="1214533"/>
                    <a:pt x="300228" y="1276159"/>
                  </a:cubicBezTo>
                  <a:lnTo>
                    <a:pt x="309753" y="1285208"/>
                  </a:lnTo>
                  <a:cubicBezTo>
                    <a:pt x="317278" y="1291209"/>
                    <a:pt x="326231" y="1297210"/>
                    <a:pt x="335280" y="1303211"/>
                  </a:cubicBezTo>
                  <a:cubicBezTo>
                    <a:pt x="336804" y="1303211"/>
                    <a:pt x="338328" y="1304734"/>
                    <a:pt x="339757" y="1304734"/>
                  </a:cubicBezTo>
                  <a:cubicBezTo>
                    <a:pt x="341814" y="1306620"/>
                    <a:pt x="344491" y="1307706"/>
                    <a:pt x="347281" y="1307782"/>
                  </a:cubicBezTo>
                  <a:cubicBezTo>
                    <a:pt x="365379" y="1315279"/>
                    <a:pt x="384858" y="1318851"/>
                    <a:pt x="404431" y="1318260"/>
                  </a:cubicBezTo>
                  <a:cubicBezTo>
                    <a:pt x="442684" y="1318060"/>
                    <a:pt x="479346" y="1302953"/>
                    <a:pt x="506635" y="1276159"/>
                  </a:cubicBezTo>
                  <a:cubicBezTo>
                    <a:pt x="534181" y="1247642"/>
                    <a:pt x="548840" y="1209094"/>
                    <a:pt x="547211" y="1169480"/>
                  </a:cubicBezTo>
                  <a:cubicBezTo>
                    <a:pt x="547116" y="1143857"/>
                    <a:pt x="540953" y="1118625"/>
                    <a:pt x="529209" y="1095851"/>
                  </a:cubicBezTo>
                  <a:close/>
                </a:path>
              </a:pathLst>
            </a:custGeom>
            <a:solidFill>
              <a:srgbClr val="FEBF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oogle Shape;885;p51">
            <a:extLst>
              <a:ext uri="{FF2B5EF4-FFF2-40B4-BE49-F238E27FC236}">
                <a16:creationId xmlns:a16="http://schemas.microsoft.com/office/drawing/2014/main" id="{2832BF30-5F6A-445F-976F-4B194CE216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19" r="26950"/>
          <a:stretch/>
        </p:blipFill>
        <p:spPr>
          <a:xfrm>
            <a:off x="-6581205" y="1481836"/>
            <a:ext cx="5629251" cy="3669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1FBFF043-3E8B-481C-B8BA-EA39C89004AF}"/>
              </a:ext>
            </a:extLst>
          </p:cNvPr>
          <p:cNvGrpSpPr/>
          <p:nvPr/>
        </p:nvGrpSpPr>
        <p:grpSpPr>
          <a:xfrm>
            <a:off x="888899" y="1943222"/>
            <a:ext cx="5237536" cy="3671922"/>
            <a:chOff x="609499" y="1943222"/>
            <a:chExt cx="5237536" cy="367192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40ADDA1-0711-4194-9924-AC14CD5DA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499" y="1943222"/>
              <a:ext cx="0" cy="3671922"/>
            </a:xfrm>
            <a:prstGeom prst="straightConnector1">
              <a:avLst/>
            </a:prstGeom>
            <a:ln w="19050">
              <a:solidFill>
                <a:srgbClr val="2B114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4B7191-3F5C-4034-8F41-770A3BEDE996}"/>
                </a:ext>
              </a:extLst>
            </p:cNvPr>
            <p:cNvCxnSpPr>
              <a:cxnSpLocks/>
            </p:cNvCxnSpPr>
            <p:nvPr/>
          </p:nvCxnSpPr>
          <p:spPr>
            <a:xfrm>
              <a:off x="609499" y="5615143"/>
              <a:ext cx="5237536" cy="0"/>
            </a:xfrm>
            <a:prstGeom prst="line">
              <a:avLst/>
            </a:prstGeom>
            <a:ln w="19050">
              <a:solidFill>
                <a:srgbClr val="2B11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514750-C923-452F-A517-8F40748F9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999" y="1943222"/>
              <a:ext cx="5047036" cy="3350688"/>
            </a:xfrm>
            <a:prstGeom prst="line">
              <a:avLst/>
            </a:prstGeom>
            <a:ln w="38100">
              <a:solidFill>
                <a:srgbClr val="6BA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EC9022-2F68-4031-AE9C-2658F1EDB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999" y="3067786"/>
              <a:ext cx="5047036" cy="119222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E707F94-46A3-45C1-8D31-E05A5B7D5233}"/>
                </a:ext>
              </a:extLst>
            </p:cNvPr>
            <p:cNvGrpSpPr/>
            <p:nvPr/>
          </p:nvGrpSpPr>
          <p:grpSpPr>
            <a:xfrm>
              <a:off x="782718" y="4328923"/>
              <a:ext cx="620626" cy="966850"/>
              <a:chOff x="960619" y="3988438"/>
              <a:chExt cx="620626" cy="96685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00E2A13-04B0-4DE9-A8D4-4540DA967761}"/>
                  </a:ext>
                </a:extLst>
              </p:cNvPr>
              <p:cNvGrpSpPr/>
              <p:nvPr/>
            </p:nvGrpSpPr>
            <p:grpSpPr>
              <a:xfrm>
                <a:off x="1162606" y="3988438"/>
                <a:ext cx="235700" cy="966850"/>
                <a:chOff x="6181725" y="4953424"/>
                <a:chExt cx="235700" cy="1209426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7412C8D-5139-46E4-88C8-4DDCC44E4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73C17EF-FABC-4B44-BB95-88D5099F5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D001ADDA-4C2B-4A4A-82C4-82EBE4BEA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4F4FB94-42DA-418F-9724-C7B93488968F}"/>
                  </a:ext>
                </a:extLst>
              </p:cNvPr>
              <p:cNvGrpSpPr/>
              <p:nvPr/>
            </p:nvGrpSpPr>
            <p:grpSpPr>
              <a:xfrm rot="16200000">
                <a:off x="1206583" y="4161550"/>
                <a:ext cx="128697" cy="620626"/>
                <a:chOff x="6181725" y="4953424"/>
                <a:chExt cx="235700" cy="1209426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5BB01465-1C5C-4F5E-B2EF-7F05E2D55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485F268B-3ABC-49B3-99AB-4F08F0C428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3C6A743-2045-4EA4-9791-C24A060FA1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6DDCF3-4C8D-4A6A-A613-665408350D31}"/>
                </a:ext>
              </a:extLst>
            </p:cNvPr>
            <p:cNvGrpSpPr/>
            <p:nvPr/>
          </p:nvGrpSpPr>
          <p:grpSpPr>
            <a:xfrm>
              <a:off x="1521789" y="3943907"/>
              <a:ext cx="620626" cy="966850"/>
              <a:chOff x="960619" y="3988438"/>
              <a:chExt cx="620626" cy="96685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C88A20E-40F2-467A-B6E7-AB5752B29CCF}"/>
                  </a:ext>
                </a:extLst>
              </p:cNvPr>
              <p:cNvGrpSpPr/>
              <p:nvPr/>
            </p:nvGrpSpPr>
            <p:grpSpPr>
              <a:xfrm>
                <a:off x="1162606" y="3988438"/>
                <a:ext cx="235700" cy="966850"/>
                <a:chOff x="6181725" y="4953424"/>
                <a:chExt cx="235700" cy="1209426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4E2C2C8-0A8F-4BD0-8DF8-0AAF2AB61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CDA12AE-7447-40EB-A560-1474BAD80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4A022C4-E879-41E9-B9A7-45C4FE6D69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552BC54-7ACC-49C1-ABC1-838CB46577B7}"/>
                  </a:ext>
                </a:extLst>
              </p:cNvPr>
              <p:cNvGrpSpPr/>
              <p:nvPr/>
            </p:nvGrpSpPr>
            <p:grpSpPr>
              <a:xfrm rot="16200000">
                <a:off x="1206583" y="4161550"/>
                <a:ext cx="128697" cy="620626"/>
                <a:chOff x="6181725" y="4953424"/>
                <a:chExt cx="235700" cy="1209426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CC11712-A2F1-4885-8F22-E2BC0B03B7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A09B18F-1E81-4FAA-B030-853B1DDD4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EA6831B-D4E0-4494-BFC3-F5C9063F9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99B4084-F68B-4C21-BE7A-1E00D3092FCD}"/>
                </a:ext>
              </a:extLst>
            </p:cNvPr>
            <p:cNvGrpSpPr/>
            <p:nvPr/>
          </p:nvGrpSpPr>
          <p:grpSpPr>
            <a:xfrm>
              <a:off x="2387024" y="3173668"/>
              <a:ext cx="620626" cy="966850"/>
              <a:chOff x="960619" y="3988438"/>
              <a:chExt cx="620626" cy="96685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11F34FE-4053-4D71-BA14-CBCBB1DBF900}"/>
                  </a:ext>
                </a:extLst>
              </p:cNvPr>
              <p:cNvGrpSpPr/>
              <p:nvPr/>
            </p:nvGrpSpPr>
            <p:grpSpPr>
              <a:xfrm>
                <a:off x="1162606" y="3988438"/>
                <a:ext cx="235700" cy="966850"/>
                <a:chOff x="6181725" y="4953424"/>
                <a:chExt cx="235700" cy="1209426"/>
              </a:xfrm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7442B92-0013-4D49-93C2-52B8EDF0C4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6B2159B-8B67-4400-9283-BFB3A072F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870FCD84-1350-4EDB-A345-E957A001CD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EB61228-C500-478B-BC87-A44501853021}"/>
                  </a:ext>
                </a:extLst>
              </p:cNvPr>
              <p:cNvGrpSpPr/>
              <p:nvPr/>
            </p:nvGrpSpPr>
            <p:grpSpPr>
              <a:xfrm rot="16200000">
                <a:off x="1206583" y="4161550"/>
                <a:ext cx="128697" cy="620626"/>
                <a:chOff x="6181725" y="4953424"/>
                <a:chExt cx="235700" cy="1209426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1074E65A-C410-4E86-B63D-397352548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3B0CECDE-4192-4791-856D-FB5EFA5EF5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598A400-F5FE-4767-969F-616E68ADD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1507A24-7CC0-4617-943F-C946D2D60AD3}"/>
                </a:ext>
              </a:extLst>
            </p:cNvPr>
            <p:cNvGrpSpPr/>
            <p:nvPr/>
          </p:nvGrpSpPr>
          <p:grpSpPr>
            <a:xfrm>
              <a:off x="3511267" y="2716026"/>
              <a:ext cx="620626" cy="966850"/>
              <a:chOff x="960619" y="3988438"/>
              <a:chExt cx="620626" cy="96685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D2AA11F-5872-492E-8D58-97E98C8B1F41}"/>
                  </a:ext>
                </a:extLst>
              </p:cNvPr>
              <p:cNvGrpSpPr/>
              <p:nvPr/>
            </p:nvGrpSpPr>
            <p:grpSpPr>
              <a:xfrm>
                <a:off x="1162606" y="3988438"/>
                <a:ext cx="235700" cy="966850"/>
                <a:chOff x="6181725" y="4953424"/>
                <a:chExt cx="235700" cy="1209426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DFA044C-2280-4181-AAE3-0813FBBC0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C8E93F5-BCE8-4D37-8EB3-AB4B025281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A19103A6-A3E1-4C91-B1F8-B45BBD952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8AD7A1F-00C7-47AB-B36F-2A783E360888}"/>
                  </a:ext>
                </a:extLst>
              </p:cNvPr>
              <p:cNvGrpSpPr/>
              <p:nvPr/>
            </p:nvGrpSpPr>
            <p:grpSpPr>
              <a:xfrm rot="16200000">
                <a:off x="1206583" y="4161550"/>
                <a:ext cx="128697" cy="620626"/>
                <a:chOff x="6181725" y="4953424"/>
                <a:chExt cx="235700" cy="1209426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C257420-1173-47F7-A867-DFA4CD8F8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B9FB42D-DEA9-448B-A2D8-052ADCA9F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469BBEA-D83A-4E1D-ABCE-98E80C04EA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4F1E5EF-D2B4-4178-846C-03FD32EAB319}"/>
                </a:ext>
              </a:extLst>
            </p:cNvPr>
            <p:cNvGrpSpPr/>
            <p:nvPr/>
          </p:nvGrpSpPr>
          <p:grpSpPr>
            <a:xfrm>
              <a:off x="4260496" y="2531971"/>
              <a:ext cx="620626" cy="966850"/>
              <a:chOff x="960619" y="3988438"/>
              <a:chExt cx="620626" cy="96685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87CE4FE-4113-4662-A3E0-03F12B887E9F}"/>
                  </a:ext>
                </a:extLst>
              </p:cNvPr>
              <p:cNvGrpSpPr/>
              <p:nvPr/>
            </p:nvGrpSpPr>
            <p:grpSpPr>
              <a:xfrm>
                <a:off x="1162606" y="3988438"/>
                <a:ext cx="235700" cy="966850"/>
                <a:chOff x="6181725" y="4953424"/>
                <a:chExt cx="235700" cy="1209426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BB350E5-AC7A-40BF-8032-EF919B4690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B808284-6752-47BB-AD27-88C98010F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3599363-8B9E-48A6-A667-F5D6F2003F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CF6FFFD-5F6A-48F0-A47D-609071C83151}"/>
                  </a:ext>
                </a:extLst>
              </p:cNvPr>
              <p:cNvGrpSpPr/>
              <p:nvPr/>
            </p:nvGrpSpPr>
            <p:grpSpPr>
              <a:xfrm rot="16200000">
                <a:off x="1206583" y="4161550"/>
                <a:ext cx="128697" cy="620626"/>
                <a:chOff x="6181725" y="4953424"/>
                <a:chExt cx="235700" cy="1209426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71BD101-5E51-4FC8-BC56-73BC9242AE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81968F6B-FE19-415B-8C0C-72CF13204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975B11A-1D51-467C-8FF1-E940E2BC2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DA1B9E8-F0BD-4EBE-8983-1924405E7843}"/>
                </a:ext>
              </a:extLst>
            </p:cNvPr>
            <p:cNvGrpSpPr/>
            <p:nvPr/>
          </p:nvGrpSpPr>
          <p:grpSpPr>
            <a:xfrm>
              <a:off x="4906572" y="2151385"/>
              <a:ext cx="620626" cy="966850"/>
              <a:chOff x="960619" y="3988438"/>
              <a:chExt cx="620626" cy="9668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205F3C3-B1C5-44A5-A1E8-19CE93F87B64}"/>
                  </a:ext>
                </a:extLst>
              </p:cNvPr>
              <p:cNvGrpSpPr/>
              <p:nvPr/>
            </p:nvGrpSpPr>
            <p:grpSpPr>
              <a:xfrm>
                <a:off x="1162606" y="3988438"/>
                <a:ext cx="235700" cy="966850"/>
                <a:chOff x="6181725" y="4953424"/>
                <a:chExt cx="235700" cy="1209426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1BC4BA7-F20C-4146-8D0F-BD9D469ED9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FC70D20-3446-49DB-BF7B-8C02246F7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4168102-06E7-4DC8-98BB-16B2921DBC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DF1BB45-719F-4C95-9C66-14FB4860E936}"/>
                  </a:ext>
                </a:extLst>
              </p:cNvPr>
              <p:cNvGrpSpPr/>
              <p:nvPr/>
            </p:nvGrpSpPr>
            <p:grpSpPr>
              <a:xfrm rot="16200000">
                <a:off x="1206583" y="4161550"/>
                <a:ext cx="128697" cy="620626"/>
                <a:chOff x="6181725" y="4953424"/>
                <a:chExt cx="235700" cy="1209426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1377ECF8-3873-4A45-A1E7-CA0214448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99575" y="4953424"/>
                  <a:ext cx="0" cy="1209426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055EA6D-AD7B-4A86-92C1-5C77ACED3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4953424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55AC3CF8-526F-4141-9842-4A57CCD9B3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725" y="6162850"/>
                  <a:ext cx="235700" cy="0"/>
                </a:xfrm>
                <a:prstGeom prst="line">
                  <a:avLst/>
                </a:prstGeom>
                <a:ln w="19050">
                  <a:solidFill>
                    <a:srgbClr val="2B114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5B99D41-730B-4809-AF0A-9574F1448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168" y="2470755"/>
              <a:ext cx="5225867" cy="2284604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FD7A00-C680-8C48-A113-3A4B91ADCA3A}"/>
                  </a:ext>
                </a:extLst>
              </p14:cNvPr>
              <p14:cNvContentPartPr/>
              <p14:nvPr/>
            </p14:nvContentPartPr>
            <p14:xfrm>
              <a:off x="2901960" y="332640"/>
              <a:ext cx="8400600" cy="284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FD7A00-C680-8C48-A113-3A4B91ADCA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5760" y="316440"/>
                <a:ext cx="8433000" cy="28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10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A447-140D-435C-8808-38D71DCF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46148"/>
            <a:ext cx="7232869" cy="6765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LET US LOOK AT AN EXAMPLE ON SUPERVISED LEARNING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Google Shape;219;p20" descr="Related image">
            <a:extLst>
              <a:ext uri="{FF2B5EF4-FFF2-40B4-BE49-F238E27FC236}">
                <a16:creationId xmlns:a16="http://schemas.microsoft.com/office/drawing/2014/main" id="{0256DB88-608E-443F-A1F9-9CBA6C88D4A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89731" y="2312878"/>
            <a:ext cx="3462353" cy="25967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0;p20">
            <a:extLst>
              <a:ext uri="{FF2B5EF4-FFF2-40B4-BE49-F238E27FC236}">
                <a16:creationId xmlns:a16="http://schemas.microsoft.com/office/drawing/2014/main" id="{726524EE-FE3F-4B03-830C-C910F1E24A63}"/>
              </a:ext>
            </a:extLst>
          </p:cNvPr>
          <p:cNvSpPr/>
          <p:nvPr/>
        </p:nvSpPr>
        <p:spPr>
          <a:xfrm>
            <a:off x="1192410" y="5607439"/>
            <a:ext cx="2053348" cy="5788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DA3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3,45,000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221;p20" descr="Related image">
            <a:extLst>
              <a:ext uri="{FF2B5EF4-FFF2-40B4-BE49-F238E27FC236}">
                <a16:creationId xmlns:a16="http://schemas.microsoft.com/office/drawing/2014/main" id="{3D744547-74FB-410D-A20F-4B12304606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14959" y="4313261"/>
            <a:ext cx="3503784" cy="23404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2;p20">
            <a:extLst>
              <a:ext uri="{FF2B5EF4-FFF2-40B4-BE49-F238E27FC236}">
                <a16:creationId xmlns:a16="http://schemas.microsoft.com/office/drawing/2014/main" id="{51233E47-EAD5-4164-A66C-E9BBE5A9EAC3}"/>
              </a:ext>
            </a:extLst>
          </p:cNvPr>
          <p:cNvSpPr/>
          <p:nvPr/>
        </p:nvSpPr>
        <p:spPr>
          <a:xfrm>
            <a:off x="8788817" y="5607435"/>
            <a:ext cx="2053348" cy="5788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DA3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2,15,000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23;p20" descr="Related image">
            <a:extLst>
              <a:ext uri="{FF2B5EF4-FFF2-40B4-BE49-F238E27FC236}">
                <a16:creationId xmlns:a16="http://schemas.microsoft.com/office/drawing/2014/main" id="{BB3D17E4-98D7-4E01-AC55-0B3DC79769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60933" y="2145454"/>
            <a:ext cx="3222336" cy="16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24;p20">
            <a:extLst>
              <a:ext uri="{FF2B5EF4-FFF2-40B4-BE49-F238E27FC236}">
                <a16:creationId xmlns:a16="http://schemas.microsoft.com/office/drawing/2014/main" id="{D8D0A7D3-529B-403D-AC91-E6A196A5F59C}"/>
              </a:ext>
            </a:extLst>
          </p:cNvPr>
          <p:cNvSpPr/>
          <p:nvPr/>
        </p:nvSpPr>
        <p:spPr>
          <a:xfrm>
            <a:off x="5069326" y="4313261"/>
            <a:ext cx="2053348" cy="5788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DA3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Price?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26;p20">
            <a:extLst>
              <a:ext uri="{FF2B5EF4-FFF2-40B4-BE49-F238E27FC236}">
                <a16:creationId xmlns:a16="http://schemas.microsoft.com/office/drawing/2014/main" id="{D8F1DEE1-E5CF-46DD-B0AC-72EC13BE858B}"/>
              </a:ext>
            </a:extLst>
          </p:cNvPr>
          <p:cNvSpPr txBox="1"/>
          <p:nvPr/>
        </p:nvSpPr>
        <p:spPr>
          <a:xfrm>
            <a:off x="454306" y="1551065"/>
            <a:ext cx="67611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Prediction of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‘price’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of used cars</a:t>
            </a:r>
            <a:endParaRPr sz="2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CE102-DFF0-4D41-839D-DA5DF56EC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6784" flipH="1">
            <a:off x="4613353" y="2247995"/>
            <a:ext cx="3091954" cy="1962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FBBBF4-4FF8-4DB0-89DC-DC506D6E1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62" y="3429000"/>
            <a:ext cx="3512955" cy="19822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E4DE99-B5C5-4D60-8E51-95B4E266C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38386">
            <a:off x="7943540" y="3560244"/>
            <a:ext cx="3969408" cy="19485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D0F9A8-4564-3340-8913-23B19027EE58}"/>
                  </a:ext>
                </a:extLst>
              </p14:cNvPr>
              <p14:cNvContentPartPr/>
              <p14:nvPr/>
            </p14:nvContentPartPr>
            <p14:xfrm>
              <a:off x="4750200" y="333720"/>
              <a:ext cx="5563800" cy="2058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D0F9A8-4564-3340-8913-23B19027EE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4000" y="317520"/>
                <a:ext cx="5596200" cy="20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651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64CB-EF35-4F6A-8005-C95BC786D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ym typeface="Calibri"/>
              </a:rPr>
              <a:t>HOW GOOD OR BAD YOUR MODEL IS: LET US EVALUATE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1D2A15-E997-45BB-A7A7-8DF156EB74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66661" y="3020946"/>
            <a:ext cx="5748130" cy="1907863"/>
          </a:xfrm>
        </p:spPr>
        <p:txBody>
          <a:bodyPr/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41C3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MAE</a:t>
            </a:r>
            <a:r>
              <a:rPr lang="en-US" sz="1800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: Mean absolute Error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41C36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41C36"/>
              </a:solidFill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41C3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MSE</a:t>
            </a:r>
            <a:r>
              <a:rPr lang="en-US" sz="1800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: Mean Squared Error</a:t>
            </a:r>
          </a:p>
          <a:p>
            <a:pPr marL="469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41C36"/>
              </a:buClr>
              <a:buSzPts val="2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41C36"/>
              </a:solidFill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141C36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RMSE</a:t>
            </a:r>
            <a:r>
              <a:rPr lang="en-US" sz="1800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: Root Mean Squared Error</a:t>
            </a:r>
            <a:endParaRPr lang="en-US" sz="16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03;p52">
            <a:extLst>
              <a:ext uri="{FF2B5EF4-FFF2-40B4-BE49-F238E27FC236}">
                <a16:creationId xmlns:a16="http://schemas.microsoft.com/office/drawing/2014/main" id="{7295064A-B5D0-4A12-A4E9-C8B63CEBB4EE}"/>
              </a:ext>
            </a:extLst>
          </p:cNvPr>
          <p:cNvSpPr txBox="1"/>
          <p:nvPr/>
        </p:nvSpPr>
        <p:spPr>
          <a:xfrm>
            <a:off x="6266661" y="1952169"/>
            <a:ext cx="5038648" cy="837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following metrics are used to measure model performance. 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905;p52">
            <a:extLst>
              <a:ext uri="{FF2B5EF4-FFF2-40B4-BE49-F238E27FC236}">
                <a16:creationId xmlns:a16="http://schemas.microsoft.com/office/drawing/2014/main" id="{BA47F517-7A07-46D3-891D-EC70F6D350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330305" y="1121407"/>
            <a:ext cx="4336472" cy="33374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6F39988-BDAB-4482-B46B-96E54CD95207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3"/>
          <a:srcRect l="9938" r="9938"/>
          <a:stretch/>
        </p:blipFill>
        <p:spPr/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3624A4-1BAA-6149-A3ED-FA63C442E769}"/>
                  </a:ext>
                </a:extLst>
              </p14:cNvPr>
              <p14:cNvContentPartPr/>
              <p14:nvPr/>
            </p14:nvContentPartPr>
            <p14:xfrm>
              <a:off x="7270920" y="2979360"/>
              <a:ext cx="3015720" cy="1842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3624A4-1BAA-6149-A3ED-FA63C442E7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4720" y="2963160"/>
                <a:ext cx="3048120" cy="187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324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E2CBC6-3566-46E8-B9EE-B286F327A4C2}"/>
              </a:ext>
            </a:extLst>
          </p:cNvPr>
          <p:cNvSpPr/>
          <p:nvPr/>
        </p:nvSpPr>
        <p:spPr>
          <a:xfrm>
            <a:off x="3721100" y="2454603"/>
            <a:ext cx="4524525" cy="1349047"/>
          </a:xfrm>
          <a:prstGeom prst="rect">
            <a:avLst/>
          </a:prstGeom>
          <a:solidFill>
            <a:srgbClr val="FAFAF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3A281-07B8-459F-B1F9-894347A5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141C36"/>
                </a:solidFill>
                <a:sym typeface="Calibri"/>
              </a:rPr>
              <a:t>MEAN ABSOLUTE ERROR(MAE)</a:t>
            </a:r>
            <a:br>
              <a:rPr lang="en-US" dirty="0">
                <a:solidFill>
                  <a:srgbClr val="141C36"/>
                </a:solidFill>
                <a:sym typeface="Calibri"/>
              </a:rPr>
            </a:br>
            <a:endParaRPr lang="en-US" dirty="0">
              <a:solidFill>
                <a:srgbClr val="141C36"/>
              </a:solidFill>
            </a:endParaRPr>
          </a:p>
        </p:txBody>
      </p:sp>
      <p:pic>
        <p:nvPicPr>
          <p:cNvPr id="3" name="Google Shape;919;p53" descr="Image result for Mean absolute error">
            <a:extLst>
              <a:ext uri="{FF2B5EF4-FFF2-40B4-BE49-F238E27FC236}">
                <a16:creationId xmlns:a16="http://schemas.microsoft.com/office/drawing/2014/main" id="{1E10A326-2D0D-40C8-A2C2-525EEC00037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27672" y="-702587"/>
            <a:ext cx="4273348" cy="11487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920;p53">
            <a:extLst>
              <a:ext uri="{FF2B5EF4-FFF2-40B4-BE49-F238E27FC236}">
                <a16:creationId xmlns:a16="http://schemas.microsoft.com/office/drawing/2014/main" id="{1CCB76C5-CC09-4DA3-AA51-FAC5582C2A5B}"/>
              </a:ext>
            </a:extLst>
          </p:cNvPr>
          <p:cNvSpPr txBox="1"/>
          <p:nvPr/>
        </p:nvSpPr>
        <p:spPr>
          <a:xfrm>
            <a:off x="589185" y="1483796"/>
            <a:ext cx="112682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MAE is the 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average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absolute difference between 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actual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and 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predicted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values.</a:t>
            </a:r>
            <a:endParaRPr dirty="0"/>
          </a:p>
        </p:txBody>
      </p:sp>
      <p:sp>
        <p:nvSpPr>
          <p:cNvPr id="5" name="Google Shape;921;p53">
            <a:extLst>
              <a:ext uri="{FF2B5EF4-FFF2-40B4-BE49-F238E27FC236}">
                <a16:creationId xmlns:a16="http://schemas.microsoft.com/office/drawing/2014/main" id="{5D69865E-2141-479D-936B-6D095239624D}"/>
              </a:ext>
            </a:extLst>
          </p:cNvPr>
          <p:cNvSpPr/>
          <p:nvPr/>
        </p:nvSpPr>
        <p:spPr>
          <a:xfrm>
            <a:off x="1486763" y="4384347"/>
            <a:ext cx="995429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Characteristics:</a:t>
            </a:r>
            <a:endParaRPr sz="24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Neutral to outliers </a:t>
            </a:r>
            <a:endParaRPr dirty="0">
              <a:solidFill>
                <a:schemeClr val="tx2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Error is in same units as that of the data points.</a:t>
            </a:r>
            <a:endParaRPr sz="2400" dirty="0">
              <a:solidFill>
                <a:schemeClr val="tx2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picture containing text, watch, dark&#10;&#10;Description automatically generated">
            <a:extLst>
              <a:ext uri="{FF2B5EF4-FFF2-40B4-BE49-F238E27FC236}">
                <a16:creationId xmlns:a16="http://schemas.microsoft.com/office/drawing/2014/main" id="{17C3577C-D422-4EEC-B748-A4F5FB20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672" y="2046592"/>
            <a:ext cx="4524525" cy="1511512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EC03B0B2-5280-4CD6-A472-3ACD96D2D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812" y="4216946"/>
            <a:ext cx="4428385" cy="1367730"/>
          </a:xfrm>
          <a:prstGeom prst="rect">
            <a:avLst/>
          </a:prstGeom>
        </p:spPr>
      </p:pic>
      <p:pic>
        <p:nvPicPr>
          <p:cNvPr id="12" name="Picture 11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1B620648-22A1-49AF-9F3E-B693DA80D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43" y="2483672"/>
            <a:ext cx="3876171" cy="13007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809CA2-7051-1945-A147-8A3F25A989D7}"/>
                  </a:ext>
                </a:extLst>
              </p14:cNvPr>
              <p14:cNvContentPartPr/>
              <p14:nvPr/>
            </p14:nvContentPartPr>
            <p14:xfrm>
              <a:off x="784080" y="478800"/>
              <a:ext cx="10527840" cy="5364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809CA2-7051-1945-A147-8A3F25A989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880" y="462600"/>
                <a:ext cx="10560240" cy="539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0810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D8BF4-87BB-44CC-8E40-9374A1ACA8B6}"/>
              </a:ext>
            </a:extLst>
          </p:cNvPr>
          <p:cNvSpPr/>
          <p:nvPr/>
        </p:nvSpPr>
        <p:spPr>
          <a:xfrm>
            <a:off x="3721100" y="2358079"/>
            <a:ext cx="4960987" cy="1445571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265CA-B0C0-417F-9CFB-EF72E23E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41C36"/>
                </a:solidFill>
                <a:sym typeface="Calibri"/>
              </a:rPr>
              <a:t>MEAN SQUARED ERROR(MSE)</a:t>
            </a:r>
            <a:endParaRPr lang="en-US" dirty="0">
              <a:solidFill>
                <a:srgbClr val="141C36"/>
              </a:solidFill>
            </a:endParaRPr>
          </a:p>
        </p:txBody>
      </p:sp>
      <p:sp>
        <p:nvSpPr>
          <p:cNvPr id="3" name="Google Shape;935;p54">
            <a:extLst>
              <a:ext uri="{FF2B5EF4-FFF2-40B4-BE49-F238E27FC236}">
                <a16:creationId xmlns:a16="http://schemas.microsoft.com/office/drawing/2014/main" id="{D8DA7EF4-1A7C-4E73-A170-6C540A6447D9}"/>
              </a:ext>
            </a:extLst>
          </p:cNvPr>
          <p:cNvSpPr txBox="1"/>
          <p:nvPr/>
        </p:nvSpPr>
        <p:spPr>
          <a:xfrm>
            <a:off x="1511311" y="4430347"/>
            <a:ext cx="9118589" cy="124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 (Body)"/>
                <a:ea typeface="Arial"/>
                <a:cs typeface="Arial"/>
                <a:sym typeface="Arial"/>
              </a:rPr>
              <a:t>Characteristics:</a:t>
            </a:r>
            <a:endParaRPr dirty="0">
              <a:latin typeface="Calibri (Body)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latin typeface="Calibri (Body)"/>
                <a:ea typeface="Arial"/>
                <a:cs typeface="Arial"/>
                <a:sym typeface="Arial"/>
              </a:rPr>
              <a:t>Accounts impact of outliers.</a:t>
            </a:r>
            <a:endParaRPr dirty="0">
              <a:solidFill>
                <a:schemeClr val="tx2"/>
              </a:solidFill>
              <a:latin typeface="Calibri (Body)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latin typeface="Calibri (Body)"/>
                <a:ea typeface="Arial"/>
                <a:cs typeface="Arial"/>
                <a:sym typeface="Arial"/>
              </a:rPr>
              <a:t>Error is NOT in same unit as that of the data points .</a:t>
            </a:r>
            <a:endParaRPr sz="2400" dirty="0">
              <a:solidFill>
                <a:srgbClr val="0070C0"/>
              </a:solidFill>
              <a:latin typeface="Calibri (Body)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70C0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936;p54" descr="Image result for mse equation">
            <a:extLst>
              <a:ext uri="{FF2B5EF4-FFF2-40B4-BE49-F238E27FC236}">
                <a16:creationId xmlns:a16="http://schemas.microsoft.com/office/drawing/2014/main" id="{32DF2DC8-2B30-4EF6-96A3-AFB57D2623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84423" y="2469033"/>
            <a:ext cx="4541519" cy="12464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37;p54">
            <a:extLst>
              <a:ext uri="{FF2B5EF4-FFF2-40B4-BE49-F238E27FC236}">
                <a16:creationId xmlns:a16="http://schemas.microsoft.com/office/drawing/2014/main" id="{23EB1B52-40D4-4F59-A339-331C402D2F66}"/>
              </a:ext>
            </a:extLst>
          </p:cNvPr>
          <p:cNvSpPr txBox="1"/>
          <p:nvPr/>
        </p:nvSpPr>
        <p:spPr>
          <a:xfrm>
            <a:off x="655173" y="1540357"/>
            <a:ext cx="112682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 (Body)"/>
                <a:ea typeface="Arial"/>
                <a:cs typeface="Arial"/>
                <a:sym typeface="Arial"/>
              </a:rPr>
              <a:t>MSE is  the </a:t>
            </a:r>
            <a:r>
              <a:rPr lang="en-US" sz="2000" b="1" dirty="0">
                <a:solidFill>
                  <a:schemeClr val="dk1"/>
                </a:solidFill>
                <a:latin typeface="Calibri (Body)"/>
                <a:ea typeface="Arial"/>
                <a:cs typeface="Arial"/>
                <a:sym typeface="Arial"/>
              </a:rPr>
              <a:t>average</a:t>
            </a:r>
            <a:r>
              <a:rPr lang="en-US" sz="2000" dirty="0">
                <a:solidFill>
                  <a:schemeClr val="dk1"/>
                </a:solidFill>
                <a:latin typeface="Calibri (Body)"/>
                <a:ea typeface="Arial"/>
                <a:cs typeface="Arial"/>
                <a:sym typeface="Arial"/>
              </a:rPr>
              <a:t> squared difference between </a:t>
            </a:r>
            <a:r>
              <a:rPr lang="en-US" sz="2000" b="1" dirty="0">
                <a:solidFill>
                  <a:schemeClr val="dk1"/>
                </a:solidFill>
                <a:latin typeface="Calibri (Body)"/>
                <a:ea typeface="Arial"/>
                <a:cs typeface="Arial"/>
                <a:sym typeface="Arial"/>
              </a:rPr>
              <a:t>actual</a:t>
            </a:r>
            <a:r>
              <a:rPr lang="en-US" sz="2000" dirty="0">
                <a:solidFill>
                  <a:schemeClr val="dk1"/>
                </a:solidFill>
                <a:latin typeface="Calibri (Body)"/>
                <a:ea typeface="Arial"/>
                <a:cs typeface="Arial"/>
                <a:sym typeface="Arial"/>
              </a:rPr>
              <a:t> and </a:t>
            </a:r>
            <a:r>
              <a:rPr lang="en-US" sz="2000" b="1" dirty="0">
                <a:solidFill>
                  <a:schemeClr val="dk1"/>
                </a:solidFill>
                <a:latin typeface="Calibri (Body)"/>
                <a:ea typeface="Arial"/>
                <a:cs typeface="Arial"/>
                <a:sym typeface="Arial"/>
              </a:rPr>
              <a:t>predicted</a:t>
            </a:r>
            <a:r>
              <a:rPr lang="en-US" sz="2000" dirty="0">
                <a:solidFill>
                  <a:schemeClr val="dk1"/>
                </a:solidFill>
                <a:latin typeface="Calibri (Body)"/>
                <a:ea typeface="Arial"/>
                <a:cs typeface="Arial"/>
                <a:sym typeface="Arial"/>
              </a:rPr>
              <a:t> values.</a:t>
            </a:r>
            <a:endParaRPr dirty="0">
              <a:latin typeface="Calibri (Body)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B6C77B-D67D-6D46-9853-AC8BF65FFE1F}"/>
                  </a:ext>
                </a:extLst>
              </p14:cNvPr>
              <p14:cNvContentPartPr/>
              <p14:nvPr/>
            </p14:nvContentPartPr>
            <p14:xfrm>
              <a:off x="1607760" y="1895040"/>
              <a:ext cx="8498160" cy="3902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B6C77B-D67D-6D46-9853-AC8BF65FFE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560" y="1878840"/>
                <a:ext cx="8530560" cy="39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943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DCB3B7-E9E1-448D-9938-D4D7C3A3DBD7}"/>
              </a:ext>
            </a:extLst>
          </p:cNvPr>
          <p:cNvSpPr/>
          <p:nvPr/>
        </p:nvSpPr>
        <p:spPr>
          <a:xfrm>
            <a:off x="3958741" y="2798220"/>
            <a:ext cx="4524525" cy="1349047"/>
          </a:xfrm>
          <a:prstGeom prst="rect">
            <a:avLst/>
          </a:prstGeom>
          <a:solidFill>
            <a:srgbClr val="FAFAF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A15B6-91B8-410C-9BED-A4A1CFC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141C36"/>
                </a:solidFill>
                <a:sym typeface="Calibri"/>
              </a:rPr>
              <a:t>ROOT MEAN SQUARED ERROR(RMSE)</a:t>
            </a:r>
            <a:br>
              <a:rPr lang="en-US" dirty="0">
                <a:solidFill>
                  <a:srgbClr val="141C36"/>
                </a:solidFill>
                <a:sym typeface="Calibri"/>
              </a:rPr>
            </a:br>
            <a:endParaRPr lang="en-US" dirty="0">
              <a:solidFill>
                <a:srgbClr val="141C36"/>
              </a:solidFill>
            </a:endParaRPr>
          </a:p>
        </p:txBody>
      </p:sp>
      <p:pic>
        <p:nvPicPr>
          <p:cNvPr id="3" name="Google Shape;951;p55" descr="Related image">
            <a:extLst>
              <a:ext uri="{FF2B5EF4-FFF2-40B4-BE49-F238E27FC236}">
                <a16:creationId xmlns:a16="http://schemas.microsoft.com/office/drawing/2014/main" id="{5CAA108F-7C50-4E22-99D3-8DAA4FC28A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62873" y="2939150"/>
            <a:ext cx="4055039" cy="120811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Google Shape;952;p55">
            <a:extLst>
              <a:ext uri="{FF2B5EF4-FFF2-40B4-BE49-F238E27FC236}">
                <a16:creationId xmlns:a16="http://schemas.microsoft.com/office/drawing/2014/main" id="{15DC3FC5-03E5-4CB2-B2D3-5FE745D48F61}"/>
              </a:ext>
            </a:extLst>
          </p:cNvPr>
          <p:cNvSpPr/>
          <p:nvPr/>
        </p:nvSpPr>
        <p:spPr>
          <a:xfrm>
            <a:off x="683329" y="4827732"/>
            <a:ext cx="922544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Characteristics:</a:t>
            </a:r>
            <a:endParaRPr sz="24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Accounts impact of outliers.</a:t>
            </a:r>
            <a:endParaRPr dirty="0">
              <a:solidFill>
                <a:schemeClr val="tx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Error is in same unit as that of the data points.</a:t>
            </a:r>
            <a:endParaRPr sz="2400" dirty="0">
              <a:solidFill>
                <a:schemeClr val="tx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Google Shape;953;p55">
            <a:extLst>
              <a:ext uri="{FF2B5EF4-FFF2-40B4-BE49-F238E27FC236}">
                <a16:creationId xmlns:a16="http://schemas.microsoft.com/office/drawing/2014/main" id="{5EC2529A-2DC2-4B6F-B927-2948EF71F9A2}"/>
              </a:ext>
            </a:extLst>
          </p:cNvPr>
          <p:cNvSpPr txBox="1"/>
          <p:nvPr/>
        </p:nvSpPr>
        <p:spPr>
          <a:xfrm>
            <a:off x="683329" y="1829654"/>
            <a:ext cx="112682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RMSE is  the square root of the 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average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squared difference between 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actual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and 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predicted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values.</a:t>
            </a:r>
            <a:endParaRPr dirty="0"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8920EB0-A98C-4117-B2E9-BAEDDD610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813" y="2819414"/>
            <a:ext cx="3914420" cy="13135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14694C-1B9A-B14A-A697-634F4B5EA582}"/>
                  </a:ext>
                </a:extLst>
              </p14:cNvPr>
              <p14:cNvContentPartPr/>
              <p14:nvPr/>
            </p14:nvContentPartPr>
            <p14:xfrm>
              <a:off x="476640" y="362520"/>
              <a:ext cx="10464480" cy="6182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14694C-1B9A-B14A-A697-634F4B5EA5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440" y="346320"/>
                <a:ext cx="10496880" cy="62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811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507A9F-5A3C-4FFA-9FFE-4F78376B005B}"/>
              </a:ext>
            </a:extLst>
          </p:cNvPr>
          <p:cNvSpPr/>
          <p:nvPr/>
        </p:nvSpPr>
        <p:spPr>
          <a:xfrm>
            <a:off x="1848043" y="3136613"/>
            <a:ext cx="8495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Important </a:t>
            </a:r>
            <a:r>
              <a:rPr lang="en-US" sz="36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Assumptions</a:t>
            </a:r>
            <a:r>
              <a:rPr lang="en-US" sz="3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in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270051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1C5AB-5273-448A-BAD0-DDECBC041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5526" y="2083569"/>
            <a:ext cx="3523959" cy="2690863"/>
          </a:xfrm>
        </p:spPr>
        <p:txBody>
          <a:bodyPr/>
          <a:lstStyle/>
          <a:p>
            <a:r>
              <a:rPr lang="en-US" sz="3600" dirty="0">
                <a:sym typeface="Calibri"/>
              </a:rPr>
              <a:t>ASSUMPTIONS IN LINEAR REGRESSION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FFFF2-8A5C-401C-B3DB-43EDCA064011}"/>
              </a:ext>
            </a:extLst>
          </p:cNvPr>
          <p:cNvSpPr/>
          <p:nvPr/>
        </p:nvSpPr>
        <p:spPr>
          <a:xfrm>
            <a:off x="1008669" y="1997839"/>
            <a:ext cx="56972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chemeClr val="tx2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</a:t>
            </a:r>
            <a:r>
              <a:rPr lang="en-US" b="1" i="1" dirty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b="1" i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Linear relation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between dependent &amp; independent variables.</a:t>
            </a:r>
            <a:endParaRPr lang="en-US" dirty="0"/>
          </a:p>
          <a:p>
            <a:pPr marL="463550" lvl="0" indent="-285750">
              <a:buClr>
                <a:schemeClr val="tx2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tx2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</a:t>
            </a:r>
            <a:r>
              <a:rPr lang="en-US" b="1" i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multicollinearity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between independent variables.</a:t>
            </a:r>
            <a:endParaRPr lang="en-US" dirty="0"/>
          </a:p>
          <a:p>
            <a:pPr marL="463550" lvl="0" indent="-285750">
              <a:buClr>
                <a:schemeClr val="tx2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tx2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Residuals(errors) are </a:t>
            </a:r>
            <a:r>
              <a:rPr lang="en-US" b="1" i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homoscedastic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en-US" dirty="0"/>
          </a:p>
          <a:p>
            <a:pPr marL="463550" lvl="0" indent="-285750" algn="just">
              <a:buClr>
                <a:schemeClr val="tx2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chemeClr val="tx2"/>
              </a:buClr>
              <a:buSzPts val="2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Residuals are </a:t>
            </a:r>
            <a:r>
              <a:rPr lang="en-US" b="1" i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normally distributed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en-US" dirty="0"/>
          </a:p>
          <a:p>
            <a:pPr marL="463550" lvl="0" indent="-285750">
              <a:buClr>
                <a:schemeClr val="tx2"/>
              </a:buClr>
              <a:buSzPts val="28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64B469-CB93-8347-AB2D-E28B3F34A5F1}"/>
                  </a:ext>
                </a:extLst>
              </p14:cNvPr>
              <p14:cNvContentPartPr/>
              <p14:nvPr/>
            </p14:nvContentPartPr>
            <p14:xfrm>
              <a:off x="861840" y="1819800"/>
              <a:ext cx="6104160" cy="91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64B469-CB93-8347-AB2D-E28B3F34A5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5640" y="1803600"/>
                <a:ext cx="6136560" cy="9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325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1368-02EA-44DF-9050-6129F487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13" y="446148"/>
            <a:ext cx="9725884" cy="676597"/>
          </a:xfrm>
        </p:spPr>
        <p:txBody>
          <a:bodyPr>
            <a:normAutofit fontScale="90000"/>
          </a:bodyPr>
          <a:lstStyle/>
          <a:p>
            <a:r>
              <a:rPr lang="en-US" sz="3200">
                <a:sym typeface="Calibri"/>
              </a:rPr>
              <a:t>WHAT IF THE RELATIONSHIP IS NOT LINEAR AT ALL</a:t>
            </a:r>
            <a:br>
              <a:rPr lang="en-US" sz="3200">
                <a:sym typeface="Calibri"/>
              </a:rPr>
            </a:br>
            <a:endParaRPr lang="en-US" sz="3200" dirty="0"/>
          </a:p>
        </p:txBody>
      </p:sp>
      <p:grpSp>
        <p:nvGrpSpPr>
          <p:cNvPr id="3" name="Google Shape;1052;p62">
            <a:extLst>
              <a:ext uri="{FF2B5EF4-FFF2-40B4-BE49-F238E27FC236}">
                <a16:creationId xmlns:a16="http://schemas.microsoft.com/office/drawing/2014/main" id="{EAD5C895-A20A-4E06-A856-622B4DA760FA}"/>
              </a:ext>
            </a:extLst>
          </p:cNvPr>
          <p:cNvGrpSpPr/>
          <p:nvPr/>
        </p:nvGrpSpPr>
        <p:grpSpPr>
          <a:xfrm>
            <a:off x="13116584" y="883795"/>
            <a:ext cx="5167644" cy="3392897"/>
            <a:chOff x="6524260" y="2514369"/>
            <a:chExt cx="5167644" cy="3392897"/>
          </a:xfrm>
        </p:grpSpPr>
        <p:pic>
          <p:nvPicPr>
            <p:cNvPr id="4" name="Google Shape;1053;p62">
              <a:extLst>
                <a:ext uri="{FF2B5EF4-FFF2-40B4-BE49-F238E27FC236}">
                  <a16:creationId xmlns:a16="http://schemas.microsoft.com/office/drawing/2014/main" id="{01FF580A-07F7-4506-B31E-C691DA66D35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24260" y="2514369"/>
              <a:ext cx="5167644" cy="3392897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cxnSp>
          <p:nvCxnSpPr>
            <p:cNvPr id="5" name="Google Shape;1054;p62">
              <a:extLst>
                <a:ext uri="{FF2B5EF4-FFF2-40B4-BE49-F238E27FC236}">
                  <a16:creationId xmlns:a16="http://schemas.microsoft.com/office/drawing/2014/main" id="{67D6AA64-33F9-4A09-BB29-D19E8806593F}"/>
                </a:ext>
              </a:extLst>
            </p:cNvPr>
            <p:cNvCxnSpPr/>
            <p:nvPr/>
          </p:nvCxnSpPr>
          <p:spPr>
            <a:xfrm rot="10800000" flipH="1">
              <a:off x="7938661" y="3338944"/>
              <a:ext cx="2769006" cy="1565564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" name="Google Shape;1055;p62">
              <a:extLst>
                <a:ext uri="{FF2B5EF4-FFF2-40B4-BE49-F238E27FC236}">
                  <a16:creationId xmlns:a16="http://schemas.microsoft.com/office/drawing/2014/main" id="{ABB55C37-997A-4D7F-9A86-53933C43F6A6}"/>
                </a:ext>
              </a:extLst>
            </p:cNvPr>
            <p:cNvCxnSpPr/>
            <p:nvPr/>
          </p:nvCxnSpPr>
          <p:spPr>
            <a:xfrm>
              <a:off x="7786255" y="2812473"/>
              <a:ext cx="1039090" cy="1593272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1056;p62">
              <a:extLst>
                <a:ext uri="{FF2B5EF4-FFF2-40B4-BE49-F238E27FC236}">
                  <a16:creationId xmlns:a16="http://schemas.microsoft.com/office/drawing/2014/main" id="{9E039EA4-7A1E-47E5-9675-A67CDF3309C3}"/>
                </a:ext>
              </a:extLst>
            </p:cNvPr>
            <p:cNvCxnSpPr/>
            <p:nvPr/>
          </p:nvCxnSpPr>
          <p:spPr>
            <a:xfrm rot="10800000">
              <a:off x="9940631" y="3782293"/>
              <a:ext cx="630387" cy="623452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" name="Google Shape;1057;p62">
              <a:extLst>
                <a:ext uri="{FF2B5EF4-FFF2-40B4-BE49-F238E27FC236}">
                  <a16:creationId xmlns:a16="http://schemas.microsoft.com/office/drawing/2014/main" id="{D8AAABD0-E473-42E0-850A-4B5C5F5B1A42}"/>
                </a:ext>
              </a:extLst>
            </p:cNvPr>
            <p:cNvCxnSpPr/>
            <p:nvPr/>
          </p:nvCxnSpPr>
          <p:spPr>
            <a:xfrm rot="10800000">
              <a:off x="9705104" y="3934692"/>
              <a:ext cx="600777" cy="651163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1058;p62">
              <a:extLst>
                <a:ext uri="{FF2B5EF4-FFF2-40B4-BE49-F238E27FC236}">
                  <a16:creationId xmlns:a16="http://schemas.microsoft.com/office/drawing/2014/main" id="{CFDD1451-F9C9-4779-B674-5849839D66FF}"/>
                </a:ext>
              </a:extLst>
            </p:cNvPr>
            <p:cNvCxnSpPr/>
            <p:nvPr/>
          </p:nvCxnSpPr>
          <p:spPr>
            <a:xfrm rot="10800000">
              <a:off x="10231580" y="3643747"/>
              <a:ext cx="600777" cy="651163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0" name="Google Shape;1059;p62">
            <a:extLst>
              <a:ext uri="{FF2B5EF4-FFF2-40B4-BE49-F238E27FC236}">
                <a16:creationId xmlns:a16="http://schemas.microsoft.com/office/drawing/2014/main" id="{D5DEECED-0807-4E01-AAE5-375133236C30}"/>
              </a:ext>
            </a:extLst>
          </p:cNvPr>
          <p:cNvCxnSpPr/>
          <p:nvPr/>
        </p:nvCxnSpPr>
        <p:spPr>
          <a:xfrm rot="10800000">
            <a:off x="14872271" y="3136271"/>
            <a:ext cx="13855" cy="1558737"/>
          </a:xfrm>
          <a:prstGeom prst="straightConnector1">
            <a:avLst/>
          </a:prstGeom>
          <a:noFill/>
          <a:ln w="28575" cap="flat" cmpd="sng">
            <a:solidFill>
              <a:srgbClr val="33CC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" name="Google Shape;1060;p62">
            <a:extLst>
              <a:ext uri="{FF2B5EF4-FFF2-40B4-BE49-F238E27FC236}">
                <a16:creationId xmlns:a16="http://schemas.microsoft.com/office/drawing/2014/main" id="{D12D76BC-59CC-4D59-9491-845317EBAE62}"/>
              </a:ext>
            </a:extLst>
          </p:cNvPr>
          <p:cNvSpPr txBox="1"/>
          <p:nvPr/>
        </p:nvSpPr>
        <p:spPr>
          <a:xfrm>
            <a:off x="13236203" y="4741457"/>
            <a:ext cx="527981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doesn’t capture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information  due to distribution of data points.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61;p62">
            <a:extLst>
              <a:ext uri="{FF2B5EF4-FFF2-40B4-BE49-F238E27FC236}">
                <a16:creationId xmlns:a16="http://schemas.microsoft.com/office/drawing/2014/main" id="{29988977-5EC9-4ABB-B719-24DA8FD7E41A}"/>
              </a:ext>
            </a:extLst>
          </p:cNvPr>
          <p:cNvSpPr txBox="1"/>
          <p:nvPr/>
        </p:nvSpPr>
        <p:spPr>
          <a:xfrm>
            <a:off x="17410831" y="1400826"/>
            <a:ext cx="4729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ŷ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062;p62">
            <a:extLst>
              <a:ext uri="{FF2B5EF4-FFF2-40B4-BE49-F238E27FC236}">
                <a16:creationId xmlns:a16="http://schemas.microsoft.com/office/drawing/2014/main" id="{3349AB16-5677-4A14-AF59-37A380F84C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45664" y="883794"/>
            <a:ext cx="5167644" cy="339289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4" name="Google Shape;1065;p62">
            <a:extLst>
              <a:ext uri="{FF2B5EF4-FFF2-40B4-BE49-F238E27FC236}">
                <a16:creationId xmlns:a16="http://schemas.microsoft.com/office/drawing/2014/main" id="{ECEAB94A-BBEE-4D16-BA95-B1FD588C51A7}"/>
              </a:ext>
            </a:extLst>
          </p:cNvPr>
          <p:cNvSpPr/>
          <p:nvPr/>
        </p:nvSpPr>
        <p:spPr>
          <a:xfrm>
            <a:off x="20261701" y="1175618"/>
            <a:ext cx="3713018" cy="2327564"/>
          </a:xfrm>
          <a:custGeom>
            <a:avLst/>
            <a:gdLst/>
            <a:ahLst/>
            <a:cxnLst/>
            <a:rect l="l" t="t" r="r" b="b"/>
            <a:pathLst>
              <a:path w="3713018" h="2327564" extrusionOk="0">
                <a:moveTo>
                  <a:pt x="0" y="0"/>
                </a:moveTo>
                <a:cubicBezTo>
                  <a:pt x="18564" y="129951"/>
                  <a:pt x="-4260" y="69810"/>
                  <a:pt x="69273" y="180109"/>
                </a:cubicBezTo>
                <a:lnTo>
                  <a:pt x="96982" y="221673"/>
                </a:lnTo>
                <a:lnTo>
                  <a:pt x="124691" y="263236"/>
                </a:lnTo>
                <a:cubicBezTo>
                  <a:pt x="157665" y="362160"/>
                  <a:pt x="136198" y="322061"/>
                  <a:pt x="180109" y="387927"/>
                </a:cubicBezTo>
                <a:cubicBezTo>
                  <a:pt x="184727" y="401782"/>
                  <a:pt x="190421" y="415323"/>
                  <a:pt x="193963" y="429491"/>
                </a:cubicBezTo>
                <a:cubicBezTo>
                  <a:pt x="208823" y="488931"/>
                  <a:pt x="209320" y="520126"/>
                  <a:pt x="221673" y="581891"/>
                </a:cubicBezTo>
                <a:cubicBezTo>
                  <a:pt x="225407" y="600562"/>
                  <a:pt x="230909" y="618836"/>
                  <a:pt x="235527" y="637309"/>
                </a:cubicBezTo>
                <a:cubicBezTo>
                  <a:pt x="240145" y="688109"/>
                  <a:pt x="239378" y="739690"/>
                  <a:pt x="249382" y="789709"/>
                </a:cubicBezTo>
                <a:cubicBezTo>
                  <a:pt x="257974" y="832670"/>
                  <a:pt x="290945" y="914400"/>
                  <a:pt x="290945" y="914400"/>
                </a:cubicBezTo>
                <a:cubicBezTo>
                  <a:pt x="295563" y="983673"/>
                  <a:pt x="297532" y="1053173"/>
                  <a:pt x="304800" y="1122218"/>
                </a:cubicBezTo>
                <a:cubicBezTo>
                  <a:pt x="308022" y="1152822"/>
                  <a:pt x="339809" y="1241101"/>
                  <a:pt x="346363" y="1260764"/>
                </a:cubicBezTo>
                <a:lnTo>
                  <a:pt x="360218" y="1302327"/>
                </a:lnTo>
                <a:cubicBezTo>
                  <a:pt x="364836" y="1316182"/>
                  <a:pt x="365972" y="1331740"/>
                  <a:pt x="374073" y="1343891"/>
                </a:cubicBezTo>
                <a:lnTo>
                  <a:pt x="457200" y="1468582"/>
                </a:lnTo>
                <a:cubicBezTo>
                  <a:pt x="466436" y="1482437"/>
                  <a:pt x="473135" y="1498372"/>
                  <a:pt x="484909" y="1510146"/>
                </a:cubicBezTo>
                <a:cubicBezTo>
                  <a:pt x="530029" y="1555266"/>
                  <a:pt x="539904" y="1557895"/>
                  <a:pt x="568036" y="1607127"/>
                </a:cubicBezTo>
                <a:cubicBezTo>
                  <a:pt x="578283" y="1625059"/>
                  <a:pt x="587357" y="1643673"/>
                  <a:pt x="595745" y="1662546"/>
                </a:cubicBezTo>
                <a:cubicBezTo>
                  <a:pt x="605845" y="1685272"/>
                  <a:pt x="610273" y="1710729"/>
                  <a:pt x="623454" y="1731818"/>
                </a:cubicBezTo>
                <a:cubicBezTo>
                  <a:pt x="633839" y="1748433"/>
                  <a:pt x="652475" y="1758330"/>
                  <a:pt x="665018" y="1773382"/>
                </a:cubicBezTo>
                <a:cubicBezTo>
                  <a:pt x="675678" y="1786174"/>
                  <a:pt x="682067" y="1802154"/>
                  <a:pt x="692727" y="1814946"/>
                </a:cubicBezTo>
                <a:cubicBezTo>
                  <a:pt x="726061" y="1854947"/>
                  <a:pt x="734988" y="1856974"/>
                  <a:pt x="775854" y="1884218"/>
                </a:cubicBezTo>
                <a:cubicBezTo>
                  <a:pt x="847998" y="1992435"/>
                  <a:pt x="755899" y="1872716"/>
                  <a:pt x="845127" y="1939636"/>
                </a:cubicBezTo>
                <a:cubicBezTo>
                  <a:pt x="899159" y="1980159"/>
                  <a:pt x="910061" y="2002401"/>
                  <a:pt x="942109" y="2050473"/>
                </a:cubicBezTo>
                <a:cubicBezTo>
                  <a:pt x="966168" y="2122651"/>
                  <a:pt x="940203" y="2065410"/>
                  <a:pt x="983673" y="2119746"/>
                </a:cubicBezTo>
                <a:cubicBezTo>
                  <a:pt x="1024817" y="2171175"/>
                  <a:pt x="1007604" y="2187759"/>
                  <a:pt x="1094509" y="2216727"/>
                </a:cubicBezTo>
                <a:lnTo>
                  <a:pt x="1177636" y="2244436"/>
                </a:lnTo>
                <a:cubicBezTo>
                  <a:pt x="1225998" y="2292800"/>
                  <a:pt x="1192953" y="2268015"/>
                  <a:pt x="1288473" y="2299855"/>
                </a:cubicBezTo>
                <a:lnTo>
                  <a:pt x="1288473" y="2299855"/>
                </a:lnTo>
                <a:lnTo>
                  <a:pt x="1330036" y="2327564"/>
                </a:lnTo>
                <a:cubicBezTo>
                  <a:pt x="1380836" y="2322946"/>
                  <a:pt x="1433499" y="2328102"/>
                  <a:pt x="1482436" y="2313709"/>
                </a:cubicBezTo>
                <a:cubicBezTo>
                  <a:pt x="1558867" y="2291229"/>
                  <a:pt x="1548904" y="2266077"/>
                  <a:pt x="1593273" y="2230582"/>
                </a:cubicBezTo>
                <a:cubicBezTo>
                  <a:pt x="1606275" y="2220180"/>
                  <a:pt x="1618389" y="2205470"/>
                  <a:pt x="1634836" y="2202873"/>
                </a:cubicBezTo>
                <a:cubicBezTo>
                  <a:pt x="1707965" y="2191326"/>
                  <a:pt x="1782618" y="2193636"/>
                  <a:pt x="1856509" y="2189018"/>
                </a:cubicBezTo>
                <a:cubicBezTo>
                  <a:pt x="1888440" y="2183696"/>
                  <a:pt x="1947092" y="2178363"/>
                  <a:pt x="1981200" y="2161309"/>
                </a:cubicBezTo>
                <a:cubicBezTo>
                  <a:pt x="2049003" y="2127407"/>
                  <a:pt x="1998930" y="2144548"/>
                  <a:pt x="2050473" y="2105891"/>
                </a:cubicBezTo>
                <a:cubicBezTo>
                  <a:pt x="2077115" y="2085910"/>
                  <a:pt x="2105891" y="2068946"/>
                  <a:pt x="2133600" y="2050473"/>
                </a:cubicBezTo>
                <a:cubicBezTo>
                  <a:pt x="2147454" y="2041237"/>
                  <a:pt x="2159367" y="2028030"/>
                  <a:pt x="2175163" y="2022764"/>
                </a:cubicBezTo>
                <a:cubicBezTo>
                  <a:pt x="2189018" y="2018146"/>
                  <a:pt x="2203665" y="2015440"/>
                  <a:pt x="2216727" y="2008909"/>
                </a:cubicBezTo>
                <a:cubicBezTo>
                  <a:pt x="2324152" y="1955197"/>
                  <a:pt x="2195389" y="2002167"/>
                  <a:pt x="2299854" y="1967346"/>
                </a:cubicBezTo>
                <a:cubicBezTo>
                  <a:pt x="2395133" y="1903826"/>
                  <a:pt x="2351388" y="1922458"/>
                  <a:pt x="2424545" y="1898073"/>
                </a:cubicBezTo>
                <a:cubicBezTo>
                  <a:pt x="2438400" y="1888837"/>
                  <a:pt x="2450893" y="1877127"/>
                  <a:pt x="2466109" y="1870364"/>
                </a:cubicBezTo>
                <a:cubicBezTo>
                  <a:pt x="2492799" y="1858502"/>
                  <a:pt x="2521527" y="1851891"/>
                  <a:pt x="2549236" y="1842655"/>
                </a:cubicBezTo>
                <a:cubicBezTo>
                  <a:pt x="2563091" y="1838037"/>
                  <a:pt x="2578649" y="1836901"/>
                  <a:pt x="2590800" y="1828800"/>
                </a:cubicBezTo>
                <a:cubicBezTo>
                  <a:pt x="2604654" y="1819564"/>
                  <a:pt x="2619361" y="1811493"/>
                  <a:pt x="2632363" y="1801091"/>
                </a:cubicBezTo>
                <a:cubicBezTo>
                  <a:pt x="2642563" y="1792931"/>
                  <a:pt x="2648390" y="1779224"/>
                  <a:pt x="2660073" y="1773382"/>
                </a:cubicBezTo>
                <a:cubicBezTo>
                  <a:pt x="2686197" y="1760320"/>
                  <a:pt x="2743200" y="1745673"/>
                  <a:pt x="2743200" y="1745673"/>
                </a:cubicBezTo>
                <a:cubicBezTo>
                  <a:pt x="2757054" y="1731818"/>
                  <a:pt x="2767635" y="1713624"/>
                  <a:pt x="2784763" y="1704109"/>
                </a:cubicBezTo>
                <a:cubicBezTo>
                  <a:pt x="2810296" y="1689924"/>
                  <a:pt x="2867891" y="1676400"/>
                  <a:pt x="2867891" y="1676400"/>
                </a:cubicBezTo>
                <a:cubicBezTo>
                  <a:pt x="2881745" y="1662545"/>
                  <a:pt x="2893510" y="1646224"/>
                  <a:pt x="2909454" y="1634836"/>
                </a:cubicBezTo>
                <a:cubicBezTo>
                  <a:pt x="2939414" y="1613436"/>
                  <a:pt x="2972517" y="1604579"/>
                  <a:pt x="3006436" y="1593273"/>
                </a:cubicBezTo>
                <a:cubicBezTo>
                  <a:pt x="3034145" y="1574800"/>
                  <a:pt x="3066014" y="1561403"/>
                  <a:pt x="3089563" y="1537855"/>
                </a:cubicBezTo>
                <a:cubicBezTo>
                  <a:pt x="3112592" y="1514827"/>
                  <a:pt x="3127381" y="1496416"/>
                  <a:pt x="3158836" y="1482436"/>
                </a:cubicBezTo>
                <a:cubicBezTo>
                  <a:pt x="3185526" y="1470573"/>
                  <a:pt x="3217661" y="1470928"/>
                  <a:pt x="3241963" y="1454727"/>
                </a:cubicBezTo>
                <a:cubicBezTo>
                  <a:pt x="3269672" y="1436254"/>
                  <a:pt x="3293498" y="1409840"/>
                  <a:pt x="3325091" y="1399309"/>
                </a:cubicBezTo>
                <a:cubicBezTo>
                  <a:pt x="3352800" y="1390073"/>
                  <a:pt x="3383916" y="1387801"/>
                  <a:pt x="3408218" y="1371600"/>
                </a:cubicBezTo>
                <a:cubicBezTo>
                  <a:pt x="3422073" y="1362364"/>
                  <a:pt x="3434889" y="1351338"/>
                  <a:pt x="3449782" y="1343891"/>
                </a:cubicBezTo>
                <a:cubicBezTo>
                  <a:pt x="3462844" y="1337360"/>
                  <a:pt x="3478579" y="1337128"/>
                  <a:pt x="3491345" y="1330036"/>
                </a:cubicBezTo>
                <a:cubicBezTo>
                  <a:pt x="3491362" y="1330027"/>
                  <a:pt x="3595246" y="1260769"/>
                  <a:pt x="3616036" y="1246909"/>
                </a:cubicBezTo>
                <a:cubicBezTo>
                  <a:pt x="3629891" y="1237673"/>
                  <a:pt x="3641803" y="1224465"/>
                  <a:pt x="3657600" y="1219200"/>
                </a:cubicBezTo>
                <a:cubicBezTo>
                  <a:pt x="3705359" y="1203281"/>
                  <a:pt x="3688837" y="1215672"/>
                  <a:pt x="3713018" y="1191491"/>
                </a:cubicBezTo>
              </a:path>
            </a:pathLst>
          </a:cu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66;p62">
            <a:extLst>
              <a:ext uri="{FF2B5EF4-FFF2-40B4-BE49-F238E27FC236}">
                <a16:creationId xmlns:a16="http://schemas.microsoft.com/office/drawing/2014/main" id="{86356F76-8904-4F36-9F02-FA0E14DC129E}"/>
              </a:ext>
            </a:extLst>
          </p:cNvPr>
          <p:cNvSpPr/>
          <p:nvPr/>
        </p:nvSpPr>
        <p:spPr>
          <a:xfrm>
            <a:off x="21411629" y="1134052"/>
            <a:ext cx="1253835" cy="3740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1067;p62">
            <a:extLst>
              <a:ext uri="{FF2B5EF4-FFF2-40B4-BE49-F238E27FC236}">
                <a16:creationId xmlns:a16="http://schemas.microsoft.com/office/drawing/2014/main" id="{38CC57F0-BE03-408B-AFF7-865F172F8031}"/>
              </a:ext>
            </a:extLst>
          </p:cNvPr>
          <p:cNvCxnSpPr/>
          <p:nvPr/>
        </p:nvCxnSpPr>
        <p:spPr>
          <a:xfrm rot="10800000">
            <a:off x="21049041" y="3273934"/>
            <a:ext cx="0" cy="1467523"/>
          </a:xfrm>
          <a:prstGeom prst="straightConnector1">
            <a:avLst/>
          </a:prstGeom>
          <a:noFill/>
          <a:ln w="28575" cap="flat" cmpd="sng">
            <a:solidFill>
              <a:srgbClr val="33CC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Google Shape;1068;p62">
            <a:extLst>
              <a:ext uri="{FF2B5EF4-FFF2-40B4-BE49-F238E27FC236}">
                <a16:creationId xmlns:a16="http://schemas.microsoft.com/office/drawing/2014/main" id="{C519B9AF-5651-4E16-8E43-DC5D6195F660}"/>
              </a:ext>
            </a:extLst>
          </p:cNvPr>
          <p:cNvSpPr txBox="1"/>
          <p:nvPr/>
        </p:nvSpPr>
        <p:spPr>
          <a:xfrm>
            <a:off x="19388864" y="4750086"/>
            <a:ext cx="50694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non-linear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approach works better in this scenario.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284D12-52C9-4E88-A2BD-7B7143273A6B}"/>
              </a:ext>
            </a:extLst>
          </p:cNvPr>
          <p:cNvSpPr/>
          <p:nvPr/>
        </p:nvSpPr>
        <p:spPr>
          <a:xfrm>
            <a:off x="14706110" y="7426779"/>
            <a:ext cx="1611086" cy="139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AACA82-0D23-4CA0-AE07-81806DE3426D}"/>
              </a:ext>
            </a:extLst>
          </p:cNvPr>
          <p:cNvGrpSpPr/>
          <p:nvPr/>
        </p:nvGrpSpPr>
        <p:grpSpPr>
          <a:xfrm>
            <a:off x="6154545" y="1647162"/>
            <a:ext cx="5788045" cy="3686620"/>
            <a:chOff x="-77956" y="1675138"/>
            <a:chExt cx="5788045" cy="36866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294DB9-C62E-4381-AD9E-DBB2D1EA4A22}"/>
                </a:ext>
              </a:extLst>
            </p:cNvPr>
            <p:cNvSpPr/>
            <p:nvPr/>
          </p:nvSpPr>
          <p:spPr>
            <a:xfrm>
              <a:off x="1428750" y="1675138"/>
              <a:ext cx="4121614" cy="265873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Google Shape;1059;p62">
              <a:extLst>
                <a:ext uri="{FF2B5EF4-FFF2-40B4-BE49-F238E27FC236}">
                  <a16:creationId xmlns:a16="http://schemas.microsoft.com/office/drawing/2014/main" id="{C2E734F8-5414-47BB-90BC-D56102C272D1}"/>
                </a:ext>
              </a:extLst>
            </p:cNvPr>
            <p:cNvCxnSpPr/>
            <p:nvPr/>
          </p:nvCxnSpPr>
          <p:spPr>
            <a:xfrm rot="10800000">
              <a:off x="2299271" y="3803021"/>
              <a:ext cx="13855" cy="1558737"/>
            </a:xfrm>
            <a:prstGeom prst="straightConnector1">
              <a:avLst/>
            </a:prstGeom>
            <a:noFill/>
            <a:ln w="28575" cap="flat" cmpd="sng">
              <a:solidFill>
                <a:srgbClr val="33CC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10F8E4-BB68-49EB-ADA7-DE4CE839A50B}"/>
                </a:ext>
              </a:extLst>
            </p:cNvPr>
            <p:cNvSpPr txBox="1"/>
            <p:nvPr/>
          </p:nvSpPr>
          <p:spPr>
            <a:xfrm>
              <a:off x="2751115" y="4650720"/>
              <a:ext cx="1459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 (km/h)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1CC9CB-D7F9-4A3C-9D16-504C5CE35EDB}"/>
                </a:ext>
              </a:extLst>
            </p:cNvPr>
            <p:cNvSpPr txBox="1"/>
            <p:nvPr/>
          </p:nvSpPr>
          <p:spPr>
            <a:xfrm>
              <a:off x="-77956" y="2827954"/>
              <a:ext cx="11557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Fuel Used</a:t>
              </a:r>
            </a:p>
            <a:p>
              <a:pPr algn="ctr"/>
              <a:r>
                <a:rPr lang="en-US" sz="1400" dirty="0"/>
                <a:t>(liter/100km)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EC4F65A-028A-4CFB-8973-2BB57C673E24}"/>
                </a:ext>
              </a:extLst>
            </p:cNvPr>
            <p:cNvGrpSpPr/>
            <p:nvPr/>
          </p:nvGrpSpPr>
          <p:grpSpPr>
            <a:xfrm>
              <a:off x="1307734" y="1982398"/>
              <a:ext cx="4095262" cy="2455654"/>
              <a:chOff x="-5384800" y="2034288"/>
              <a:chExt cx="4095262" cy="2455654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C160C32-0714-4332-A49A-29620DC618F0}"/>
                  </a:ext>
                </a:extLst>
              </p:cNvPr>
              <p:cNvCxnSpPr/>
              <p:nvPr/>
            </p:nvCxnSpPr>
            <p:spPr>
              <a:xfrm>
                <a:off x="-5380892" y="2034288"/>
                <a:ext cx="12113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2CD17F7-F755-4C6E-BB94-4D4E49CE2AD2}"/>
                  </a:ext>
                </a:extLst>
              </p:cNvPr>
              <p:cNvCxnSpPr/>
              <p:nvPr/>
            </p:nvCxnSpPr>
            <p:spPr>
              <a:xfrm>
                <a:off x="-5384800" y="2776750"/>
                <a:ext cx="12113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D55C522-57C7-4E9E-B5F6-1C951BC6DD6A}"/>
                  </a:ext>
                </a:extLst>
              </p:cNvPr>
              <p:cNvCxnSpPr/>
              <p:nvPr/>
            </p:nvCxnSpPr>
            <p:spPr>
              <a:xfrm>
                <a:off x="-5380892" y="3554381"/>
                <a:ext cx="12113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E35E34A-0702-4C5E-A4A1-26EB32856BE1}"/>
                  </a:ext>
                </a:extLst>
              </p:cNvPr>
              <p:cNvCxnSpPr/>
              <p:nvPr/>
            </p:nvCxnSpPr>
            <p:spPr>
              <a:xfrm>
                <a:off x="-5384800" y="4333875"/>
                <a:ext cx="12113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CDAAB84-238A-4978-AAE3-95A2826598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173785" y="4380524"/>
                <a:ext cx="0" cy="9769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0CE5451-885A-4078-B26C-8BC65538D3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880338" y="4388340"/>
                <a:ext cx="0" cy="9769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E215E9F-A3AB-4DCF-9860-618DC2A30A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590800" y="4382479"/>
                <a:ext cx="0" cy="9769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BA8086C-D78F-41AA-817D-145F994096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289538" y="4392250"/>
                <a:ext cx="0" cy="9769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B33E59-A3D5-4745-8080-CE6BED1CF494}"/>
                </a:ext>
              </a:extLst>
            </p:cNvPr>
            <p:cNvSpPr/>
            <p:nvPr/>
          </p:nvSpPr>
          <p:spPr>
            <a:xfrm>
              <a:off x="1974489" y="2995432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741A879-EC1A-42B0-9F25-6E03F5118804}"/>
                </a:ext>
              </a:extLst>
            </p:cNvPr>
            <p:cNvSpPr/>
            <p:nvPr/>
          </p:nvSpPr>
          <p:spPr>
            <a:xfrm>
              <a:off x="2231914" y="3473304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4115C3-54E4-4BCE-B83D-BA7851842397}"/>
                </a:ext>
              </a:extLst>
            </p:cNvPr>
            <p:cNvSpPr/>
            <p:nvPr/>
          </p:nvSpPr>
          <p:spPr>
            <a:xfrm>
              <a:off x="2520302" y="3772370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06101F-9BD9-40DA-B52A-A4D58D5432DC}"/>
                </a:ext>
              </a:extLst>
            </p:cNvPr>
            <p:cNvSpPr/>
            <p:nvPr/>
          </p:nvSpPr>
          <p:spPr>
            <a:xfrm>
              <a:off x="2760514" y="3921787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2265B2-2EC0-4048-B1EE-1F1206F7911C}"/>
                </a:ext>
              </a:extLst>
            </p:cNvPr>
            <p:cNvSpPr/>
            <p:nvPr/>
          </p:nvSpPr>
          <p:spPr>
            <a:xfrm>
              <a:off x="3007256" y="4099066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3846796-5649-4E94-87D3-A9DEFEC1D602}"/>
                </a:ext>
              </a:extLst>
            </p:cNvPr>
            <p:cNvSpPr/>
            <p:nvPr/>
          </p:nvSpPr>
          <p:spPr>
            <a:xfrm>
              <a:off x="3256504" y="4036827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CE898A-5C95-4BC9-AF8B-E25F0A322778}"/>
                </a:ext>
              </a:extLst>
            </p:cNvPr>
            <p:cNvSpPr/>
            <p:nvPr/>
          </p:nvSpPr>
          <p:spPr>
            <a:xfrm>
              <a:off x="3536758" y="3940684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0CC46A-42D1-4C8E-A8CF-8B84084AEC94}"/>
                </a:ext>
              </a:extLst>
            </p:cNvPr>
            <p:cNvSpPr/>
            <p:nvPr/>
          </p:nvSpPr>
          <p:spPr>
            <a:xfrm>
              <a:off x="3794132" y="3833605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9175168-B042-4794-8299-1D00DD67A704}"/>
                </a:ext>
              </a:extLst>
            </p:cNvPr>
            <p:cNvSpPr/>
            <p:nvPr/>
          </p:nvSpPr>
          <p:spPr>
            <a:xfrm>
              <a:off x="4066518" y="3733808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B4FEC1-7398-486F-B58F-0E3A684FE7F7}"/>
                </a:ext>
              </a:extLst>
            </p:cNvPr>
            <p:cNvSpPr/>
            <p:nvPr/>
          </p:nvSpPr>
          <p:spPr>
            <a:xfrm>
              <a:off x="4312427" y="3612583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7C4B3FF-7EF5-4969-BFC2-39E346A1139F}"/>
                </a:ext>
              </a:extLst>
            </p:cNvPr>
            <p:cNvSpPr/>
            <p:nvPr/>
          </p:nvSpPr>
          <p:spPr>
            <a:xfrm>
              <a:off x="4566108" y="3482050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3913E3D-385F-43D7-8B50-AEE1887E79BD}"/>
                </a:ext>
              </a:extLst>
            </p:cNvPr>
            <p:cNvSpPr/>
            <p:nvPr/>
          </p:nvSpPr>
          <p:spPr>
            <a:xfrm>
              <a:off x="4832791" y="3342975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0FEAC1B-3ABC-4F4E-B2E2-22C885A9AF91}"/>
                </a:ext>
              </a:extLst>
            </p:cNvPr>
            <p:cNvSpPr/>
            <p:nvPr/>
          </p:nvSpPr>
          <p:spPr>
            <a:xfrm>
              <a:off x="5086641" y="3184017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AF7EF6A-EB05-48BA-8417-6BA801A335FA}"/>
                </a:ext>
              </a:extLst>
            </p:cNvPr>
            <p:cNvSpPr/>
            <p:nvPr/>
          </p:nvSpPr>
          <p:spPr>
            <a:xfrm>
              <a:off x="5347281" y="3030498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277D120-885D-420A-8E9F-0482D71692EC}"/>
                </a:ext>
              </a:extLst>
            </p:cNvPr>
            <p:cNvSpPr/>
            <p:nvPr/>
          </p:nvSpPr>
          <p:spPr>
            <a:xfrm>
              <a:off x="1712369" y="1765190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B0B4D84-0BAF-4962-A938-8707AB55A516}"/>
                </a:ext>
              </a:extLst>
            </p:cNvPr>
            <p:cNvSpPr txBox="1"/>
            <p:nvPr/>
          </p:nvSpPr>
          <p:spPr>
            <a:xfrm>
              <a:off x="935891" y="17921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C02314-B55F-4DE3-A5B8-AF95BC8CAC18}"/>
                </a:ext>
              </a:extLst>
            </p:cNvPr>
            <p:cNvSpPr txBox="1"/>
            <p:nvPr/>
          </p:nvSpPr>
          <p:spPr>
            <a:xfrm>
              <a:off x="935891" y="252732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EA57F5-1311-4031-9019-AA6F9B5706C2}"/>
                </a:ext>
              </a:extLst>
            </p:cNvPr>
            <p:cNvSpPr txBox="1"/>
            <p:nvPr/>
          </p:nvSpPr>
          <p:spPr>
            <a:xfrm>
              <a:off x="935891" y="32926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5283CB-6C4D-4279-B468-68FDF4D25681}"/>
                </a:ext>
              </a:extLst>
            </p:cNvPr>
            <p:cNvSpPr txBox="1"/>
            <p:nvPr/>
          </p:nvSpPr>
          <p:spPr>
            <a:xfrm>
              <a:off x="994400" y="40968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9B71DD-A7E1-4DFC-92C3-5E43591A025D}"/>
                </a:ext>
              </a:extLst>
            </p:cNvPr>
            <p:cNvSpPr txBox="1"/>
            <p:nvPr/>
          </p:nvSpPr>
          <p:spPr>
            <a:xfrm>
              <a:off x="1410683" y="440768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150A87-787A-4DCE-946E-E18356A50332}"/>
                </a:ext>
              </a:extLst>
            </p:cNvPr>
            <p:cNvSpPr txBox="1"/>
            <p:nvPr/>
          </p:nvSpPr>
          <p:spPr>
            <a:xfrm>
              <a:off x="2609531" y="440768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81B203A-837E-4C0F-8932-1B4D187E3439}"/>
                </a:ext>
              </a:extLst>
            </p:cNvPr>
            <p:cNvSpPr txBox="1"/>
            <p:nvPr/>
          </p:nvSpPr>
          <p:spPr>
            <a:xfrm>
              <a:off x="3861986" y="440768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29D9E9E-3A62-42D3-BA79-494CEA6F57CC}"/>
                </a:ext>
              </a:extLst>
            </p:cNvPr>
            <p:cNvSpPr txBox="1"/>
            <p:nvPr/>
          </p:nvSpPr>
          <p:spPr>
            <a:xfrm>
              <a:off x="5174365" y="440768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150</a:t>
              </a:r>
            </a:p>
          </p:txBody>
        </p:sp>
      </p:grpSp>
      <p:sp>
        <p:nvSpPr>
          <p:cNvPr id="56" name="Google Shape;1060;p62">
            <a:extLst>
              <a:ext uri="{FF2B5EF4-FFF2-40B4-BE49-F238E27FC236}">
                <a16:creationId xmlns:a16="http://schemas.microsoft.com/office/drawing/2014/main" id="{98BA498D-9490-47C5-8B42-9C47A642D9C2}"/>
              </a:ext>
            </a:extLst>
          </p:cNvPr>
          <p:cNvSpPr txBox="1"/>
          <p:nvPr/>
        </p:nvSpPr>
        <p:spPr>
          <a:xfrm>
            <a:off x="1598517" y="5408207"/>
            <a:ext cx="46149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doesn’t capture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information  due to distribution of data points.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1065;p62">
            <a:extLst>
              <a:ext uri="{FF2B5EF4-FFF2-40B4-BE49-F238E27FC236}">
                <a16:creationId xmlns:a16="http://schemas.microsoft.com/office/drawing/2014/main" id="{0650106D-369D-4468-A3B2-90BA0F81835A}"/>
              </a:ext>
            </a:extLst>
          </p:cNvPr>
          <p:cNvSpPr/>
          <p:nvPr/>
        </p:nvSpPr>
        <p:spPr>
          <a:xfrm>
            <a:off x="7989875" y="1829668"/>
            <a:ext cx="3713018" cy="2327564"/>
          </a:xfrm>
          <a:custGeom>
            <a:avLst/>
            <a:gdLst/>
            <a:ahLst/>
            <a:cxnLst/>
            <a:rect l="l" t="t" r="r" b="b"/>
            <a:pathLst>
              <a:path w="3713018" h="2327564" extrusionOk="0">
                <a:moveTo>
                  <a:pt x="0" y="0"/>
                </a:moveTo>
                <a:cubicBezTo>
                  <a:pt x="18564" y="129951"/>
                  <a:pt x="-4260" y="69810"/>
                  <a:pt x="69273" y="180109"/>
                </a:cubicBezTo>
                <a:lnTo>
                  <a:pt x="96982" y="221673"/>
                </a:lnTo>
                <a:lnTo>
                  <a:pt x="124691" y="263236"/>
                </a:lnTo>
                <a:cubicBezTo>
                  <a:pt x="157665" y="362160"/>
                  <a:pt x="136198" y="322061"/>
                  <a:pt x="180109" y="387927"/>
                </a:cubicBezTo>
                <a:cubicBezTo>
                  <a:pt x="184727" y="401782"/>
                  <a:pt x="190421" y="415323"/>
                  <a:pt x="193963" y="429491"/>
                </a:cubicBezTo>
                <a:cubicBezTo>
                  <a:pt x="208823" y="488931"/>
                  <a:pt x="209320" y="520126"/>
                  <a:pt x="221673" y="581891"/>
                </a:cubicBezTo>
                <a:cubicBezTo>
                  <a:pt x="225407" y="600562"/>
                  <a:pt x="230909" y="618836"/>
                  <a:pt x="235527" y="637309"/>
                </a:cubicBezTo>
                <a:cubicBezTo>
                  <a:pt x="240145" y="688109"/>
                  <a:pt x="239378" y="739690"/>
                  <a:pt x="249382" y="789709"/>
                </a:cubicBezTo>
                <a:cubicBezTo>
                  <a:pt x="257974" y="832670"/>
                  <a:pt x="290945" y="914400"/>
                  <a:pt x="290945" y="914400"/>
                </a:cubicBezTo>
                <a:cubicBezTo>
                  <a:pt x="295563" y="983673"/>
                  <a:pt x="297532" y="1053173"/>
                  <a:pt x="304800" y="1122218"/>
                </a:cubicBezTo>
                <a:cubicBezTo>
                  <a:pt x="308022" y="1152822"/>
                  <a:pt x="339809" y="1241101"/>
                  <a:pt x="346363" y="1260764"/>
                </a:cubicBezTo>
                <a:lnTo>
                  <a:pt x="360218" y="1302327"/>
                </a:lnTo>
                <a:cubicBezTo>
                  <a:pt x="364836" y="1316182"/>
                  <a:pt x="365972" y="1331740"/>
                  <a:pt x="374073" y="1343891"/>
                </a:cubicBezTo>
                <a:lnTo>
                  <a:pt x="457200" y="1468582"/>
                </a:lnTo>
                <a:cubicBezTo>
                  <a:pt x="466436" y="1482437"/>
                  <a:pt x="473135" y="1498372"/>
                  <a:pt x="484909" y="1510146"/>
                </a:cubicBezTo>
                <a:cubicBezTo>
                  <a:pt x="530029" y="1555266"/>
                  <a:pt x="539904" y="1557895"/>
                  <a:pt x="568036" y="1607127"/>
                </a:cubicBezTo>
                <a:cubicBezTo>
                  <a:pt x="578283" y="1625059"/>
                  <a:pt x="587357" y="1643673"/>
                  <a:pt x="595745" y="1662546"/>
                </a:cubicBezTo>
                <a:cubicBezTo>
                  <a:pt x="605845" y="1685272"/>
                  <a:pt x="610273" y="1710729"/>
                  <a:pt x="623454" y="1731818"/>
                </a:cubicBezTo>
                <a:cubicBezTo>
                  <a:pt x="633839" y="1748433"/>
                  <a:pt x="652475" y="1758330"/>
                  <a:pt x="665018" y="1773382"/>
                </a:cubicBezTo>
                <a:cubicBezTo>
                  <a:pt x="675678" y="1786174"/>
                  <a:pt x="682067" y="1802154"/>
                  <a:pt x="692727" y="1814946"/>
                </a:cubicBezTo>
                <a:cubicBezTo>
                  <a:pt x="726061" y="1854947"/>
                  <a:pt x="734988" y="1856974"/>
                  <a:pt x="775854" y="1884218"/>
                </a:cubicBezTo>
                <a:cubicBezTo>
                  <a:pt x="847998" y="1992435"/>
                  <a:pt x="755899" y="1872716"/>
                  <a:pt x="845127" y="1939636"/>
                </a:cubicBezTo>
                <a:cubicBezTo>
                  <a:pt x="899159" y="1980159"/>
                  <a:pt x="910061" y="2002401"/>
                  <a:pt x="942109" y="2050473"/>
                </a:cubicBezTo>
                <a:cubicBezTo>
                  <a:pt x="966168" y="2122651"/>
                  <a:pt x="940203" y="2065410"/>
                  <a:pt x="983673" y="2119746"/>
                </a:cubicBezTo>
                <a:cubicBezTo>
                  <a:pt x="1024817" y="2171175"/>
                  <a:pt x="1007604" y="2187759"/>
                  <a:pt x="1094509" y="2216727"/>
                </a:cubicBezTo>
                <a:lnTo>
                  <a:pt x="1177636" y="2244436"/>
                </a:lnTo>
                <a:cubicBezTo>
                  <a:pt x="1225998" y="2292800"/>
                  <a:pt x="1192953" y="2268015"/>
                  <a:pt x="1288473" y="2299855"/>
                </a:cubicBezTo>
                <a:lnTo>
                  <a:pt x="1288473" y="2299855"/>
                </a:lnTo>
                <a:lnTo>
                  <a:pt x="1330036" y="2327564"/>
                </a:lnTo>
                <a:cubicBezTo>
                  <a:pt x="1380836" y="2322946"/>
                  <a:pt x="1433499" y="2328102"/>
                  <a:pt x="1482436" y="2313709"/>
                </a:cubicBezTo>
                <a:cubicBezTo>
                  <a:pt x="1558867" y="2291229"/>
                  <a:pt x="1548904" y="2266077"/>
                  <a:pt x="1593273" y="2230582"/>
                </a:cubicBezTo>
                <a:cubicBezTo>
                  <a:pt x="1606275" y="2220180"/>
                  <a:pt x="1618389" y="2205470"/>
                  <a:pt x="1634836" y="2202873"/>
                </a:cubicBezTo>
                <a:cubicBezTo>
                  <a:pt x="1707965" y="2191326"/>
                  <a:pt x="1782618" y="2193636"/>
                  <a:pt x="1856509" y="2189018"/>
                </a:cubicBezTo>
                <a:cubicBezTo>
                  <a:pt x="1888440" y="2183696"/>
                  <a:pt x="1947092" y="2178363"/>
                  <a:pt x="1981200" y="2161309"/>
                </a:cubicBezTo>
                <a:cubicBezTo>
                  <a:pt x="2049003" y="2127407"/>
                  <a:pt x="1998930" y="2144548"/>
                  <a:pt x="2050473" y="2105891"/>
                </a:cubicBezTo>
                <a:cubicBezTo>
                  <a:pt x="2077115" y="2085910"/>
                  <a:pt x="2105891" y="2068946"/>
                  <a:pt x="2133600" y="2050473"/>
                </a:cubicBezTo>
                <a:cubicBezTo>
                  <a:pt x="2147454" y="2041237"/>
                  <a:pt x="2159367" y="2028030"/>
                  <a:pt x="2175163" y="2022764"/>
                </a:cubicBezTo>
                <a:cubicBezTo>
                  <a:pt x="2189018" y="2018146"/>
                  <a:pt x="2203665" y="2015440"/>
                  <a:pt x="2216727" y="2008909"/>
                </a:cubicBezTo>
                <a:cubicBezTo>
                  <a:pt x="2324152" y="1955197"/>
                  <a:pt x="2195389" y="2002167"/>
                  <a:pt x="2299854" y="1967346"/>
                </a:cubicBezTo>
                <a:cubicBezTo>
                  <a:pt x="2395133" y="1903826"/>
                  <a:pt x="2351388" y="1922458"/>
                  <a:pt x="2424545" y="1898073"/>
                </a:cubicBezTo>
                <a:cubicBezTo>
                  <a:pt x="2438400" y="1888837"/>
                  <a:pt x="2450893" y="1877127"/>
                  <a:pt x="2466109" y="1870364"/>
                </a:cubicBezTo>
                <a:cubicBezTo>
                  <a:pt x="2492799" y="1858502"/>
                  <a:pt x="2521527" y="1851891"/>
                  <a:pt x="2549236" y="1842655"/>
                </a:cubicBezTo>
                <a:cubicBezTo>
                  <a:pt x="2563091" y="1838037"/>
                  <a:pt x="2578649" y="1836901"/>
                  <a:pt x="2590800" y="1828800"/>
                </a:cubicBezTo>
                <a:cubicBezTo>
                  <a:pt x="2604654" y="1819564"/>
                  <a:pt x="2619361" y="1811493"/>
                  <a:pt x="2632363" y="1801091"/>
                </a:cubicBezTo>
                <a:cubicBezTo>
                  <a:pt x="2642563" y="1792931"/>
                  <a:pt x="2648390" y="1779224"/>
                  <a:pt x="2660073" y="1773382"/>
                </a:cubicBezTo>
                <a:cubicBezTo>
                  <a:pt x="2686197" y="1760320"/>
                  <a:pt x="2743200" y="1745673"/>
                  <a:pt x="2743200" y="1745673"/>
                </a:cubicBezTo>
                <a:cubicBezTo>
                  <a:pt x="2757054" y="1731818"/>
                  <a:pt x="2767635" y="1713624"/>
                  <a:pt x="2784763" y="1704109"/>
                </a:cubicBezTo>
                <a:cubicBezTo>
                  <a:pt x="2810296" y="1689924"/>
                  <a:pt x="2867891" y="1676400"/>
                  <a:pt x="2867891" y="1676400"/>
                </a:cubicBezTo>
                <a:cubicBezTo>
                  <a:pt x="2881745" y="1662545"/>
                  <a:pt x="2893510" y="1646224"/>
                  <a:pt x="2909454" y="1634836"/>
                </a:cubicBezTo>
                <a:cubicBezTo>
                  <a:pt x="2939414" y="1613436"/>
                  <a:pt x="2972517" y="1604579"/>
                  <a:pt x="3006436" y="1593273"/>
                </a:cubicBezTo>
                <a:cubicBezTo>
                  <a:pt x="3034145" y="1574800"/>
                  <a:pt x="3066014" y="1561403"/>
                  <a:pt x="3089563" y="1537855"/>
                </a:cubicBezTo>
                <a:cubicBezTo>
                  <a:pt x="3112592" y="1514827"/>
                  <a:pt x="3127381" y="1496416"/>
                  <a:pt x="3158836" y="1482436"/>
                </a:cubicBezTo>
                <a:cubicBezTo>
                  <a:pt x="3185526" y="1470573"/>
                  <a:pt x="3217661" y="1470928"/>
                  <a:pt x="3241963" y="1454727"/>
                </a:cubicBezTo>
                <a:cubicBezTo>
                  <a:pt x="3269672" y="1436254"/>
                  <a:pt x="3293498" y="1409840"/>
                  <a:pt x="3325091" y="1399309"/>
                </a:cubicBezTo>
                <a:cubicBezTo>
                  <a:pt x="3352800" y="1390073"/>
                  <a:pt x="3383916" y="1387801"/>
                  <a:pt x="3408218" y="1371600"/>
                </a:cubicBezTo>
                <a:cubicBezTo>
                  <a:pt x="3422073" y="1362364"/>
                  <a:pt x="3434889" y="1351338"/>
                  <a:pt x="3449782" y="1343891"/>
                </a:cubicBezTo>
                <a:cubicBezTo>
                  <a:pt x="3462844" y="1337360"/>
                  <a:pt x="3478579" y="1337128"/>
                  <a:pt x="3491345" y="1330036"/>
                </a:cubicBezTo>
                <a:cubicBezTo>
                  <a:pt x="3491362" y="1330027"/>
                  <a:pt x="3595246" y="1260769"/>
                  <a:pt x="3616036" y="1246909"/>
                </a:cubicBezTo>
                <a:cubicBezTo>
                  <a:pt x="3629891" y="1237673"/>
                  <a:pt x="3641803" y="1224465"/>
                  <a:pt x="3657600" y="1219200"/>
                </a:cubicBezTo>
                <a:cubicBezTo>
                  <a:pt x="3705359" y="1203281"/>
                  <a:pt x="3688837" y="1215672"/>
                  <a:pt x="3713018" y="1191491"/>
                </a:cubicBezTo>
              </a:path>
            </a:pathLst>
          </a:cu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1068;p62">
            <a:extLst>
              <a:ext uri="{FF2B5EF4-FFF2-40B4-BE49-F238E27FC236}">
                <a16:creationId xmlns:a16="http://schemas.microsoft.com/office/drawing/2014/main" id="{ABB621BA-20D6-4658-8025-0A6708A92DBD}"/>
              </a:ext>
            </a:extLst>
          </p:cNvPr>
          <p:cNvSpPr txBox="1"/>
          <p:nvPr/>
        </p:nvSpPr>
        <p:spPr>
          <a:xfrm>
            <a:off x="7665280" y="5416836"/>
            <a:ext cx="4089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non-linear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approach works better in this scenario.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CC0201-D4C6-430B-B454-AA37E772E71C}"/>
              </a:ext>
            </a:extLst>
          </p:cNvPr>
          <p:cNvGrpSpPr/>
          <p:nvPr/>
        </p:nvGrpSpPr>
        <p:grpSpPr>
          <a:xfrm>
            <a:off x="287804" y="1647162"/>
            <a:ext cx="5815985" cy="3686620"/>
            <a:chOff x="-105896" y="1675138"/>
            <a:chExt cx="5815985" cy="368662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9933994-9D4C-458D-8983-CA3E031B94BD}"/>
                </a:ext>
              </a:extLst>
            </p:cNvPr>
            <p:cNvSpPr/>
            <p:nvPr/>
          </p:nvSpPr>
          <p:spPr>
            <a:xfrm>
              <a:off x="1428750" y="1675138"/>
              <a:ext cx="4121614" cy="265873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415F902-0D8A-4F9B-98A4-73F483649A5C}"/>
                </a:ext>
              </a:extLst>
            </p:cNvPr>
            <p:cNvGrpSpPr/>
            <p:nvPr/>
          </p:nvGrpSpPr>
          <p:grpSpPr>
            <a:xfrm>
              <a:off x="1805579" y="1848649"/>
              <a:ext cx="3505203" cy="3513109"/>
              <a:chOff x="1805579" y="1848649"/>
              <a:chExt cx="3505203" cy="3513109"/>
            </a:xfrm>
          </p:grpSpPr>
          <p:cxnSp>
            <p:nvCxnSpPr>
              <p:cNvPr id="97" name="Google Shape;1054;p62">
                <a:extLst>
                  <a:ext uri="{FF2B5EF4-FFF2-40B4-BE49-F238E27FC236}">
                    <a16:creationId xmlns:a16="http://schemas.microsoft.com/office/drawing/2014/main" id="{5952C0D4-75D7-461F-90BE-183A65957AE0}"/>
                  </a:ext>
                </a:extLst>
              </p:cNvPr>
              <p:cNvCxnSpPr/>
              <p:nvPr/>
            </p:nvCxnSpPr>
            <p:spPr>
              <a:xfrm rot="10800000" flipH="1">
                <a:off x="1957985" y="2375120"/>
                <a:ext cx="2769006" cy="1565564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Google Shape;1055;p62">
                <a:extLst>
                  <a:ext uri="{FF2B5EF4-FFF2-40B4-BE49-F238E27FC236}">
                    <a16:creationId xmlns:a16="http://schemas.microsoft.com/office/drawing/2014/main" id="{5D64E235-5E68-420B-99BD-6DA07AD414B4}"/>
                  </a:ext>
                </a:extLst>
              </p:cNvPr>
              <p:cNvCxnSpPr/>
              <p:nvPr/>
            </p:nvCxnSpPr>
            <p:spPr>
              <a:xfrm>
                <a:off x="1805579" y="1848649"/>
                <a:ext cx="1039090" cy="1593272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Google Shape;1056;p62">
                <a:extLst>
                  <a:ext uri="{FF2B5EF4-FFF2-40B4-BE49-F238E27FC236}">
                    <a16:creationId xmlns:a16="http://schemas.microsoft.com/office/drawing/2014/main" id="{1BCE2CAC-9129-4F5A-9989-9137598A1017}"/>
                  </a:ext>
                </a:extLst>
              </p:cNvPr>
              <p:cNvCxnSpPr/>
              <p:nvPr/>
            </p:nvCxnSpPr>
            <p:spPr>
              <a:xfrm rot="10800000">
                <a:off x="3959955" y="2818469"/>
                <a:ext cx="630387" cy="6234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" name="Google Shape;1057;p62">
                <a:extLst>
                  <a:ext uri="{FF2B5EF4-FFF2-40B4-BE49-F238E27FC236}">
                    <a16:creationId xmlns:a16="http://schemas.microsoft.com/office/drawing/2014/main" id="{7779DE2A-6BFE-445B-BB0C-9C4E0FE35D9C}"/>
                  </a:ext>
                </a:extLst>
              </p:cNvPr>
              <p:cNvCxnSpPr/>
              <p:nvPr/>
            </p:nvCxnSpPr>
            <p:spPr>
              <a:xfrm rot="10800000">
                <a:off x="3724428" y="2970868"/>
                <a:ext cx="600777" cy="651163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" name="Google Shape;1058;p62">
                <a:extLst>
                  <a:ext uri="{FF2B5EF4-FFF2-40B4-BE49-F238E27FC236}">
                    <a16:creationId xmlns:a16="http://schemas.microsoft.com/office/drawing/2014/main" id="{02FD932A-49DA-4D49-B6B1-FC71604E8A0F}"/>
                  </a:ext>
                </a:extLst>
              </p:cNvPr>
              <p:cNvCxnSpPr/>
              <p:nvPr/>
            </p:nvCxnSpPr>
            <p:spPr>
              <a:xfrm rot="10800000">
                <a:off x="4250904" y="2679923"/>
                <a:ext cx="600777" cy="651163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" name="Google Shape;1059;p62">
                <a:extLst>
                  <a:ext uri="{FF2B5EF4-FFF2-40B4-BE49-F238E27FC236}">
                    <a16:creationId xmlns:a16="http://schemas.microsoft.com/office/drawing/2014/main" id="{742694D7-4772-4E00-9924-0EBBF0EAE949}"/>
                  </a:ext>
                </a:extLst>
              </p:cNvPr>
              <p:cNvCxnSpPr/>
              <p:nvPr/>
            </p:nvCxnSpPr>
            <p:spPr>
              <a:xfrm rot="10800000">
                <a:off x="2299271" y="3803021"/>
                <a:ext cx="13855" cy="1558737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103" name="Google Shape;1061;p62">
                <a:extLst>
                  <a:ext uri="{FF2B5EF4-FFF2-40B4-BE49-F238E27FC236}">
                    <a16:creationId xmlns:a16="http://schemas.microsoft.com/office/drawing/2014/main" id="{01A1B2BB-FD75-403A-B2F9-76F3B435860D}"/>
                  </a:ext>
                </a:extLst>
              </p:cNvPr>
              <p:cNvSpPr txBox="1"/>
              <p:nvPr/>
            </p:nvSpPr>
            <p:spPr>
              <a:xfrm>
                <a:off x="4837831" y="2067576"/>
                <a:ext cx="47295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rgbClr val="141C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ŷ</a:t>
                </a:r>
                <a:endParaRPr sz="2000" dirty="0">
                  <a:solidFill>
                    <a:srgbClr val="141C3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2ABC98E-EB2A-44BF-ADBE-1BEA62A55E0C}"/>
                </a:ext>
              </a:extLst>
            </p:cNvPr>
            <p:cNvSpPr txBox="1"/>
            <p:nvPr/>
          </p:nvSpPr>
          <p:spPr>
            <a:xfrm>
              <a:off x="2984170" y="1800802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 = -0.172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34FC01-45F3-418B-BB34-FBCAF3DD0145}"/>
                </a:ext>
              </a:extLst>
            </p:cNvPr>
            <p:cNvSpPr txBox="1"/>
            <p:nvPr/>
          </p:nvSpPr>
          <p:spPr>
            <a:xfrm>
              <a:off x="2751115" y="4650720"/>
              <a:ext cx="1459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Speed (km/h)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600146F-44CC-45FD-B6D3-704403DFF375}"/>
                </a:ext>
              </a:extLst>
            </p:cNvPr>
            <p:cNvSpPr txBox="1"/>
            <p:nvPr/>
          </p:nvSpPr>
          <p:spPr>
            <a:xfrm>
              <a:off x="-105896" y="2827954"/>
              <a:ext cx="11557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Fuel Used</a:t>
              </a:r>
            </a:p>
            <a:p>
              <a:pPr algn="ctr"/>
              <a:r>
                <a:rPr lang="en-US" sz="1400" dirty="0"/>
                <a:t>(liter/100km)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F1089A8-091E-4E7F-A4FE-7DAB3DF9665A}"/>
                </a:ext>
              </a:extLst>
            </p:cNvPr>
            <p:cNvGrpSpPr/>
            <p:nvPr/>
          </p:nvGrpSpPr>
          <p:grpSpPr>
            <a:xfrm>
              <a:off x="1307734" y="1982398"/>
              <a:ext cx="4095262" cy="2455654"/>
              <a:chOff x="-5384800" y="2034288"/>
              <a:chExt cx="4095262" cy="2455654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E585689-35C0-452E-8CEB-CAA750461326}"/>
                  </a:ext>
                </a:extLst>
              </p:cNvPr>
              <p:cNvCxnSpPr/>
              <p:nvPr/>
            </p:nvCxnSpPr>
            <p:spPr>
              <a:xfrm>
                <a:off x="-5380892" y="2034288"/>
                <a:ext cx="12113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5DB6F56-410F-4015-98EE-EE645BC33CC5}"/>
                  </a:ext>
                </a:extLst>
              </p:cNvPr>
              <p:cNvCxnSpPr/>
              <p:nvPr/>
            </p:nvCxnSpPr>
            <p:spPr>
              <a:xfrm>
                <a:off x="-5384800" y="2776750"/>
                <a:ext cx="12113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5964CF8-4EF9-44EC-9FC8-D83F64BEE5C2}"/>
                  </a:ext>
                </a:extLst>
              </p:cNvPr>
              <p:cNvCxnSpPr/>
              <p:nvPr/>
            </p:nvCxnSpPr>
            <p:spPr>
              <a:xfrm>
                <a:off x="-5380892" y="3554381"/>
                <a:ext cx="12113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0B42AD5-2886-45A0-A3C2-C38B07AAF69D}"/>
                  </a:ext>
                </a:extLst>
              </p:cNvPr>
              <p:cNvCxnSpPr/>
              <p:nvPr/>
            </p:nvCxnSpPr>
            <p:spPr>
              <a:xfrm>
                <a:off x="-5384800" y="4333875"/>
                <a:ext cx="12113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290B9EA-C641-4F07-9BF2-19428FFBF6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173785" y="4380524"/>
                <a:ext cx="0" cy="9769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09D9EA3-D8FE-48F6-A16E-EA67E4DDD2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880338" y="4388340"/>
                <a:ext cx="0" cy="9769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235DBB5-128D-4597-8265-861115AA77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590800" y="4382479"/>
                <a:ext cx="0" cy="9769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9AA27A0-48CC-4BAC-B7D1-23CC3133A1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289538" y="4392250"/>
                <a:ext cx="0" cy="9769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0EA822C-1E34-4E80-AAD6-E36C8CED5A84}"/>
                </a:ext>
              </a:extLst>
            </p:cNvPr>
            <p:cNvSpPr/>
            <p:nvPr/>
          </p:nvSpPr>
          <p:spPr>
            <a:xfrm>
              <a:off x="1974489" y="2995432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66315EC-5C8C-4C02-B800-06D96B7B2B47}"/>
                </a:ext>
              </a:extLst>
            </p:cNvPr>
            <p:cNvSpPr/>
            <p:nvPr/>
          </p:nvSpPr>
          <p:spPr>
            <a:xfrm>
              <a:off x="2231914" y="3473304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AD1F61A-00E4-4DB7-9FF7-EF5B5E10A449}"/>
                </a:ext>
              </a:extLst>
            </p:cNvPr>
            <p:cNvSpPr/>
            <p:nvPr/>
          </p:nvSpPr>
          <p:spPr>
            <a:xfrm>
              <a:off x="2520302" y="3772370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C9A190E-8B9B-4817-98E2-9A9AEA4036BB}"/>
                </a:ext>
              </a:extLst>
            </p:cNvPr>
            <p:cNvSpPr/>
            <p:nvPr/>
          </p:nvSpPr>
          <p:spPr>
            <a:xfrm>
              <a:off x="2760514" y="3921787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6388B48-2433-4BB8-AD9D-42151BC1334E}"/>
                </a:ext>
              </a:extLst>
            </p:cNvPr>
            <p:cNvSpPr/>
            <p:nvPr/>
          </p:nvSpPr>
          <p:spPr>
            <a:xfrm>
              <a:off x="3007256" y="4099066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6513ACA-6EDA-460D-83B9-75A6F427051B}"/>
                </a:ext>
              </a:extLst>
            </p:cNvPr>
            <p:cNvSpPr/>
            <p:nvPr/>
          </p:nvSpPr>
          <p:spPr>
            <a:xfrm>
              <a:off x="3256504" y="4036827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FAAECFF-BA8D-439D-85FD-67365FC53A2D}"/>
                </a:ext>
              </a:extLst>
            </p:cNvPr>
            <p:cNvSpPr/>
            <p:nvPr/>
          </p:nvSpPr>
          <p:spPr>
            <a:xfrm>
              <a:off x="3536758" y="3940684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19956DC-574B-4E69-834E-52169ADB8EB2}"/>
                </a:ext>
              </a:extLst>
            </p:cNvPr>
            <p:cNvSpPr/>
            <p:nvPr/>
          </p:nvSpPr>
          <p:spPr>
            <a:xfrm>
              <a:off x="3794132" y="3833605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1A29024-59CF-4C9A-A157-AEAA8C957A7A}"/>
                </a:ext>
              </a:extLst>
            </p:cNvPr>
            <p:cNvSpPr/>
            <p:nvPr/>
          </p:nvSpPr>
          <p:spPr>
            <a:xfrm>
              <a:off x="4066518" y="3733808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663455A-26AD-4DB8-8CCF-5D165D01B4B0}"/>
                </a:ext>
              </a:extLst>
            </p:cNvPr>
            <p:cNvSpPr/>
            <p:nvPr/>
          </p:nvSpPr>
          <p:spPr>
            <a:xfrm>
              <a:off x="4312427" y="3612583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0B6A44-DD21-42EC-8349-683292FC529F}"/>
                </a:ext>
              </a:extLst>
            </p:cNvPr>
            <p:cNvSpPr/>
            <p:nvPr/>
          </p:nvSpPr>
          <p:spPr>
            <a:xfrm>
              <a:off x="4566108" y="3482050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C3CD9F6-447E-4774-B81D-74EA0DA50E66}"/>
                </a:ext>
              </a:extLst>
            </p:cNvPr>
            <p:cNvSpPr/>
            <p:nvPr/>
          </p:nvSpPr>
          <p:spPr>
            <a:xfrm>
              <a:off x="4832791" y="3342975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AF1CA33-5795-471B-920E-6A1770BAAF8E}"/>
                </a:ext>
              </a:extLst>
            </p:cNvPr>
            <p:cNvSpPr/>
            <p:nvPr/>
          </p:nvSpPr>
          <p:spPr>
            <a:xfrm>
              <a:off x="5086641" y="3184017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90F078-8F15-4B9E-96D0-9A03973EA67C}"/>
                </a:ext>
              </a:extLst>
            </p:cNvPr>
            <p:cNvSpPr/>
            <p:nvPr/>
          </p:nvSpPr>
          <p:spPr>
            <a:xfrm>
              <a:off x="5347281" y="3030498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FCB9718-B794-42D1-BC8F-DA1C4983FDD5}"/>
                </a:ext>
              </a:extLst>
            </p:cNvPr>
            <p:cNvSpPr/>
            <p:nvPr/>
          </p:nvSpPr>
          <p:spPr>
            <a:xfrm>
              <a:off x="1712369" y="1765190"/>
              <a:ext cx="93210" cy="932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D6D04A3-419D-4C45-96C2-698DA30A0EF3}"/>
                </a:ext>
              </a:extLst>
            </p:cNvPr>
            <p:cNvSpPr txBox="1"/>
            <p:nvPr/>
          </p:nvSpPr>
          <p:spPr>
            <a:xfrm>
              <a:off x="935891" y="17921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FC2760F-182C-4FAA-8F3F-6AFDDB4B4E5E}"/>
                </a:ext>
              </a:extLst>
            </p:cNvPr>
            <p:cNvSpPr txBox="1"/>
            <p:nvPr/>
          </p:nvSpPr>
          <p:spPr>
            <a:xfrm>
              <a:off x="935891" y="252732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CB4467-FE28-41D8-A1E3-73BDEA4BC0D2}"/>
                </a:ext>
              </a:extLst>
            </p:cNvPr>
            <p:cNvSpPr txBox="1"/>
            <p:nvPr/>
          </p:nvSpPr>
          <p:spPr>
            <a:xfrm>
              <a:off x="935891" y="32926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812A36A-9B14-48D8-8C63-41DAAA1D321F}"/>
                </a:ext>
              </a:extLst>
            </p:cNvPr>
            <p:cNvSpPr txBox="1"/>
            <p:nvPr/>
          </p:nvSpPr>
          <p:spPr>
            <a:xfrm>
              <a:off x="994400" y="40968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2AFAEFF-0E7F-4C20-A7EA-BB3FD4834812}"/>
                </a:ext>
              </a:extLst>
            </p:cNvPr>
            <p:cNvSpPr txBox="1"/>
            <p:nvPr/>
          </p:nvSpPr>
          <p:spPr>
            <a:xfrm>
              <a:off x="1410683" y="440768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6B38D6B-0D08-465D-965C-952A50F13305}"/>
                </a:ext>
              </a:extLst>
            </p:cNvPr>
            <p:cNvSpPr txBox="1"/>
            <p:nvPr/>
          </p:nvSpPr>
          <p:spPr>
            <a:xfrm>
              <a:off x="2609531" y="440768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5EA5F1-C529-4F65-8406-D18A59B60BD9}"/>
                </a:ext>
              </a:extLst>
            </p:cNvPr>
            <p:cNvSpPr txBox="1"/>
            <p:nvPr/>
          </p:nvSpPr>
          <p:spPr>
            <a:xfrm>
              <a:off x="3861986" y="440768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70FE8F-5EE9-4BA8-89A8-D6EEB3304C77}"/>
                </a:ext>
              </a:extLst>
            </p:cNvPr>
            <p:cNvSpPr txBox="1"/>
            <p:nvPr/>
          </p:nvSpPr>
          <p:spPr>
            <a:xfrm>
              <a:off x="5174365" y="440768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150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43E1446-8D0E-4C49-AB10-0D9F2DA6DE41}"/>
                  </a:ext>
                </a:extLst>
              </p14:cNvPr>
              <p14:cNvContentPartPr/>
              <p14:nvPr/>
            </p14:nvContentPartPr>
            <p14:xfrm>
              <a:off x="3342240" y="528120"/>
              <a:ext cx="7792920" cy="12092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43E1446-8D0E-4C49-AB10-0D9F2DA6DE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6040" y="511920"/>
                <a:ext cx="7825320" cy="124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92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F7B88-DF35-4E42-A367-2065C5F93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491" y="1721619"/>
            <a:ext cx="3510961" cy="2690863"/>
          </a:xfrm>
        </p:spPr>
        <p:txBody>
          <a:bodyPr/>
          <a:lstStyle/>
          <a:p>
            <a:r>
              <a:rPr lang="en-US" sz="3200" dirty="0">
                <a:sym typeface="Calibri"/>
              </a:rPr>
              <a:t>ASSUMPTION 2: MULTI COLLINEARITY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501B4B-D246-4D6D-9FC4-DBDCAF9CE782}"/>
              </a:ext>
            </a:extLst>
          </p:cNvPr>
          <p:cNvSpPr/>
          <p:nvPr/>
        </p:nvSpPr>
        <p:spPr>
          <a:xfrm>
            <a:off x="4572000" y="2136338"/>
            <a:ext cx="66553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 statistical phenomenon where,</a:t>
            </a:r>
            <a:endParaRPr lang="en-US" dirty="0"/>
          </a:p>
          <a:p>
            <a:pPr lvl="0" algn="just"/>
            <a:endParaRPr lang="en-US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342900" lvl="0" indent="-342900" algn="just">
              <a:buClr>
                <a:schemeClr val="tx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Independent explanatory variables are </a:t>
            </a: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highly positively correlated 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with one another.</a:t>
            </a:r>
            <a:endParaRPr lang="en-US" dirty="0"/>
          </a:p>
          <a:p>
            <a:pPr marL="412750" lvl="0" indent="-285750" algn="just">
              <a:buClr>
                <a:schemeClr val="tx2"/>
              </a:buClr>
              <a:buSzPts val="2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342900" lvl="0" indent="-342900" algn="just">
              <a:buClr>
                <a:schemeClr val="tx2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Highly correlated independent variables </a:t>
            </a: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explain the same variance 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about dependent variable, thus introducing </a:t>
            </a: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redundancy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03DE81-0B6C-B743-BBCE-FBF5104CD415}"/>
                  </a:ext>
                </a:extLst>
              </p14:cNvPr>
              <p14:cNvContentPartPr/>
              <p14:nvPr/>
            </p14:nvContentPartPr>
            <p14:xfrm>
              <a:off x="353520" y="470880"/>
              <a:ext cx="10892880" cy="6379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03DE81-0B6C-B743-BBCE-FBF5104CD4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320" y="454680"/>
                <a:ext cx="10925280" cy="64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8030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539C-EF55-424D-A65B-E07F13B9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35" y="407238"/>
            <a:ext cx="9150783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ASSUMPTION 2: MULTICOLLINEARITY IN ACTION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pic>
        <p:nvPicPr>
          <p:cNvPr id="6" name="Google Shape;1143;p66" descr="Related image">
            <a:extLst>
              <a:ext uri="{FF2B5EF4-FFF2-40B4-BE49-F238E27FC236}">
                <a16:creationId xmlns:a16="http://schemas.microsoft.com/office/drawing/2014/main" id="{89A483B3-28D2-4589-B6EA-91B080B3D8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310985" y="788546"/>
            <a:ext cx="5293880" cy="2994352"/>
          </a:xfrm>
          <a:prstGeom prst="rect">
            <a:avLst/>
          </a:prstGeom>
          <a:noFill/>
          <a:ln>
            <a:solidFill>
              <a:srgbClr val="DA3467"/>
            </a:solidFill>
          </a:ln>
          <a:effectLst/>
        </p:spPr>
      </p:pic>
      <p:sp>
        <p:nvSpPr>
          <p:cNvPr id="7" name="Google Shape;1144;p66">
            <a:extLst>
              <a:ext uri="{FF2B5EF4-FFF2-40B4-BE49-F238E27FC236}">
                <a16:creationId xmlns:a16="http://schemas.microsoft.com/office/drawing/2014/main" id="{5ED5EBA2-3E86-4B24-93DD-D6206CE669CF}"/>
              </a:ext>
            </a:extLst>
          </p:cNvPr>
          <p:cNvSpPr/>
          <p:nvPr/>
        </p:nvSpPr>
        <p:spPr>
          <a:xfrm>
            <a:off x="-5872862" y="1415912"/>
            <a:ext cx="481143" cy="2669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1145;p66">
            <a:extLst>
              <a:ext uri="{FF2B5EF4-FFF2-40B4-BE49-F238E27FC236}">
                <a16:creationId xmlns:a16="http://schemas.microsoft.com/office/drawing/2014/main" id="{29D9716C-5E84-4247-8C58-A1ED805C8373}"/>
              </a:ext>
            </a:extLst>
          </p:cNvPr>
          <p:cNvCxnSpPr/>
          <p:nvPr/>
        </p:nvCxnSpPr>
        <p:spPr>
          <a:xfrm rot="10800000" flipH="1">
            <a:off x="-6979492" y="1568451"/>
            <a:ext cx="1106626" cy="209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" name="Google Shape;1146;p66">
            <a:extLst>
              <a:ext uri="{FF2B5EF4-FFF2-40B4-BE49-F238E27FC236}">
                <a16:creationId xmlns:a16="http://schemas.microsoft.com/office/drawing/2014/main" id="{D8AC650E-DC42-40EB-B477-40F80C2CEFDE}"/>
              </a:ext>
            </a:extLst>
          </p:cNvPr>
          <p:cNvSpPr/>
          <p:nvPr/>
        </p:nvSpPr>
        <p:spPr>
          <a:xfrm>
            <a:off x="-8845748" y="1401329"/>
            <a:ext cx="1857313" cy="72388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Multicorrelated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variables</a:t>
            </a: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47;p66">
            <a:extLst>
              <a:ext uri="{FF2B5EF4-FFF2-40B4-BE49-F238E27FC236}">
                <a16:creationId xmlns:a16="http://schemas.microsoft.com/office/drawing/2014/main" id="{3115E5FF-4872-4B2B-BAAB-83DE51C77128}"/>
              </a:ext>
            </a:extLst>
          </p:cNvPr>
          <p:cNvSpPr txBox="1"/>
          <p:nvPr/>
        </p:nvSpPr>
        <p:spPr>
          <a:xfrm>
            <a:off x="8606970" y="2555172"/>
            <a:ext cx="3446485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 of correlation matrix are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coefficients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r ).</a:t>
            </a:r>
            <a:endParaRPr sz="1600" dirty="0"/>
          </a:p>
          <a:p>
            <a:pPr marL="4000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</a:t>
            </a:r>
            <a:r>
              <a:rPr lang="en-US" sz="16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r=0.989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indicates  very strong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 correlation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X1 &amp; X3.</a:t>
            </a:r>
            <a:endParaRPr sz="1600" dirty="0"/>
          </a:p>
          <a:p>
            <a:pPr marL="4000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explain almost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variance about dependent variable, thus introducing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redundancy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48;p66">
            <a:extLst>
              <a:ext uri="{FF2B5EF4-FFF2-40B4-BE49-F238E27FC236}">
                <a16:creationId xmlns:a16="http://schemas.microsoft.com/office/drawing/2014/main" id="{AFD394EB-3CD6-456B-B4CB-DE7B97FF4D0A}"/>
              </a:ext>
            </a:extLst>
          </p:cNvPr>
          <p:cNvSpPr txBox="1"/>
          <p:nvPr/>
        </p:nvSpPr>
        <p:spPr>
          <a:xfrm>
            <a:off x="2640586" y="5603032"/>
            <a:ext cx="56942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Keeping both X1 &amp; X3 </a:t>
            </a:r>
            <a:r>
              <a:rPr lang="en-US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doesn’t add extra value </a:t>
            </a:r>
            <a:r>
              <a:rPr lang="en-US" sz="18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to model.</a:t>
            </a:r>
            <a:endParaRPr sz="1800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49;p66">
            <a:extLst>
              <a:ext uri="{FF2B5EF4-FFF2-40B4-BE49-F238E27FC236}">
                <a16:creationId xmlns:a16="http://schemas.microsoft.com/office/drawing/2014/main" id="{975088EA-303F-4C94-81A8-0467BE2F423C}"/>
              </a:ext>
            </a:extLst>
          </p:cNvPr>
          <p:cNvSpPr txBox="1"/>
          <p:nvPr/>
        </p:nvSpPr>
        <p:spPr>
          <a:xfrm>
            <a:off x="3098956" y="1766560"/>
            <a:ext cx="47184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matrix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2C87F3D-B244-41D4-A3F5-B02C2FFCF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197961"/>
              </p:ext>
            </p:extLst>
          </p:nvPr>
        </p:nvGraphicFramePr>
        <p:xfrm>
          <a:off x="1334132" y="2135892"/>
          <a:ext cx="73152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83323858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9606369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5712599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7068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40116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7774972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52163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2939893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00465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141C36"/>
                          </a:solidFill>
                        </a:rPr>
                        <a:t>x</a:t>
                      </a:r>
                      <a:r>
                        <a:rPr lang="en-US" sz="1100" b="0" dirty="0">
                          <a:solidFill>
                            <a:srgbClr val="141C36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141C36"/>
                          </a:solidFill>
                        </a:rPr>
                        <a:t>x</a:t>
                      </a:r>
                      <a:r>
                        <a:rPr lang="en-US" sz="1100" b="0" dirty="0">
                          <a:solidFill>
                            <a:srgbClr val="141C36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141C36"/>
                          </a:solidFill>
                        </a:rPr>
                        <a:t>x</a:t>
                      </a:r>
                      <a:r>
                        <a:rPr lang="en-US" sz="1100" b="0" dirty="0">
                          <a:solidFill>
                            <a:srgbClr val="141C36"/>
                          </a:solidFill>
                        </a:rPr>
                        <a:t>3</a:t>
                      </a:r>
                      <a:endParaRPr lang="en-US" b="0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141C36"/>
                          </a:solidFill>
                        </a:rPr>
                        <a:t>x</a:t>
                      </a:r>
                      <a:r>
                        <a:rPr lang="en-US" sz="1100" b="0" dirty="0">
                          <a:solidFill>
                            <a:srgbClr val="141C36"/>
                          </a:solidFill>
                        </a:rPr>
                        <a:t>6</a:t>
                      </a:r>
                      <a:endParaRPr lang="en-US" b="0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141C36"/>
                          </a:solidFill>
                        </a:rPr>
                        <a:t>x</a:t>
                      </a:r>
                      <a:r>
                        <a:rPr lang="en-US" sz="1100" b="0" dirty="0">
                          <a:solidFill>
                            <a:srgbClr val="141C36"/>
                          </a:solidFill>
                        </a:rPr>
                        <a:t>7</a:t>
                      </a:r>
                      <a:endParaRPr lang="en-US" b="0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141C36"/>
                          </a:solidFill>
                        </a:rPr>
                        <a:t>x</a:t>
                      </a:r>
                      <a:r>
                        <a:rPr lang="en-US" sz="1100" b="0" dirty="0">
                          <a:solidFill>
                            <a:srgbClr val="141C36"/>
                          </a:solidFill>
                        </a:rPr>
                        <a:t>8</a:t>
                      </a:r>
                      <a:endParaRPr lang="en-US" b="0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141C36"/>
                          </a:solidFill>
                        </a:rPr>
                        <a:t>x</a:t>
                      </a:r>
                      <a:r>
                        <a:rPr lang="en-US" sz="1100" b="0" dirty="0">
                          <a:solidFill>
                            <a:srgbClr val="141C36"/>
                          </a:solidFill>
                        </a:rPr>
                        <a:t>9</a:t>
                      </a:r>
                      <a:endParaRPr lang="en-US" b="0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141C36"/>
                          </a:solidFill>
                        </a:rPr>
                        <a:t>x</a:t>
                      </a:r>
                      <a:r>
                        <a:rPr lang="en-US" sz="1100" b="0" dirty="0">
                          <a:solidFill>
                            <a:srgbClr val="141C36"/>
                          </a:solidFill>
                        </a:rPr>
                        <a:t>10</a:t>
                      </a:r>
                      <a:endParaRPr lang="en-US" b="0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87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141C36"/>
                          </a:solidFill>
                        </a:rPr>
                        <a:t>x</a:t>
                      </a:r>
                      <a:r>
                        <a:rPr lang="en-US" sz="1100" b="0" dirty="0">
                          <a:solidFill>
                            <a:srgbClr val="141C36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41C36"/>
                          </a:solidFill>
                        </a:rPr>
                        <a:t>0.945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83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1100" dirty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02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1100" dirty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99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1100" dirty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-0.781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-0.643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-0.746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-0.301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30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1100" dirty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-0.663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5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1100" dirty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-0.668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80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1100" dirty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40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sz="1100" dirty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-0.855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02422"/>
                  </a:ext>
                </a:extLst>
              </a:tr>
            </a:tbl>
          </a:graphicData>
        </a:graphic>
      </p:graphicFrame>
      <p:sp>
        <p:nvSpPr>
          <p:cNvPr id="4" name="Left Bracket 3">
            <a:extLst>
              <a:ext uri="{FF2B5EF4-FFF2-40B4-BE49-F238E27FC236}">
                <a16:creationId xmlns:a16="http://schemas.microsoft.com/office/drawing/2014/main" id="{0CBB16B0-DA1B-4E23-BCEF-92FE201BF2A7}"/>
              </a:ext>
            </a:extLst>
          </p:cNvPr>
          <p:cNvSpPr/>
          <p:nvPr/>
        </p:nvSpPr>
        <p:spPr>
          <a:xfrm>
            <a:off x="1983649" y="2326279"/>
            <a:ext cx="101600" cy="3008640"/>
          </a:xfrm>
          <a:prstGeom prst="leftBracket">
            <a:avLst/>
          </a:prstGeom>
          <a:ln w="19050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E46B60A5-2787-4E56-ACCF-A9EA78B7C7F5}"/>
              </a:ext>
            </a:extLst>
          </p:cNvPr>
          <p:cNvSpPr/>
          <p:nvPr/>
        </p:nvSpPr>
        <p:spPr>
          <a:xfrm flipH="1">
            <a:off x="8473349" y="2326279"/>
            <a:ext cx="101600" cy="3008640"/>
          </a:xfrm>
          <a:prstGeom prst="leftBracket">
            <a:avLst/>
          </a:prstGeom>
          <a:ln w="19050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144;p66">
            <a:extLst>
              <a:ext uri="{FF2B5EF4-FFF2-40B4-BE49-F238E27FC236}">
                <a16:creationId xmlns:a16="http://schemas.microsoft.com/office/drawing/2014/main" id="{D820C2E8-4F3D-4BAD-9AEE-CEA9DE38BF28}"/>
              </a:ext>
            </a:extLst>
          </p:cNvPr>
          <p:cNvSpPr/>
          <p:nvPr/>
        </p:nvSpPr>
        <p:spPr>
          <a:xfrm>
            <a:off x="2191460" y="2939912"/>
            <a:ext cx="704140" cy="2669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Google Shape;1145;p66">
            <a:extLst>
              <a:ext uri="{FF2B5EF4-FFF2-40B4-BE49-F238E27FC236}">
                <a16:creationId xmlns:a16="http://schemas.microsoft.com/office/drawing/2014/main" id="{A8735BDB-B08C-4B56-8E1C-D0D55D3B9125}"/>
              </a:ext>
            </a:extLst>
          </p:cNvPr>
          <p:cNvCxnSpPr>
            <a:cxnSpLocks/>
          </p:cNvCxnSpPr>
          <p:nvPr/>
        </p:nvCxnSpPr>
        <p:spPr>
          <a:xfrm>
            <a:off x="1209241" y="3092452"/>
            <a:ext cx="950198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" name="Google Shape;1146;p66">
            <a:extLst>
              <a:ext uri="{FF2B5EF4-FFF2-40B4-BE49-F238E27FC236}">
                <a16:creationId xmlns:a16="http://schemas.microsoft.com/office/drawing/2014/main" id="{7F157683-6AD8-4319-9752-F1059127B264}"/>
              </a:ext>
            </a:extLst>
          </p:cNvPr>
          <p:cNvSpPr/>
          <p:nvPr/>
        </p:nvSpPr>
        <p:spPr>
          <a:xfrm>
            <a:off x="133350" y="2925329"/>
            <a:ext cx="1043870" cy="72388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141C36"/>
                </a:solidFill>
                <a:latin typeface="Calibri (Body)"/>
                <a:ea typeface="Calibri"/>
                <a:cs typeface="Calibri"/>
                <a:sym typeface="Calibri"/>
              </a:rPr>
              <a:t>Multicorrelated</a:t>
            </a:r>
            <a:r>
              <a:rPr lang="en-US" sz="1000" dirty="0">
                <a:solidFill>
                  <a:srgbClr val="141C36"/>
                </a:solidFill>
                <a:latin typeface="Calibri (Body)"/>
                <a:ea typeface="Calibri"/>
                <a:cs typeface="Calibri"/>
                <a:sym typeface="Calibri"/>
              </a:rPr>
              <a:t> variables</a:t>
            </a:r>
            <a:endParaRPr sz="1000" dirty="0">
              <a:solidFill>
                <a:srgbClr val="141C36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6047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0C67F6-3B28-457F-9B49-AE9F68E0A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5526" y="2083569"/>
            <a:ext cx="3619125" cy="2690863"/>
          </a:xfrm>
        </p:spPr>
        <p:txBody>
          <a:bodyPr/>
          <a:lstStyle/>
          <a:p>
            <a:r>
              <a:rPr lang="en-US" sz="2400" dirty="0">
                <a:sym typeface="Calibri"/>
              </a:rPr>
              <a:t>ASSUMPTION 3:</a:t>
            </a:r>
          </a:p>
          <a:p>
            <a:r>
              <a:rPr lang="en-US" sz="2400" dirty="0">
                <a:sym typeface="Calibri"/>
              </a:rPr>
              <a:t>WHAT IS HOMOSCEDASTICITY?</a:t>
            </a:r>
            <a:endParaRPr lang="en-US" sz="2400" dirty="0"/>
          </a:p>
        </p:txBody>
      </p:sp>
      <p:grpSp>
        <p:nvGrpSpPr>
          <p:cNvPr id="3" name="Google Shape;1163;p67">
            <a:extLst>
              <a:ext uri="{FF2B5EF4-FFF2-40B4-BE49-F238E27FC236}">
                <a16:creationId xmlns:a16="http://schemas.microsoft.com/office/drawing/2014/main" id="{5C8BA5BF-4945-472E-BB29-273F7699F321}"/>
              </a:ext>
            </a:extLst>
          </p:cNvPr>
          <p:cNvGrpSpPr/>
          <p:nvPr/>
        </p:nvGrpSpPr>
        <p:grpSpPr>
          <a:xfrm>
            <a:off x="468591" y="506912"/>
            <a:ext cx="6865982" cy="2322576"/>
            <a:chOff x="1210" y="340356"/>
            <a:chExt cx="7447571" cy="2519311"/>
          </a:xfrm>
        </p:grpSpPr>
        <p:sp>
          <p:nvSpPr>
            <p:cNvPr id="4" name="Google Shape;1164;p67">
              <a:extLst>
                <a:ext uri="{FF2B5EF4-FFF2-40B4-BE49-F238E27FC236}">
                  <a16:creationId xmlns:a16="http://schemas.microsoft.com/office/drawing/2014/main" id="{7036BE7E-D0AF-4612-9A4B-36465A83BCB8}"/>
                </a:ext>
              </a:extLst>
            </p:cNvPr>
            <p:cNvSpPr/>
            <p:nvPr/>
          </p:nvSpPr>
          <p:spPr>
            <a:xfrm>
              <a:off x="1210" y="901993"/>
              <a:ext cx="1415062" cy="1415062"/>
            </a:xfrm>
            <a:prstGeom prst="ellipse">
              <a:avLst/>
            </a:prstGeom>
            <a:solidFill>
              <a:schemeClr val="bg2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65;p67">
              <a:extLst>
                <a:ext uri="{FF2B5EF4-FFF2-40B4-BE49-F238E27FC236}">
                  <a16:creationId xmlns:a16="http://schemas.microsoft.com/office/drawing/2014/main" id="{93F7ADF8-348F-48D5-8D01-BAAD74E6895A}"/>
                </a:ext>
              </a:extLst>
            </p:cNvPr>
            <p:cNvSpPr txBox="1"/>
            <p:nvPr/>
          </p:nvSpPr>
          <p:spPr>
            <a:xfrm>
              <a:off x="208441" y="1109224"/>
              <a:ext cx="1000600" cy="1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ea typeface="Arial"/>
                  <a:cs typeface="Arial"/>
                  <a:sym typeface="Arial"/>
                </a:rPr>
                <a:t>Homo means equal</a:t>
              </a:r>
              <a:endParaRPr sz="160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166;p67">
              <a:extLst>
                <a:ext uri="{FF2B5EF4-FFF2-40B4-BE49-F238E27FC236}">
                  <a16:creationId xmlns:a16="http://schemas.microsoft.com/office/drawing/2014/main" id="{B5335361-0033-4F06-BF67-C3EF5D35C8B0}"/>
                </a:ext>
              </a:extLst>
            </p:cNvPr>
            <p:cNvSpPr/>
            <p:nvPr/>
          </p:nvSpPr>
          <p:spPr>
            <a:xfrm>
              <a:off x="1531176" y="1199156"/>
              <a:ext cx="820736" cy="820736"/>
            </a:xfrm>
            <a:prstGeom prst="mathPlus">
              <a:avLst>
                <a:gd name="adj1" fmla="val 2352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67;p67">
              <a:extLst>
                <a:ext uri="{FF2B5EF4-FFF2-40B4-BE49-F238E27FC236}">
                  <a16:creationId xmlns:a16="http://schemas.microsoft.com/office/drawing/2014/main" id="{F5CBCB98-7CE9-4E51-9259-5054C5E19D75}"/>
                </a:ext>
              </a:extLst>
            </p:cNvPr>
            <p:cNvSpPr txBox="1"/>
            <p:nvPr/>
          </p:nvSpPr>
          <p:spPr>
            <a:xfrm>
              <a:off x="1639965" y="1513005"/>
              <a:ext cx="603158" cy="1930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68;p67">
              <a:extLst>
                <a:ext uri="{FF2B5EF4-FFF2-40B4-BE49-F238E27FC236}">
                  <a16:creationId xmlns:a16="http://schemas.microsoft.com/office/drawing/2014/main" id="{21B3DC36-8844-44FE-A545-D7B140AAFBD8}"/>
                </a:ext>
              </a:extLst>
            </p:cNvPr>
            <p:cNvSpPr/>
            <p:nvPr/>
          </p:nvSpPr>
          <p:spPr>
            <a:xfrm>
              <a:off x="2466815" y="901993"/>
              <a:ext cx="1415062" cy="1415062"/>
            </a:xfrm>
            <a:prstGeom prst="ellipse">
              <a:avLst/>
            </a:prstGeom>
            <a:solidFill>
              <a:schemeClr val="bg2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9;p67">
              <a:extLst>
                <a:ext uri="{FF2B5EF4-FFF2-40B4-BE49-F238E27FC236}">
                  <a16:creationId xmlns:a16="http://schemas.microsoft.com/office/drawing/2014/main" id="{C6D2B7B6-47E4-4268-AE04-4401E8606E84}"/>
                </a:ext>
              </a:extLst>
            </p:cNvPr>
            <p:cNvSpPr txBox="1"/>
            <p:nvPr/>
          </p:nvSpPr>
          <p:spPr>
            <a:xfrm>
              <a:off x="2674046" y="1109224"/>
              <a:ext cx="1000600" cy="1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ea typeface="Arial"/>
                  <a:cs typeface="Arial"/>
                  <a:sym typeface="Arial"/>
                </a:rPr>
                <a:t>Scedastic</a:t>
              </a:r>
              <a:r>
                <a:rPr lang="en-US" sz="1600" dirty="0">
                  <a:ea typeface="Arial"/>
                  <a:cs typeface="Arial"/>
                  <a:sym typeface="Arial"/>
                </a:rPr>
                <a:t> implies dispersion</a:t>
              </a:r>
              <a:endParaRPr sz="160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70;p67">
              <a:extLst>
                <a:ext uri="{FF2B5EF4-FFF2-40B4-BE49-F238E27FC236}">
                  <a16:creationId xmlns:a16="http://schemas.microsoft.com/office/drawing/2014/main" id="{341FC6C2-D930-4FCD-A112-DA30DA286D56}"/>
                </a:ext>
              </a:extLst>
            </p:cNvPr>
            <p:cNvSpPr/>
            <p:nvPr/>
          </p:nvSpPr>
          <p:spPr>
            <a:xfrm>
              <a:off x="3996780" y="1199156"/>
              <a:ext cx="820736" cy="820736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72;p67">
              <a:extLst>
                <a:ext uri="{FF2B5EF4-FFF2-40B4-BE49-F238E27FC236}">
                  <a16:creationId xmlns:a16="http://schemas.microsoft.com/office/drawing/2014/main" id="{57E9322D-384B-4C1F-BA3E-39B328EBC779}"/>
                </a:ext>
              </a:extLst>
            </p:cNvPr>
            <p:cNvSpPr/>
            <p:nvPr/>
          </p:nvSpPr>
          <p:spPr>
            <a:xfrm>
              <a:off x="4932418" y="340356"/>
              <a:ext cx="2516363" cy="2519311"/>
            </a:xfrm>
            <a:prstGeom prst="ellipse">
              <a:avLst/>
            </a:prstGeom>
            <a:solidFill>
              <a:schemeClr val="bg2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73;p67">
              <a:extLst>
                <a:ext uri="{FF2B5EF4-FFF2-40B4-BE49-F238E27FC236}">
                  <a16:creationId xmlns:a16="http://schemas.microsoft.com/office/drawing/2014/main" id="{EDC4C085-28DF-4750-856D-F26DF56053E6}"/>
                </a:ext>
              </a:extLst>
            </p:cNvPr>
            <p:cNvSpPr txBox="1"/>
            <p:nvPr/>
          </p:nvSpPr>
          <p:spPr>
            <a:xfrm>
              <a:off x="5300932" y="867944"/>
              <a:ext cx="1779336" cy="1483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00" tIns="20300" rIns="2030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ea typeface="Arial"/>
                  <a:cs typeface="Arial"/>
                  <a:sym typeface="Arial"/>
                </a:rPr>
                <a:t>Homoscedastic </a:t>
              </a:r>
              <a:r>
                <a:rPr lang="en-US" sz="1600" dirty="0">
                  <a:solidFill>
                    <a:srgbClr val="141C36"/>
                  </a:solidFill>
                  <a:ea typeface="Arial"/>
                  <a:cs typeface="Arial"/>
                  <a:sym typeface="Arial"/>
                </a:rPr>
                <a:t>implies</a:t>
              </a:r>
              <a:r>
                <a:rPr lang="en-US" sz="1600" dirty="0">
                  <a:ea typeface="Arial"/>
                  <a:cs typeface="Arial"/>
                  <a:sym typeface="Arial"/>
                </a:rPr>
                <a:t> constant variance</a:t>
              </a:r>
              <a:endParaRPr sz="1600" dirty="0"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Google Shape;1174;p67">
            <a:extLst>
              <a:ext uri="{FF2B5EF4-FFF2-40B4-BE49-F238E27FC236}">
                <a16:creationId xmlns:a16="http://schemas.microsoft.com/office/drawing/2014/main" id="{39567CC7-D2EA-4D57-B232-CE07057058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535149" y="633912"/>
            <a:ext cx="2524125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75;p67">
            <a:extLst>
              <a:ext uri="{FF2B5EF4-FFF2-40B4-BE49-F238E27FC236}">
                <a16:creationId xmlns:a16="http://schemas.microsoft.com/office/drawing/2014/main" id="{1181FCF9-A676-4E00-A84D-D6BB6A1663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74048" y="1261684"/>
            <a:ext cx="2721377" cy="26850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7B76F19-F3F8-499F-82CA-93B2BF2C2669}"/>
              </a:ext>
            </a:extLst>
          </p:cNvPr>
          <p:cNvGrpSpPr/>
          <p:nvPr/>
        </p:nvGrpSpPr>
        <p:grpSpPr>
          <a:xfrm>
            <a:off x="916662" y="3331348"/>
            <a:ext cx="2183242" cy="2153718"/>
            <a:chOff x="1056540" y="2951682"/>
            <a:chExt cx="2183242" cy="215371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199C521-2A75-45E4-AB9B-DE4E2CF17916}"/>
                </a:ext>
              </a:extLst>
            </p:cNvPr>
            <p:cNvCxnSpPr/>
            <p:nvPr/>
          </p:nvCxnSpPr>
          <p:spPr>
            <a:xfrm flipV="1">
              <a:off x="1070991" y="2951682"/>
              <a:ext cx="0" cy="2153718"/>
            </a:xfrm>
            <a:prstGeom prst="straightConnector1">
              <a:avLst/>
            </a:prstGeom>
            <a:ln w="28575">
              <a:solidFill>
                <a:srgbClr val="141C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C017E4-D910-4A56-9524-35DC04E31AF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40" y="5105400"/>
              <a:ext cx="2183242" cy="0"/>
            </a:xfrm>
            <a:prstGeom prst="straightConnector1">
              <a:avLst/>
            </a:prstGeom>
            <a:ln w="28575">
              <a:solidFill>
                <a:srgbClr val="141C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B1BAE5-7E8D-4826-9835-9F877DA203CE}"/>
                </a:ext>
              </a:extLst>
            </p:cNvPr>
            <p:cNvSpPr/>
            <p:nvPr/>
          </p:nvSpPr>
          <p:spPr>
            <a:xfrm>
              <a:off x="1761546" y="408204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E0A1DA9-6DD4-4777-8E81-A314E78B3D7F}"/>
                </a:ext>
              </a:extLst>
            </p:cNvPr>
            <p:cNvSpPr/>
            <p:nvPr/>
          </p:nvSpPr>
          <p:spPr>
            <a:xfrm>
              <a:off x="2440964" y="410906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4A9C7A-2CFB-4AF3-B31A-564B952C494C}"/>
                </a:ext>
              </a:extLst>
            </p:cNvPr>
            <p:cNvSpPr/>
            <p:nvPr/>
          </p:nvSpPr>
          <p:spPr>
            <a:xfrm>
              <a:off x="2039845" y="410906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DE41E1-8D8F-4092-9545-0A826B2E03F7}"/>
                </a:ext>
              </a:extLst>
            </p:cNvPr>
            <p:cNvSpPr/>
            <p:nvPr/>
          </p:nvSpPr>
          <p:spPr>
            <a:xfrm>
              <a:off x="2017908" y="3837578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5AD695-3C98-4F8E-AC83-3CFAA410DFE0}"/>
                </a:ext>
              </a:extLst>
            </p:cNvPr>
            <p:cNvSpPr/>
            <p:nvPr/>
          </p:nvSpPr>
          <p:spPr>
            <a:xfrm>
              <a:off x="2211969" y="3965401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EADA454-E504-4D3C-BEA6-4A5A499FFB87}"/>
                </a:ext>
              </a:extLst>
            </p:cNvPr>
            <p:cNvSpPr/>
            <p:nvPr/>
          </p:nvSpPr>
          <p:spPr>
            <a:xfrm>
              <a:off x="2221002" y="372687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64ED11E-3C24-41A0-B802-4FE5DAE2DBD5}"/>
                </a:ext>
              </a:extLst>
            </p:cNvPr>
            <p:cNvSpPr/>
            <p:nvPr/>
          </p:nvSpPr>
          <p:spPr>
            <a:xfrm>
              <a:off x="2406516" y="395964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3F6C7D-A03F-41E7-942B-BDDDC3D0F9E5}"/>
                </a:ext>
              </a:extLst>
            </p:cNvPr>
            <p:cNvSpPr/>
            <p:nvPr/>
          </p:nvSpPr>
          <p:spPr>
            <a:xfrm>
              <a:off x="2246417" y="4139098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BDCFD6A-1499-44ED-A4D1-2AC24AEFB43C}"/>
                </a:ext>
              </a:extLst>
            </p:cNvPr>
            <p:cNvSpPr/>
            <p:nvPr/>
          </p:nvSpPr>
          <p:spPr>
            <a:xfrm>
              <a:off x="2074293" y="4361153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C30C79-0F6D-41AA-9D59-B87716FAA67E}"/>
                </a:ext>
              </a:extLst>
            </p:cNvPr>
            <p:cNvSpPr/>
            <p:nvPr/>
          </p:nvSpPr>
          <p:spPr>
            <a:xfrm>
              <a:off x="1552153" y="434724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C9A757-4033-4873-858B-F72BD58C09F8}"/>
                </a:ext>
              </a:extLst>
            </p:cNvPr>
            <p:cNvSpPr/>
            <p:nvPr/>
          </p:nvSpPr>
          <p:spPr>
            <a:xfrm>
              <a:off x="1447201" y="4601227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9C6414D-2CE6-4389-8B88-F03A7E972B66}"/>
                </a:ext>
              </a:extLst>
            </p:cNvPr>
            <p:cNvSpPr/>
            <p:nvPr/>
          </p:nvSpPr>
          <p:spPr>
            <a:xfrm>
              <a:off x="1601469" y="470553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A720EA-5186-4699-9616-69D75B168477}"/>
                </a:ext>
              </a:extLst>
            </p:cNvPr>
            <p:cNvSpPr/>
            <p:nvPr/>
          </p:nvSpPr>
          <p:spPr>
            <a:xfrm>
              <a:off x="1296386" y="4717531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D52055-E002-429C-9780-02E5A66B4E39}"/>
                </a:ext>
              </a:extLst>
            </p:cNvPr>
            <p:cNvSpPr/>
            <p:nvPr/>
          </p:nvSpPr>
          <p:spPr>
            <a:xfrm>
              <a:off x="1728469" y="446362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2BE411-9B1C-4322-AE8F-E971AFCD5345}"/>
                </a:ext>
              </a:extLst>
            </p:cNvPr>
            <p:cNvSpPr/>
            <p:nvPr/>
          </p:nvSpPr>
          <p:spPr>
            <a:xfrm>
              <a:off x="2315313" y="351139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A3780E-80BA-4125-84C7-9BF647A2B0AE}"/>
                </a:ext>
              </a:extLst>
            </p:cNvPr>
            <p:cNvSpPr/>
            <p:nvPr/>
          </p:nvSpPr>
          <p:spPr>
            <a:xfrm>
              <a:off x="1848800" y="4306008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CCE059-97BD-45B5-A99C-FBC105E1FCF2}"/>
                </a:ext>
              </a:extLst>
            </p:cNvPr>
            <p:cNvSpPr/>
            <p:nvPr/>
          </p:nvSpPr>
          <p:spPr>
            <a:xfrm>
              <a:off x="1779904" y="4631319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76284C5-4F70-45B9-961F-20376B8E5B84}"/>
                </a:ext>
              </a:extLst>
            </p:cNvPr>
            <p:cNvSpPr/>
            <p:nvPr/>
          </p:nvSpPr>
          <p:spPr>
            <a:xfrm>
              <a:off x="2396200" y="3704139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1BB9E0-1686-4B18-8B55-380CDB03DA8A}"/>
                </a:ext>
              </a:extLst>
            </p:cNvPr>
            <p:cNvSpPr/>
            <p:nvPr/>
          </p:nvSpPr>
          <p:spPr>
            <a:xfrm>
              <a:off x="2558550" y="3778781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C382CDD-78C9-4CCF-B1D1-CAC9A38E2921}"/>
                </a:ext>
              </a:extLst>
            </p:cNvPr>
            <p:cNvSpPr/>
            <p:nvPr/>
          </p:nvSpPr>
          <p:spPr>
            <a:xfrm>
              <a:off x="2725521" y="3342301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FA0C270-0B73-48FC-BA57-D4D9B38DFCF8}"/>
                </a:ext>
              </a:extLst>
            </p:cNvPr>
            <p:cNvSpPr/>
            <p:nvPr/>
          </p:nvSpPr>
          <p:spPr>
            <a:xfrm>
              <a:off x="3022833" y="3284903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6733F7C-FE9C-4D62-9B53-31B4967ECD3E}"/>
                </a:ext>
              </a:extLst>
            </p:cNvPr>
            <p:cNvSpPr/>
            <p:nvPr/>
          </p:nvSpPr>
          <p:spPr>
            <a:xfrm>
              <a:off x="2851172" y="351978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843A27-4946-4443-93FD-CB8A6346211F}"/>
                </a:ext>
              </a:extLst>
            </p:cNvPr>
            <p:cNvSpPr/>
            <p:nvPr/>
          </p:nvSpPr>
          <p:spPr>
            <a:xfrm>
              <a:off x="2790670" y="3738587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748D04B-18F0-43B8-AE8B-6E91C32C32B0}"/>
                </a:ext>
              </a:extLst>
            </p:cNvPr>
            <p:cNvSpPr/>
            <p:nvPr/>
          </p:nvSpPr>
          <p:spPr>
            <a:xfrm>
              <a:off x="3033313" y="346975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A2272F1-F133-4985-8062-4C7BEAB2D13B}"/>
                </a:ext>
              </a:extLst>
            </p:cNvPr>
            <p:cNvSpPr/>
            <p:nvPr/>
          </p:nvSpPr>
          <p:spPr>
            <a:xfrm>
              <a:off x="1534902" y="4901983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C5C5D2A-06EC-4390-ABD8-196F3002DA9A}"/>
                </a:ext>
              </a:extLst>
            </p:cNvPr>
            <p:cNvSpPr/>
            <p:nvPr/>
          </p:nvSpPr>
          <p:spPr>
            <a:xfrm>
              <a:off x="1261461" y="4948437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A4A0831-4F76-45C5-A377-FBF06C2F1FAD}"/>
                </a:ext>
              </a:extLst>
            </p:cNvPr>
            <p:cNvSpPr/>
            <p:nvPr/>
          </p:nvSpPr>
          <p:spPr>
            <a:xfrm>
              <a:off x="2592543" y="353865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BFC0620-F0A1-4026-979C-9E5BDB03DB27}"/>
              </a:ext>
            </a:extLst>
          </p:cNvPr>
          <p:cNvGrpSpPr/>
          <p:nvPr/>
        </p:nvGrpSpPr>
        <p:grpSpPr>
          <a:xfrm>
            <a:off x="4153182" y="3331348"/>
            <a:ext cx="2183242" cy="2153718"/>
            <a:chOff x="4153182" y="3023883"/>
            <a:chExt cx="2183242" cy="2153718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A5BA31A-F5CD-47F0-92CD-1C4256359630}"/>
                </a:ext>
              </a:extLst>
            </p:cNvPr>
            <p:cNvCxnSpPr/>
            <p:nvPr/>
          </p:nvCxnSpPr>
          <p:spPr>
            <a:xfrm flipV="1">
              <a:off x="4153182" y="3023883"/>
              <a:ext cx="0" cy="2153718"/>
            </a:xfrm>
            <a:prstGeom prst="straightConnector1">
              <a:avLst/>
            </a:prstGeom>
            <a:ln w="28575">
              <a:solidFill>
                <a:srgbClr val="141C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030B1C1-6C87-4491-9E9B-C52178455FAD}"/>
                </a:ext>
              </a:extLst>
            </p:cNvPr>
            <p:cNvCxnSpPr>
              <a:cxnSpLocks/>
            </p:cNvCxnSpPr>
            <p:nvPr/>
          </p:nvCxnSpPr>
          <p:spPr>
            <a:xfrm>
              <a:off x="4153182" y="4188944"/>
              <a:ext cx="2183242" cy="0"/>
            </a:xfrm>
            <a:prstGeom prst="straightConnector1">
              <a:avLst/>
            </a:prstGeom>
            <a:ln w="28575">
              <a:solidFill>
                <a:srgbClr val="141C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5A679D1-8502-4263-9B1E-43339FC570F7}"/>
                </a:ext>
              </a:extLst>
            </p:cNvPr>
            <p:cNvCxnSpPr/>
            <p:nvPr/>
          </p:nvCxnSpPr>
          <p:spPr>
            <a:xfrm>
              <a:off x="4418843" y="3504202"/>
              <a:ext cx="1820032" cy="0"/>
            </a:xfrm>
            <a:prstGeom prst="line">
              <a:avLst/>
            </a:prstGeom>
            <a:ln w="28575">
              <a:solidFill>
                <a:srgbClr val="DA58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B4B093-9589-4846-91D6-0272E4C26533}"/>
                </a:ext>
              </a:extLst>
            </p:cNvPr>
            <p:cNvCxnSpPr/>
            <p:nvPr/>
          </p:nvCxnSpPr>
          <p:spPr>
            <a:xfrm>
              <a:off x="4418843" y="4900985"/>
              <a:ext cx="1820032" cy="0"/>
            </a:xfrm>
            <a:prstGeom prst="line">
              <a:avLst/>
            </a:prstGeom>
            <a:ln w="28575">
              <a:solidFill>
                <a:srgbClr val="DA58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52BCFC8-EC12-4011-8132-0163D9B4BFA0}"/>
                </a:ext>
              </a:extLst>
            </p:cNvPr>
            <p:cNvSpPr/>
            <p:nvPr/>
          </p:nvSpPr>
          <p:spPr>
            <a:xfrm>
              <a:off x="4475089" y="3726076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2506D9B-396C-4801-8BA1-2456152FD7E7}"/>
                </a:ext>
              </a:extLst>
            </p:cNvPr>
            <p:cNvSpPr/>
            <p:nvPr/>
          </p:nvSpPr>
          <p:spPr>
            <a:xfrm>
              <a:off x="4761353" y="3957793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42DD17-7F6A-491B-A7F6-E45B27F68726}"/>
                </a:ext>
              </a:extLst>
            </p:cNvPr>
            <p:cNvSpPr/>
            <p:nvPr/>
          </p:nvSpPr>
          <p:spPr>
            <a:xfrm>
              <a:off x="4909786" y="3691628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A41C6C1-FC94-46AE-9BE9-75C38581D80C}"/>
                </a:ext>
              </a:extLst>
            </p:cNvPr>
            <p:cNvSpPr/>
            <p:nvPr/>
          </p:nvSpPr>
          <p:spPr>
            <a:xfrm>
              <a:off x="4668714" y="3571966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D7642BD-2051-45B8-860D-B873B83FE0B3}"/>
                </a:ext>
              </a:extLst>
            </p:cNvPr>
            <p:cNvSpPr/>
            <p:nvPr/>
          </p:nvSpPr>
          <p:spPr>
            <a:xfrm>
              <a:off x="5024796" y="3940286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CEB7990-08F7-4B76-BFE4-67CCDFB4661E}"/>
                </a:ext>
              </a:extLst>
            </p:cNvPr>
            <p:cNvSpPr/>
            <p:nvPr/>
          </p:nvSpPr>
          <p:spPr>
            <a:xfrm>
              <a:off x="5198247" y="3635759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1B54211-A67D-4EDC-9572-71F1F5226EA8}"/>
                </a:ext>
              </a:extLst>
            </p:cNvPr>
            <p:cNvSpPr/>
            <p:nvPr/>
          </p:nvSpPr>
          <p:spPr>
            <a:xfrm>
              <a:off x="5299792" y="3946776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497E8C7-51DA-4ABC-93C8-9201ADD30306}"/>
                </a:ext>
              </a:extLst>
            </p:cNvPr>
            <p:cNvSpPr/>
            <p:nvPr/>
          </p:nvSpPr>
          <p:spPr>
            <a:xfrm>
              <a:off x="5547286" y="3649517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099E816-C8C7-480D-B587-FB9339E273E7}"/>
                </a:ext>
              </a:extLst>
            </p:cNvPr>
            <p:cNvSpPr/>
            <p:nvPr/>
          </p:nvSpPr>
          <p:spPr>
            <a:xfrm>
              <a:off x="5581734" y="4116490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E4CBB62-FD37-4978-8230-9E5231937D27}"/>
                </a:ext>
              </a:extLst>
            </p:cNvPr>
            <p:cNvSpPr/>
            <p:nvPr/>
          </p:nvSpPr>
          <p:spPr>
            <a:xfrm>
              <a:off x="5786113" y="3911008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0851EC2-7129-4F33-9C03-FE2B75CC63C2}"/>
                </a:ext>
              </a:extLst>
            </p:cNvPr>
            <p:cNvSpPr/>
            <p:nvPr/>
          </p:nvSpPr>
          <p:spPr>
            <a:xfrm>
              <a:off x="6043897" y="3610000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D405A8-53DF-4D4E-87EA-AB1F07A3CD58}"/>
                </a:ext>
              </a:extLst>
            </p:cNvPr>
            <p:cNvSpPr/>
            <p:nvPr/>
          </p:nvSpPr>
          <p:spPr>
            <a:xfrm>
              <a:off x="6155235" y="3874113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68B1288-2A6B-43D8-A2D2-DDCCFF0CA630}"/>
                </a:ext>
              </a:extLst>
            </p:cNvPr>
            <p:cNvSpPr/>
            <p:nvPr/>
          </p:nvSpPr>
          <p:spPr>
            <a:xfrm>
              <a:off x="5923764" y="4326705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0CE9132-529A-4450-93AB-09EE8D705A61}"/>
                </a:ext>
              </a:extLst>
            </p:cNvPr>
            <p:cNvSpPr/>
            <p:nvPr/>
          </p:nvSpPr>
          <p:spPr>
            <a:xfrm>
              <a:off x="5608704" y="4339311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1CEA3F1-048B-41D3-94EF-7F6D30CC3617}"/>
                </a:ext>
              </a:extLst>
            </p:cNvPr>
            <p:cNvSpPr/>
            <p:nvPr/>
          </p:nvSpPr>
          <p:spPr>
            <a:xfrm>
              <a:off x="5099328" y="4312315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922E5E5-9AD2-4032-A3CB-8790D4ADDA5F}"/>
                </a:ext>
              </a:extLst>
            </p:cNvPr>
            <p:cNvSpPr/>
            <p:nvPr/>
          </p:nvSpPr>
          <p:spPr>
            <a:xfrm>
              <a:off x="4811370" y="4257809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7AB8832-F61E-4C1D-8549-1E15965FEA09}"/>
                </a:ext>
              </a:extLst>
            </p:cNvPr>
            <p:cNvSpPr/>
            <p:nvPr/>
          </p:nvSpPr>
          <p:spPr>
            <a:xfrm>
              <a:off x="4461620" y="4326705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AB03F94-7857-478E-A64B-D2A9CA787654}"/>
                </a:ext>
              </a:extLst>
            </p:cNvPr>
            <p:cNvSpPr/>
            <p:nvPr/>
          </p:nvSpPr>
          <p:spPr>
            <a:xfrm>
              <a:off x="6009449" y="4544949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14FE038-96CB-4B7E-82DC-D83BFF495E2E}"/>
                </a:ext>
              </a:extLst>
            </p:cNvPr>
            <p:cNvSpPr/>
            <p:nvPr/>
          </p:nvSpPr>
          <p:spPr>
            <a:xfrm>
              <a:off x="5836791" y="4596871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AC20934-6945-4A29-AD3D-6BE9282C29BD}"/>
                </a:ext>
              </a:extLst>
            </p:cNvPr>
            <p:cNvSpPr/>
            <p:nvPr/>
          </p:nvSpPr>
          <p:spPr>
            <a:xfrm>
              <a:off x="5472704" y="4562423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8D4BF38-6401-446B-BB2C-776258FBEEE7}"/>
                </a:ext>
              </a:extLst>
            </p:cNvPr>
            <p:cNvSpPr/>
            <p:nvPr/>
          </p:nvSpPr>
          <p:spPr>
            <a:xfrm>
              <a:off x="5331181" y="4324012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E4765FE-0A33-4572-97EB-9A985AE46E88}"/>
                </a:ext>
              </a:extLst>
            </p:cNvPr>
            <p:cNvSpPr/>
            <p:nvPr/>
          </p:nvSpPr>
          <p:spPr>
            <a:xfrm>
              <a:off x="5212520" y="4605903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3849E41-4308-4C28-8AF6-1EF09E1C4921}"/>
                </a:ext>
              </a:extLst>
            </p:cNvPr>
            <p:cNvSpPr/>
            <p:nvPr/>
          </p:nvSpPr>
          <p:spPr>
            <a:xfrm>
              <a:off x="4965248" y="4522816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A499AE-11AC-47DC-9DAB-23D754572A9F}"/>
                </a:ext>
              </a:extLst>
            </p:cNvPr>
            <p:cNvSpPr/>
            <p:nvPr/>
          </p:nvSpPr>
          <p:spPr>
            <a:xfrm>
              <a:off x="4758504" y="4493027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1F6160C-4623-4A29-9A19-DFCA4B0B6071}"/>
                </a:ext>
              </a:extLst>
            </p:cNvPr>
            <p:cNvSpPr/>
            <p:nvPr/>
          </p:nvSpPr>
          <p:spPr>
            <a:xfrm>
              <a:off x="4292532" y="4557264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78ED65D-13B4-49FA-8D00-37689C36DA3D}"/>
                </a:ext>
              </a:extLst>
            </p:cNvPr>
            <p:cNvSpPr/>
            <p:nvPr/>
          </p:nvSpPr>
          <p:spPr>
            <a:xfrm>
              <a:off x="4233594" y="4271560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679E781-BBBA-4D45-ADEB-67B6E32B9019}"/>
                </a:ext>
              </a:extLst>
            </p:cNvPr>
            <p:cNvSpPr/>
            <p:nvPr/>
          </p:nvSpPr>
          <p:spPr>
            <a:xfrm>
              <a:off x="4599818" y="4625028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7203A95-3DA1-49A7-834C-BF259A6D3940}"/>
                </a:ext>
              </a:extLst>
            </p:cNvPr>
            <p:cNvSpPr/>
            <p:nvPr/>
          </p:nvSpPr>
          <p:spPr>
            <a:xfrm>
              <a:off x="4888358" y="4739984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5995EBF-AF1A-43F6-B1A7-30D356751C96}"/>
                </a:ext>
              </a:extLst>
            </p:cNvPr>
            <p:cNvSpPr/>
            <p:nvPr/>
          </p:nvSpPr>
          <p:spPr>
            <a:xfrm>
              <a:off x="5412351" y="4739984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8C6D275-48EE-461C-B999-DC3DDF051424}"/>
                </a:ext>
              </a:extLst>
            </p:cNvPr>
            <p:cNvSpPr/>
            <p:nvPr/>
          </p:nvSpPr>
          <p:spPr>
            <a:xfrm>
              <a:off x="5726877" y="4745253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AF66588-BA33-4331-BB60-28EF3324AC0A}"/>
                </a:ext>
              </a:extLst>
            </p:cNvPr>
            <p:cNvSpPr/>
            <p:nvPr/>
          </p:nvSpPr>
          <p:spPr>
            <a:xfrm>
              <a:off x="5991052" y="4749435"/>
              <a:ext cx="68896" cy="68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152012-6F6E-D44F-82F5-9C8C5C672CF2}"/>
                  </a:ext>
                </a:extLst>
              </p14:cNvPr>
              <p14:cNvContentPartPr/>
              <p14:nvPr/>
            </p14:nvContentPartPr>
            <p14:xfrm>
              <a:off x="960120" y="1226520"/>
              <a:ext cx="9508680" cy="528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152012-6F6E-D44F-82F5-9C8C5C672C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3920" y="1210320"/>
                <a:ext cx="9541080" cy="531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45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val 148">
            <a:extLst>
              <a:ext uri="{FF2B5EF4-FFF2-40B4-BE49-F238E27FC236}">
                <a16:creationId xmlns:a16="http://schemas.microsoft.com/office/drawing/2014/main" id="{821384DF-6252-4CC2-AF5E-03CBCE82C0F0}"/>
              </a:ext>
            </a:extLst>
          </p:cNvPr>
          <p:cNvSpPr/>
          <p:nvPr/>
        </p:nvSpPr>
        <p:spPr>
          <a:xfrm>
            <a:off x="10231919" y="1607453"/>
            <a:ext cx="1012314" cy="1012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200812C-3495-4BAE-89A5-ADD61A39D847}"/>
              </a:ext>
            </a:extLst>
          </p:cNvPr>
          <p:cNvSpPr/>
          <p:nvPr/>
        </p:nvSpPr>
        <p:spPr>
          <a:xfrm>
            <a:off x="8709133" y="1587328"/>
            <a:ext cx="1012314" cy="10123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0893F407-1EAC-49F1-8BAB-1DADCEDE6EBE}"/>
              </a:ext>
            </a:extLst>
          </p:cNvPr>
          <p:cNvSpPr/>
          <p:nvPr/>
        </p:nvSpPr>
        <p:spPr>
          <a:xfrm>
            <a:off x="7157001" y="1587328"/>
            <a:ext cx="1012314" cy="101231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3DA2428-383D-4B38-9D59-75ABD2C5FE28}"/>
              </a:ext>
            </a:extLst>
          </p:cNvPr>
          <p:cNvSpPr/>
          <p:nvPr/>
        </p:nvSpPr>
        <p:spPr>
          <a:xfrm>
            <a:off x="5622695" y="1587328"/>
            <a:ext cx="1012314" cy="10123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1CF20D3-4E1A-4BCE-99D5-7CDF8485166A}"/>
              </a:ext>
            </a:extLst>
          </p:cNvPr>
          <p:cNvSpPr/>
          <p:nvPr/>
        </p:nvSpPr>
        <p:spPr>
          <a:xfrm>
            <a:off x="4183599" y="1587328"/>
            <a:ext cx="1012314" cy="10123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06A6BB8-8AE0-4593-A233-FF27FCC953FD}"/>
              </a:ext>
            </a:extLst>
          </p:cNvPr>
          <p:cNvSpPr/>
          <p:nvPr/>
        </p:nvSpPr>
        <p:spPr>
          <a:xfrm>
            <a:off x="2745353" y="1607453"/>
            <a:ext cx="1012314" cy="1012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D7DCE9C-9EE6-4BD6-8BE6-0B9659E90FC9}"/>
              </a:ext>
            </a:extLst>
          </p:cNvPr>
          <p:cNvSpPr/>
          <p:nvPr/>
        </p:nvSpPr>
        <p:spPr>
          <a:xfrm>
            <a:off x="1126906" y="1598348"/>
            <a:ext cx="1012314" cy="10123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3EA2F-BDE5-4FE1-9EFF-23123DBE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45" y="405968"/>
            <a:ext cx="9435322" cy="676597"/>
          </a:xfrm>
        </p:spPr>
        <p:txBody>
          <a:bodyPr>
            <a:normAutofit/>
          </a:bodyPr>
          <a:lstStyle/>
          <a:p>
            <a:r>
              <a:rPr lang="en-US" dirty="0"/>
              <a:t>FACTORS AFFECTING THE PRICE OF A CAR</a:t>
            </a:r>
          </a:p>
        </p:txBody>
      </p:sp>
      <p:grpSp>
        <p:nvGrpSpPr>
          <p:cNvPr id="3" name="Google Shape;237;p21">
            <a:extLst>
              <a:ext uri="{FF2B5EF4-FFF2-40B4-BE49-F238E27FC236}">
                <a16:creationId xmlns:a16="http://schemas.microsoft.com/office/drawing/2014/main" id="{1E22D568-5030-49E1-8B58-B509C7FF5989}"/>
              </a:ext>
            </a:extLst>
          </p:cNvPr>
          <p:cNvGrpSpPr/>
          <p:nvPr/>
        </p:nvGrpSpPr>
        <p:grpSpPr>
          <a:xfrm>
            <a:off x="-791852" y="4181835"/>
            <a:ext cx="64770" cy="1257300"/>
            <a:chOff x="1181105" y="4608196"/>
            <a:chExt cx="64770" cy="1257300"/>
          </a:xfrm>
        </p:grpSpPr>
        <p:sp>
          <p:nvSpPr>
            <p:cNvPr id="4" name="Google Shape;238;p21">
              <a:extLst>
                <a:ext uri="{FF2B5EF4-FFF2-40B4-BE49-F238E27FC236}">
                  <a16:creationId xmlns:a16="http://schemas.microsoft.com/office/drawing/2014/main" id="{278A9CBA-C747-484F-98DA-07016247DC5E}"/>
                </a:ext>
              </a:extLst>
            </p:cNvPr>
            <p:cNvSpPr/>
            <p:nvPr/>
          </p:nvSpPr>
          <p:spPr>
            <a:xfrm>
              <a:off x="1181105" y="4608196"/>
              <a:ext cx="64770" cy="289560"/>
            </a:xfrm>
            <a:prstGeom prst="rect">
              <a:avLst/>
            </a:prstGeom>
            <a:solidFill>
              <a:srgbClr val="EB89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" name="Google Shape;239;p21">
              <a:extLst>
                <a:ext uri="{FF2B5EF4-FFF2-40B4-BE49-F238E27FC236}">
                  <a16:creationId xmlns:a16="http://schemas.microsoft.com/office/drawing/2014/main" id="{DE8827E5-FCF9-40D7-A503-51730DAEAAB4}"/>
                </a:ext>
              </a:extLst>
            </p:cNvPr>
            <p:cNvSpPr/>
            <p:nvPr/>
          </p:nvSpPr>
          <p:spPr>
            <a:xfrm>
              <a:off x="1181105" y="4932046"/>
              <a:ext cx="64770" cy="287654"/>
            </a:xfrm>
            <a:prstGeom prst="rect">
              <a:avLst/>
            </a:prstGeom>
            <a:solidFill>
              <a:srgbClr val="DF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240;p21">
              <a:extLst>
                <a:ext uri="{FF2B5EF4-FFF2-40B4-BE49-F238E27FC236}">
                  <a16:creationId xmlns:a16="http://schemas.microsoft.com/office/drawing/2014/main" id="{2348FEE0-BD64-47B0-B5B1-B98FEA1BDC38}"/>
                </a:ext>
              </a:extLst>
            </p:cNvPr>
            <p:cNvSpPr/>
            <p:nvPr/>
          </p:nvSpPr>
          <p:spPr>
            <a:xfrm>
              <a:off x="1181105" y="5253991"/>
              <a:ext cx="64770" cy="289560"/>
            </a:xfrm>
            <a:prstGeom prst="rect">
              <a:avLst/>
            </a:prstGeom>
            <a:solidFill>
              <a:srgbClr val="54BD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241;p21">
              <a:extLst>
                <a:ext uri="{FF2B5EF4-FFF2-40B4-BE49-F238E27FC236}">
                  <a16:creationId xmlns:a16="http://schemas.microsoft.com/office/drawing/2014/main" id="{5EC20B89-75DA-46C6-8327-32ADBDD95192}"/>
                </a:ext>
              </a:extLst>
            </p:cNvPr>
            <p:cNvSpPr/>
            <p:nvPr/>
          </p:nvSpPr>
          <p:spPr>
            <a:xfrm>
              <a:off x="1181105" y="5575936"/>
              <a:ext cx="64770" cy="289560"/>
            </a:xfrm>
            <a:prstGeom prst="rect">
              <a:avLst/>
            </a:prstGeom>
            <a:solidFill>
              <a:srgbClr val="3F8F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" name="Google Shape;243;p21">
            <a:extLst>
              <a:ext uri="{FF2B5EF4-FFF2-40B4-BE49-F238E27FC236}">
                <a16:creationId xmlns:a16="http://schemas.microsoft.com/office/drawing/2014/main" id="{6809B0AD-39EA-4DD0-927E-3817D7C706CC}"/>
              </a:ext>
            </a:extLst>
          </p:cNvPr>
          <p:cNvSpPr/>
          <p:nvPr/>
        </p:nvSpPr>
        <p:spPr>
          <a:xfrm>
            <a:off x="13329656" y="3218365"/>
            <a:ext cx="951074" cy="963470"/>
          </a:xfrm>
          <a:prstGeom prst="roundRect">
            <a:avLst>
              <a:gd name="adj" fmla="val 16667"/>
            </a:avLst>
          </a:prstGeom>
          <a:blipFill rotWithShape="1">
            <a:blip r:embed="rId2">
              <a:alphaModFix/>
            </a:blip>
            <a:srcRect/>
            <a:stretch>
              <a:fillRect t="644" b="644"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4;p21">
            <a:extLst>
              <a:ext uri="{FF2B5EF4-FFF2-40B4-BE49-F238E27FC236}">
                <a16:creationId xmlns:a16="http://schemas.microsoft.com/office/drawing/2014/main" id="{28867090-C5CD-47D9-8B9E-AB591321B8F4}"/>
              </a:ext>
            </a:extLst>
          </p:cNvPr>
          <p:cNvSpPr/>
          <p:nvPr/>
        </p:nvSpPr>
        <p:spPr>
          <a:xfrm>
            <a:off x="12724074" y="341514"/>
            <a:ext cx="1556656" cy="120568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5;p21">
            <a:extLst>
              <a:ext uri="{FF2B5EF4-FFF2-40B4-BE49-F238E27FC236}">
                <a16:creationId xmlns:a16="http://schemas.microsoft.com/office/drawing/2014/main" id="{108C54FC-0D63-4A64-9FEE-0AB80F956756}"/>
              </a:ext>
            </a:extLst>
          </p:cNvPr>
          <p:cNvSpPr/>
          <p:nvPr/>
        </p:nvSpPr>
        <p:spPr>
          <a:xfrm>
            <a:off x="10705652" y="-1166161"/>
            <a:ext cx="967795" cy="61299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46;p21">
            <a:extLst>
              <a:ext uri="{FF2B5EF4-FFF2-40B4-BE49-F238E27FC236}">
                <a16:creationId xmlns:a16="http://schemas.microsoft.com/office/drawing/2014/main" id="{31FE05CD-828B-42B9-A1F1-0187F5646097}"/>
              </a:ext>
            </a:extLst>
          </p:cNvPr>
          <p:cNvSpPr/>
          <p:nvPr/>
        </p:nvSpPr>
        <p:spPr>
          <a:xfrm>
            <a:off x="14280730" y="3061466"/>
            <a:ext cx="952426" cy="735068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247;p21">
            <a:extLst>
              <a:ext uri="{FF2B5EF4-FFF2-40B4-BE49-F238E27FC236}">
                <a16:creationId xmlns:a16="http://schemas.microsoft.com/office/drawing/2014/main" id="{56DE7D2E-88C0-4D17-A776-AB71BCED427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26926" y="2199574"/>
            <a:ext cx="524086" cy="6900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Google Shape;248;p21">
            <a:extLst>
              <a:ext uri="{FF2B5EF4-FFF2-40B4-BE49-F238E27FC236}">
                <a16:creationId xmlns:a16="http://schemas.microsoft.com/office/drawing/2014/main" id="{37CE08B0-830E-459D-9836-6E9164537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42322"/>
              </p:ext>
            </p:extLst>
          </p:nvPr>
        </p:nvGraphicFramePr>
        <p:xfrm>
          <a:off x="701158" y="2796310"/>
          <a:ext cx="10789685" cy="3342550"/>
        </p:xfrm>
        <a:graphic>
          <a:graphicData uri="http://schemas.openxmlformats.org/drawingml/2006/table">
            <a:tbl>
              <a:tblPr firstRow="1" lastCol="1" bandRow="1">
                <a:noFill/>
              </a:tblPr>
              <a:tblGrid>
                <a:gridCol w="1838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64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550"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Year of Registration</a:t>
                      </a:r>
                      <a:endParaRPr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Vehicle Type</a:t>
                      </a:r>
                      <a:endParaRPr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Mileage</a:t>
                      </a:r>
                      <a:endParaRPr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Kilometers</a:t>
                      </a:r>
                      <a:endParaRPr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Brand</a:t>
                      </a:r>
                      <a:endParaRPr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Fuel Type</a:t>
                      </a:r>
                      <a:endParaRPr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Price</a:t>
                      </a:r>
                      <a:endParaRPr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+mn-ea"/>
                          <a:cs typeface="Arial"/>
                          <a:sym typeface="Arial"/>
                        </a:rPr>
                        <a:t>2016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+mn-ea"/>
                          <a:cs typeface="Arial"/>
                          <a:sym typeface="Arial"/>
                        </a:rPr>
                        <a:t>SUV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+mn-ea"/>
                          <a:cs typeface="Arial"/>
                          <a:sym typeface="Arial"/>
                        </a:rPr>
                        <a:t>32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+mn-ea"/>
                          <a:cs typeface="Arial"/>
                          <a:sym typeface="Arial"/>
                        </a:rPr>
                        <a:t>125000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+mn-ea"/>
                          <a:cs typeface="Arial"/>
                          <a:sym typeface="Arial"/>
                        </a:rPr>
                        <a:t>Hyundai </a:t>
                      </a:r>
                      <a:r>
                        <a:rPr lang="en-US" sz="1400" u="none" strike="noStrike" cap="none" dirty="0" err="1">
                          <a:latin typeface="+mn-lt"/>
                          <a:ea typeface="+mn-ea"/>
                          <a:cs typeface="Arial"/>
                          <a:sym typeface="Arial"/>
                        </a:rPr>
                        <a:t>Creta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+mn-ea"/>
                          <a:cs typeface="Arial"/>
                          <a:sym typeface="Arial"/>
                        </a:rPr>
                        <a:t>Petrol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345000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2015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Hatchback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24.07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34000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Maruti Alto K10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Diesel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+mn-lt"/>
                          <a:ea typeface="Arial"/>
                          <a:cs typeface="Arial"/>
                          <a:sym typeface="Arial"/>
                        </a:rPr>
                        <a:t>215000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2014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Hatchback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230000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Honda Civic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Petrol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+mn-lt"/>
                          <a:ea typeface="Arial"/>
                          <a:cs typeface="Arial"/>
                          <a:sym typeface="Arial"/>
                        </a:rPr>
                        <a:t>300000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Hatchback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20.85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17500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+mn-lt"/>
                          <a:ea typeface="Arial"/>
                          <a:cs typeface="Arial"/>
                          <a:sym typeface="Arial"/>
                        </a:rPr>
                        <a:t>Wagon R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Diesel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+mn-lt"/>
                          <a:ea typeface="Arial"/>
                          <a:cs typeface="Arial"/>
                          <a:sym typeface="Arial"/>
                        </a:rPr>
                        <a:t>175000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+mn-lt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Sedan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28.09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54450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Maruti </a:t>
                      </a:r>
                      <a:r>
                        <a:rPr lang="en-US" sz="1400" u="none" strike="noStrike" cap="none" dirty="0" err="1">
                          <a:latin typeface="+mn-lt"/>
                          <a:ea typeface="Arial"/>
                          <a:cs typeface="Arial"/>
                          <a:sym typeface="Arial"/>
                        </a:rPr>
                        <a:t>Ciaz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Diesel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+mn-lt"/>
                          <a:ea typeface="Arial"/>
                          <a:cs typeface="Arial"/>
                          <a:sym typeface="Arial"/>
                        </a:rPr>
                        <a:t>295000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Hatchback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27.6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76000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Maruti Celerio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Diesel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+mn-lt"/>
                          <a:ea typeface="Arial"/>
                          <a:cs typeface="Arial"/>
                          <a:sym typeface="Arial"/>
                        </a:rPr>
                        <a:t>280000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+mn-lt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Sedan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+mn-lt"/>
                          <a:ea typeface="Arial"/>
                          <a:cs typeface="Arial"/>
                          <a:sym typeface="Arial"/>
                        </a:rPr>
                        <a:t>25.83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+mn-lt"/>
                          <a:ea typeface="Arial"/>
                          <a:cs typeface="Arial"/>
                          <a:sym typeface="Arial"/>
                        </a:rPr>
                        <a:t>15900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Ford Aspire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Diesel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235000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Sedan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15775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Swift </a:t>
                      </a:r>
                      <a:r>
                        <a:rPr lang="en-US" sz="1400" u="none" strike="noStrike" cap="none" dirty="0" err="1">
                          <a:latin typeface="+mn-lt"/>
                          <a:ea typeface="Arial"/>
                          <a:cs typeface="Arial"/>
                          <a:sym typeface="Arial"/>
                        </a:rPr>
                        <a:t>Dezire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Petrol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A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?</a:t>
                      </a:r>
                      <a:endParaRPr sz="1400" b="1" i="0" u="none" strike="noStrike" cap="none" dirty="0">
                        <a:solidFill>
                          <a:srgbClr val="FF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4" name="Google Shape;249;p21" descr="Image result for make of car">
            <a:extLst>
              <a:ext uri="{FF2B5EF4-FFF2-40B4-BE49-F238E27FC236}">
                <a16:creationId xmlns:a16="http://schemas.microsoft.com/office/drawing/2014/main" id="{F6683CBC-CE69-44F6-AFF7-DE8E197EC53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717114" y="4649512"/>
            <a:ext cx="1225084" cy="107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50;p21" descr="Image result for calendar">
            <a:extLst>
              <a:ext uri="{FF2B5EF4-FFF2-40B4-BE49-F238E27FC236}">
                <a16:creationId xmlns:a16="http://schemas.microsoft.com/office/drawing/2014/main" id="{B7D44407-62A2-4858-8135-5FB9ED26194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026449" y="1547194"/>
            <a:ext cx="2116723" cy="1516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aphic 16">
            <a:extLst>
              <a:ext uri="{FF2B5EF4-FFF2-40B4-BE49-F238E27FC236}">
                <a16:creationId xmlns:a16="http://schemas.microsoft.com/office/drawing/2014/main" id="{24ED26FE-59B3-43E6-A200-8CC1935A7772}"/>
              </a:ext>
            </a:extLst>
          </p:cNvPr>
          <p:cNvGrpSpPr/>
          <p:nvPr/>
        </p:nvGrpSpPr>
        <p:grpSpPr>
          <a:xfrm>
            <a:off x="1295459" y="1845135"/>
            <a:ext cx="642694" cy="511325"/>
            <a:chOff x="4430077" y="2224087"/>
            <a:chExt cx="3331844" cy="2409825"/>
          </a:xfrm>
        </p:grpSpPr>
        <p:grpSp>
          <p:nvGrpSpPr>
            <p:cNvPr id="19" name="Graphic 16">
              <a:extLst>
                <a:ext uri="{FF2B5EF4-FFF2-40B4-BE49-F238E27FC236}">
                  <a16:creationId xmlns:a16="http://schemas.microsoft.com/office/drawing/2014/main" id="{24ED26FE-59B3-43E6-A200-8CC1935A7772}"/>
                </a:ext>
              </a:extLst>
            </p:cNvPr>
            <p:cNvGrpSpPr/>
            <p:nvPr/>
          </p:nvGrpSpPr>
          <p:grpSpPr>
            <a:xfrm>
              <a:off x="4430077" y="2224087"/>
              <a:ext cx="3331844" cy="2409825"/>
              <a:chOff x="4430077" y="2224087"/>
              <a:chExt cx="3331844" cy="240982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4CC234F-1FE7-43E6-BB65-4E829ED1B7BC}"/>
                  </a:ext>
                </a:extLst>
              </p:cNvPr>
              <p:cNvSpPr/>
              <p:nvPr/>
            </p:nvSpPr>
            <p:spPr>
              <a:xfrm>
                <a:off x="5133975" y="2224087"/>
                <a:ext cx="1890712" cy="267652"/>
              </a:xfrm>
              <a:custGeom>
                <a:avLst/>
                <a:gdLst>
                  <a:gd name="connsiteX0" fmla="*/ 227647 w 1890712"/>
                  <a:gd name="connsiteY0" fmla="*/ 39052 h 267652"/>
                  <a:gd name="connsiteX1" fmla="*/ 133350 w 1890712"/>
                  <a:gd name="connsiteY1" fmla="*/ 0 h 267652"/>
                  <a:gd name="connsiteX2" fmla="*/ 39053 w 1890712"/>
                  <a:gd name="connsiteY2" fmla="*/ 39052 h 267652"/>
                  <a:gd name="connsiteX3" fmla="*/ 0 w 1890712"/>
                  <a:gd name="connsiteY3" fmla="*/ 133350 h 267652"/>
                  <a:gd name="connsiteX4" fmla="*/ 39053 w 1890712"/>
                  <a:gd name="connsiteY4" fmla="*/ 227648 h 267652"/>
                  <a:gd name="connsiteX5" fmla="*/ 93345 w 1890712"/>
                  <a:gd name="connsiteY5" fmla="*/ 261938 h 267652"/>
                  <a:gd name="connsiteX6" fmla="*/ 133350 w 1890712"/>
                  <a:gd name="connsiteY6" fmla="*/ 267653 h 267652"/>
                  <a:gd name="connsiteX7" fmla="*/ 137160 w 1890712"/>
                  <a:gd name="connsiteY7" fmla="*/ 267653 h 267652"/>
                  <a:gd name="connsiteX8" fmla="*/ 141922 w 1890712"/>
                  <a:gd name="connsiteY8" fmla="*/ 261938 h 267652"/>
                  <a:gd name="connsiteX9" fmla="*/ 141922 w 1890712"/>
                  <a:gd name="connsiteY9" fmla="*/ 260985 h 267652"/>
                  <a:gd name="connsiteX10" fmla="*/ 142875 w 1890712"/>
                  <a:gd name="connsiteY10" fmla="*/ 259080 h 267652"/>
                  <a:gd name="connsiteX11" fmla="*/ 143828 w 1890712"/>
                  <a:gd name="connsiteY11" fmla="*/ 259080 h 267652"/>
                  <a:gd name="connsiteX12" fmla="*/ 146685 w 1890712"/>
                  <a:gd name="connsiteY12" fmla="*/ 255270 h 267652"/>
                  <a:gd name="connsiteX13" fmla="*/ 147638 w 1890712"/>
                  <a:gd name="connsiteY13" fmla="*/ 235267 h 267652"/>
                  <a:gd name="connsiteX14" fmla="*/ 146685 w 1890712"/>
                  <a:gd name="connsiteY14" fmla="*/ 234315 h 267652"/>
                  <a:gd name="connsiteX15" fmla="*/ 141922 w 1890712"/>
                  <a:gd name="connsiteY15" fmla="*/ 225742 h 267652"/>
                  <a:gd name="connsiteX16" fmla="*/ 139065 w 1890712"/>
                  <a:gd name="connsiteY16" fmla="*/ 221933 h 267652"/>
                  <a:gd name="connsiteX17" fmla="*/ 138113 w 1890712"/>
                  <a:gd name="connsiteY17" fmla="*/ 220980 h 267652"/>
                  <a:gd name="connsiteX18" fmla="*/ 134303 w 1890712"/>
                  <a:gd name="connsiteY18" fmla="*/ 220980 h 267652"/>
                  <a:gd name="connsiteX19" fmla="*/ 107633 w 1890712"/>
                  <a:gd name="connsiteY19" fmla="*/ 217170 h 267652"/>
                  <a:gd name="connsiteX20" fmla="*/ 72390 w 1890712"/>
                  <a:gd name="connsiteY20" fmla="*/ 195263 h 267652"/>
                  <a:gd name="connsiteX21" fmla="*/ 47625 w 1890712"/>
                  <a:gd name="connsiteY21" fmla="*/ 134302 h 267652"/>
                  <a:gd name="connsiteX22" fmla="*/ 72390 w 1890712"/>
                  <a:gd name="connsiteY22" fmla="*/ 73342 h 267652"/>
                  <a:gd name="connsiteX23" fmla="*/ 73342 w 1890712"/>
                  <a:gd name="connsiteY23" fmla="*/ 72390 h 267652"/>
                  <a:gd name="connsiteX24" fmla="*/ 134303 w 1890712"/>
                  <a:gd name="connsiteY24" fmla="*/ 47625 h 267652"/>
                  <a:gd name="connsiteX25" fmla="*/ 195263 w 1890712"/>
                  <a:gd name="connsiteY25" fmla="*/ 72390 h 267652"/>
                  <a:gd name="connsiteX26" fmla="*/ 220980 w 1890712"/>
                  <a:gd name="connsiteY26" fmla="*/ 134302 h 267652"/>
                  <a:gd name="connsiteX27" fmla="*/ 267653 w 1890712"/>
                  <a:gd name="connsiteY27" fmla="*/ 134302 h 267652"/>
                  <a:gd name="connsiteX28" fmla="*/ 227647 w 1890712"/>
                  <a:gd name="connsiteY28" fmla="*/ 39052 h 267652"/>
                  <a:gd name="connsiteX29" fmla="*/ 1757363 w 1890712"/>
                  <a:gd name="connsiteY29" fmla="*/ 0 h 267652"/>
                  <a:gd name="connsiteX30" fmla="*/ 1662113 w 1890712"/>
                  <a:gd name="connsiteY30" fmla="*/ 39052 h 267652"/>
                  <a:gd name="connsiteX31" fmla="*/ 1623060 w 1890712"/>
                  <a:gd name="connsiteY31" fmla="*/ 133350 h 267652"/>
                  <a:gd name="connsiteX32" fmla="*/ 1662113 w 1890712"/>
                  <a:gd name="connsiteY32" fmla="*/ 227648 h 267652"/>
                  <a:gd name="connsiteX33" fmla="*/ 1718310 w 1890712"/>
                  <a:gd name="connsiteY33" fmla="*/ 261938 h 267652"/>
                  <a:gd name="connsiteX34" fmla="*/ 1757363 w 1890712"/>
                  <a:gd name="connsiteY34" fmla="*/ 267653 h 267652"/>
                  <a:gd name="connsiteX35" fmla="*/ 1760220 w 1890712"/>
                  <a:gd name="connsiteY35" fmla="*/ 267653 h 267652"/>
                  <a:gd name="connsiteX36" fmla="*/ 1761173 w 1890712"/>
                  <a:gd name="connsiteY36" fmla="*/ 266700 h 267652"/>
                  <a:gd name="connsiteX37" fmla="*/ 1762125 w 1890712"/>
                  <a:gd name="connsiteY37" fmla="*/ 265748 h 267652"/>
                  <a:gd name="connsiteX38" fmla="*/ 1762125 w 1890712"/>
                  <a:gd name="connsiteY38" fmla="*/ 222885 h 267652"/>
                  <a:gd name="connsiteX39" fmla="*/ 1760220 w 1890712"/>
                  <a:gd name="connsiteY39" fmla="*/ 220980 h 267652"/>
                  <a:gd name="connsiteX40" fmla="*/ 1757363 w 1890712"/>
                  <a:gd name="connsiteY40" fmla="*/ 220980 h 267652"/>
                  <a:gd name="connsiteX41" fmla="*/ 1729740 w 1890712"/>
                  <a:gd name="connsiteY41" fmla="*/ 217170 h 267652"/>
                  <a:gd name="connsiteX42" fmla="*/ 1694498 w 1890712"/>
                  <a:gd name="connsiteY42" fmla="*/ 195263 h 267652"/>
                  <a:gd name="connsiteX43" fmla="*/ 1669732 w 1890712"/>
                  <a:gd name="connsiteY43" fmla="*/ 134302 h 267652"/>
                  <a:gd name="connsiteX44" fmla="*/ 1694498 w 1890712"/>
                  <a:gd name="connsiteY44" fmla="*/ 73342 h 267652"/>
                  <a:gd name="connsiteX45" fmla="*/ 1695450 w 1890712"/>
                  <a:gd name="connsiteY45" fmla="*/ 71438 h 267652"/>
                  <a:gd name="connsiteX46" fmla="*/ 1757363 w 1890712"/>
                  <a:gd name="connsiteY46" fmla="*/ 46673 h 267652"/>
                  <a:gd name="connsiteX47" fmla="*/ 1818323 w 1890712"/>
                  <a:gd name="connsiteY47" fmla="*/ 71438 h 267652"/>
                  <a:gd name="connsiteX48" fmla="*/ 1844040 w 1890712"/>
                  <a:gd name="connsiteY48" fmla="*/ 133350 h 267652"/>
                  <a:gd name="connsiteX49" fmla="*/ 1890713 w 1890712"/>
                  <a:gd name="connsiteY49" fmla="*/ 133350 h 267652"/>
                  <a:gd name="connsiteX50" fmla="*/ 1851660 w 1890712"/>
                  <a:gd name="connsiteY50" fmla="*/ 39052 h 267652"/>
                  <a:gd name="connsiteX51" fmla="*/ 1757363 w 1890712"/>
                  <a:gd name="connsiteY51" fmla="*/ 0 h 267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890712" h="267652">
                    <a:moveTo>
                      <a:pt x="227647" y="39052"/>
                    </a:moveTo>
                    <a:cubicBezTo>
                      <a:pt x="201930" y="13335"/>
                      <a:pt x="170497" y="952"/>
                      <a:pt x="133350" y="0"/>
                    </a:cubicBezTo>
                    <a:cubicBezTo>
                      <a:pt x="97155" y="0"/>
                      <a:pt x="65722" y="13335"/>
                      <a:pt x="39053" y="39052"/>
                    </a:cubicBezTo>
                    <a:cubicBezTo>
                      <a:pt x="13335" y="65723"/>
                      <a:pt x="0" y="97155"/>
                      <a:pt x="0" y="133350"/>
                    </a:cubicBezTo>
                    <a:cubicBezTo>
                      <a:pt x="0" y="170498"/>
                      <a:pt x="13335" y="201930"/>
                      <a:pt x="39053" y="227648"/>
                    </a:cubicBezTo>
                    <a:cubicBezTo>
                      <a:pt x="55245" y="243840"/>
                      <a:pt x="73342" y="255270"/>
                      <a:pt x="93345" y="261938"/>
                    </a:cubicBezTo>
                    <a:cubicBezTo>
                      <a:pt x="105728" y="265748"/>
                      <a:pt x="119063" y="267653"/>
                      <a:pt x="133350" y="267653"/>
                    </a:cubicBezTo>
                    <a:lnTo>
                      <a:pt x="137160" y="267653"/>
                    </a:lnTo>
                    <a:cubicBezTo>
                      <a:pt x="139065" y="265748"/>
                      <a:pt x="140017" y="263842"/>
                      <a:pt x="141922" y="261938"/>
                    </a:cubicBezTo>
                    <a:lnTo>
                      <a:pt x="141922" y="260985"/>
                    </a:lnTo>
                    <a:cubicBezTo>
                      <a:pt x="141922" y="260033"/>
                      <a:pt x="142875" y="260033"/>
                      <a:pt x="142875" y="259080"/>
                    </a:cubicBezTo>
                    <a:lnTo>
                      <a:pt x="143828" y="259080"/>
                    </a:lnTo>
                    <a:cubicBezTo>
                      <a:pt x="144780" y="257175"/>
                      <a:pt x="145733" y="256223"/>
                      <a:pt x="146685" y="255270"/>
                    </a:cubicBezTo>
                    <a:cubicBezTo>
                      <a:pt x="149542" y="248602"/>
                      <a:pt x="149542" y="242888"/>
                      <a:pt x="147638" y="235267"/>
                    </a:cubicBezTo>
                    <a:lnTo>
                      <a:pt x="146685" y="234315"/>
                    </a:lnTo>
                    <a:cubicBezTo>
                      <a:pt x="145733" y="231458"/>
                      <a:pt x="144780" y="228600"/>
                      <a:pt x="141922" y="225742"/>
                    </a:cubicBezTo>
                    <a:cubicBezTo>
                      <a:pt x="140970" y="223838"/>
                      <a:pt x="140017" y="222885"/>
                      <a:pt x="139065" y="221933"/>
                    </a:cubicBezTo>
                    <a:lnTo>
                      <a:pt x="138113" y="220980"/>
                    </a:lnTo>
                    <a:lnTo>
                      <a:pt x="134303" y="220980"/>
                    </a:lnTo>
                    <a:cubicBezTo>
                      <a:pt x="124778" y="220980"/>
                      <a:pt x="115253" y="220027"/>
                      <a:pt x="107633" y="217170"/>
                    </a:cubicBezTo>
                    <a:cubicBezTo>
                      <a:pt x="95250" y="213360"/>
                      <a:pt x="82867" y="205740"/>
                      <a:pt x="72390" y="195263"/>
                    </a:cubicBezTo>
                    <a:cubicBezTo>
                      <a:pt x="56197" y="179070"/>
                      <a:pt x="47625" y="158115"/>
                      <a:pt x="47625" y="134302"/>
                    </a:cubicBezTo>
                    <a:cubicBezTo>
                      <a:pt x="47625" y="110490"/>
                      <a:pt x="56197" y="90488"/>
                      <a:pt x="72390" y="73342"/>
                    </a:cubicBezTo>
                    <a:lnTo>
                      <a:pt x="73342" y="72390"/>
                    </a:lnTo>
                    <a:cubicBezTo>
                      <a:pt x="90488" y="56198"/>
                      <a:pt x="110490" y="47625"/>
                      <a:pt x="134303" y="47625"/>
                    </a:cubicBezTo>
                    <a:cubicBezTo>
                      <a:pt x="159067" y="47625"/>
                      <a:pt x="179070" y="56198"/>
                      <a:pt x="195263" y="72390"/>
                    </a:cubicBezTo>
                    <a:cubicBezTo>
                      <a:pt x="212408" y="89535"/>
                      <a:pt x="220980" y="110490"/>
                      <a:pt x="220980" y="134302"/>
                    </a:cubicBezTo>
                    <a:lnTo>
                      <a:pt x="267653" y="134302"/>
                    </a:lnTo>
                    <a:cubicBezTo>
                      <a:pt x="266700" y="97155"/>
                      <a:pt x="253365" y="65723"/>
                      <a:pt x="227647" y="39052"/>
                    </a:cubicBezTo>
                    <a:moveTo>
                      <a:pt x="1757363" y="0"/>
                    </a:moveTo>
                    <a:cubicBezTo>
                      <a:pt x="1720215" y="0"/>
                      <a:pt x="1688782" y="13335"/>
                      <a:pt x="1662113" y="39052"/>
                    </a:cubicBezTo>
                    <a:cubicBezTo>
                      <a:pt x="1636395" y="65723"/>
                      <a:pt x="1623060" y="97155"/>
                      <a:pt x="1623060" y="133350"/>
                    </a:cubicBezTo>
                    <a:cubicBezTo>
                      <a:pt x="1623060" y="170498"/>
                      <a:pt x="1636395" y="201930"/>
                      <a:pt x="1662113" y="227648"/>
                    </a:cubicBezTo>
                    <a:cubicBezTo>
                      <a:pt x="1678305" y="244792"/>
                      <a:pt x="1697355" y="256223"/>
                      <a:pt x="1718310" y="261938"/>
                    </a:cubicBezTo>
                    <a:cubicBezTo>
                      <a:pt x="1730693" y="265748"/>
                      <a:pt x="1743075" y="267653"/>
                      <a:pt x="1757363" y="267653"/>
                    </a:cubicBezTo>
                    <a:lnTo>
                      <a:pt x="1760220" y="267653"/>
                    </a:lnTo>
                    <a:cubicBezTo>
                      <a:pt x="1760220" y="266700"/>
                      <a:pt x="1760220" y="266700"/>
                      <a:pt x="1761173" y="266700"/>
                    </a:cubicBezTo>
                    <a:lnTo>
                      <a:pt x="1762125" y="265748"/>
                    </a:lnTo>
                    <a:cubicBezTo>
                      <a:pt x="1774507" y="251460"/>
                      <a:pt x="1773555" y="237173"/>
                      <a:pt x="1762125" y="222885"/>
                    </a:cubicBezTo>
                    <a:cubicBezTo>
                      <a:pt x="1762125" y="221933"/>
                      <a:pt x="1761173" y="221933"/>
                      <a:pt x="1760220" y="220980"/>
                    </a:cubicBezTo>
                    <a:lnTo>
                      <a:pt x="1757363" y="220980"/>
                    </a:lnTo>
                    <a:cubicBezTo>
                      <a:pt x="1747838" y="220980"/>
                      <a:pt x="1738313" y="220027"/>
                      <a:pt x="1729740" y="217170"/>
                    </a:cubicBezTo>
                    <a:cubicBezTo>
                      <a:pt x="1716405" y="213360"/>
                      <a:pt x="1704975" y="205740"/>
                      <a:pt x="1694498" y="195263"/>
                    </a:cubicBezTo>
                    <a:cubicBezTo>
                      <a:pt x="1678305" y="179070"/>
                      <a:pt x="1669732" y="158115"/>
                      <a:pt x="1669732" y="134302"/>
                    </a:cubicBezTo>
                    <a:cubicBezTo>
                      <a:pt x="1669732" y="110490"/>
                      <a:pt x="1678305" y="90488"/>
                      <a:pt x="1694498" y="73342"/>
                    </a:cubicBezTo>
                    <a:lnTo>
                      <a:pt x="1695450" y="71438"/>
                    </a:lnTo>
                    <a:cubicBezTo>
                      <a:pt x="1712595" y="55245"/>
                      <a:pt x="1732598" y="46673"/>
                      <a:pt x="1757363" y="46673"/>
                    </a:cubicBezTo>
                    <a:cubicBezTo>
                      <a:pt x="1781175" y="46673"/>
                      <a:pt x="1802130" y="55245"/>
                      <a:pt x="1818323" y="71438"/>
                    </a:cubicBezTo>
                    <a:cubicBezTo>
                      <a:pt x="1835468" y="88583"/>
                      <a:pt x="1844040" y="109538"/>
                      <a:pt x="1844040" y="133350"/>
                    </a:cubicBezTo>
                    <a:lnTo>
                      <a:pt x="1890713" y="133350"/>
                    </a:lnTo>
                    <a:cubicBezTo>
                      <a:pt x="1890713" y="97155"/>
                      <a:pt x="1877378" y="65723"/>
                      <a:pt x="1851660" y="39052"/>
                    </a:cubicBezTo>
                    <a:cubicBezTo>
                      <a:pt x="1824990" y="13335"/>
                      <a:pt x="1793557" y="0"/>
                      <a:pt x="1757363" y="0"/>
                    </a:cubicBezTo>
                    <a:close/>
                  </a:path>
                </a:pathLst>
              </a:custGeom>
              <a:solidFill>
                <a:srgbClr val="424242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09F3DDB-CBE0-4050-87C1-A7EACF5717A1}"/>
                  </a:ext>
                </a:extLst>
              </p:cNvPr>
              <p:cNvSpPr/>
              <p:nvPr/>
            </p:nvSpPr>
            <p:spPr>
              <a:xfrm>
                <a:off x="4430077" y="2355532"/>
                <a:ext cx="3331844" cy="2278379"/>
              </a:xfrm>
              <a:custGeom>
                <a:avLst/>
                <a:gdLst>
                  <a:gd name="connsiteX0" fmla="*/ 3300413 w 3331844"/>
                  <a:gd name="connsiteY0" fmla="*/ 2278380 h 2278379"/>
                  <a:gd name="connsiteX1" fmla="*/ 3331845 w 3331844"/>
                  <a:gd name="connsiteY1" fmla="*/ 2242185 h 2278379"/>
                  <a:gd name="connsiteX2" fmla="*/ 3331845 w 3331844"/>
                  <a:gd name="connsiteY2" fmla="*/ 432435 h 2278379"/>
                  <a:gd name="connsiteX3" fmla="*/ 952 w 3331844"/>
                  <a:gd name="connsiteY3" fmla="*/ 432435 h 2278379"/>
                  <a:gd name="connsiteX4" fmla="*/ 952 w 3331844"/>
                  <a:gd name="connsiteY4" fmla="*/ 2242185 h 2278379"/>
                  <a:gd name="connsiteX5" fmla="*/ 32385 w 3331844"/>
                  <a:gd name="connsiteY5" fmla="*/ 2278380 h 2278379"/>
                  <a:gd name="connsiteX6" fmla="*/ 3300413 w 3331844"/>
                  <a:gd name="connsiteY6" fmla="*/ 2278380 h 2278379"/>
                  <a:gd name="connsiteX7" fmla="*/ 2051685 w 3331844"/>
                  <a:gd name="connsiteY7" fmla="*/ 876300 h 2278379"/>
                  <a:gd name="connsiteX8" fmla="*/ 2098358 w 3331844"/>
                  <a:gd name="connsiteY8" fmla="*/ 858202 h 2278379"/>
                  <a:gd name="connsiteX9" fmla="*/ 2145030 w 3331844"/>
                  <a:gd name="connsiteY9" fmla="*/ 876300 h 2278379"/>
                  <a:gd name="connsiteX10" fmla="*/ 2165033 w 3331844"/>
                  <a:gd name="connsiteY10" fmla="*/ 923925 h 2278379"/>
                  <a:gd name="connsiteX11" fmla="*/ 2145030 w 3331844"/>
                  <a:gd name="connsiteY11" fmla="*/ 971550 h 2278379"/>
                  <a:gd name="connsiteX12" fmla="*/ 2098358 w 3331844"/>
                  <a:gd name="connsiteY12" fmla="*/ 990600 h 2278379"/>
                  <a:gd name="connsiteX13" fmla="*/ 2051685 w 3331844"/>
                  <a:gd name="connsiteY13" fmla="*/ 971550 h 2278379"/>
                  <a:gd name="connsiteX14" fmla="*/ 2031683 w 3331844"/>
                  <a:gd name="connsiteY14" fmla="*/ 923925 h 2278379"/>
                  <a:gd name="connsiteX15" fmla="*/ 2051685 w 3331844"/>
                  <a:gd name="connsiteY15" fmla="*/ 876300 h 2278379"/>
                  <a:gd name="connsiteX16" fmla="*/ 2065020 w 3331844"/>
                  <a:gd name="connsiteY16" fmla="*/ 666750 h 2278379"/>
                  <a:gd name="connsiteX17" fmla="*/ 2049780 w 3331844"/>
                  <a:gd name="connsiteY17" fmla="*/ 650558 h 2278379"/>
                  <a:gd name="connsiteX18" fmla="*/ 2049780 w 3331844"/>
                  <a:gd name="connsiteY18" fmla="*/ 585788 h 2278379"/>
                  <a:gd name="connsiteX19" fmla="*/ 2065020 w 3331844"/>
                  <a:gd name="connsiteY19" fmla="*/ 569595 h 2278379"/>
                  <a:gd name="connsiteX20" fmla="*/ 2130743 w 3331844"/>
                  <a:gd name="connsiteY20" fmla="*/ 569595 h 2278379"/>
                  <a:gd name="connsiteX21" fmla="*/ 2145983 w 3331844"/>
                  <a:gd name="connsiteY21" fmla="*/ 585788 h 2278379"/>
                  <a:gd name="connsiteX22" fmla="*/ 2145983 w 3331844"/>
                  <a:gd name="connsiteY22" fmla="*/ 650558 h 2278379"/>
                  <a:gd name="connsiteX23" fmla="*/ 2130743 w 3331844"/>
                  <a:gd name="connsiteY23" fmla="*/ 666750 h 2278379"/>
                  <a:gd name="connsiteX24" fmla="*/ 2065020 w 3331844"/>
                  <a:gd name="connsiteY24" fmla="*/ 666750 h 2278379"/>
                  <a:gd name="connsiteX25" fmla="*/ 2493645 w 3331844"/>
                  <a:gd name="connsiteY25" fmla="*/ 650558 h 2278379"/>
                  <a:gd name="connsiteX26" fmla="*/ 2493645 w 3331844"/>
                  <a:gd name="connsiteY26" fmla="*/ 585788 h 2278379"/>
                  <a:gd name="connsiteX27" fmla="*/ 2508885 w 3331844"/>
                  <a:gd name="connsiteY27" fmla="*/ 569595 h 2278379"/>
                  <a:gd name="connsiteX28" fmla="*/ 2574608 w 3331844"/>
                  <a:gd name="connsiteY28" fmla="*/ 569595 h 2278379"/>
                  <a:gd name="connsiteX29" fmla="*/ 2589848 w 3331844"/>
                  <a:gd name="connsiteY29" fmla="*/ 585788 h 2278379"/>
                  <a:gd name="connsiteX30" fmla="*/ 2589848 w 3331844"/>
                  <a:gd name="connsiteY30" fmla="*/ 650558 h 2278379"/>
                  <a:gd name="connsiteX31" fmla="*/ 2574608 w 3331844"/>
                  <a:gd name="connsiteY31" fmla="*/ 666750 h 2278379"/>
                  <a:gd name="connsiteX32" fmla="*/ 2508885 w 3331844"/>
                  <a:gd name="connsiteY32" fmla="*/ 666750 h 2278379"/>
                  <a:gd name="connsiteX33" fmla="*/ 2493645 w 3331844"/>
                  <a:gd name="connsiteY33" fmla="*/ 650558 h 2278379"/>
                  <a:gd name="connsiteX34" fmla="*/ 2542223 w 3331844"/>
                  <a:gd name="connsiteY34" fmla="*/ 858202 h 2278379"/>
                  <a:gd name="connsiteX35" fmla="*/ 2588895 w 3331844"/>
                  <a:gd name="connsiteY35" fmla="*/ 876300 h 2278379"/>
                  <a:gd name="connsiteX36" fmla="*/ 2607945 w 3331844"/>
                  <a:gd name="connsiteY36" fmla="*/ 923925 h 2278379"/>
                  <a:gd name="connsiteX37" fmla="*/ 2588895 w 3331844"/>
                  <a:gd name="connsiteY37" fmla="*/ 971550 h 2278379"/>
                  <a:gd name="connsiteX38" fmla="*/ 2542223 w 3331844"/>
                  <a:gd name="connsiteY38" fmla="*/ 990600 h 2278379"/>
                  <a:gd name="connsiteX39" fmla="*/ 2494598 w 3331844"/>
                  <a:gd name="connsiteY39" fmla="*/ 971550 h 2278379"/>
                  <a:gd name="connsiteX40" fmla="*/ 2475548 w 3331844"/>
                  <a:gd name="connsiteY40" fmla="*/ 923925 h 2278379"/>
                  <a:gd name="connsiteX41" fmla="*/ 2494598 w 3331844"/>
                  <a:gd name="connsiteY41" fmla="*/ 876300 h 2278379"/>
                  <a:gd name="connsiteX42" fmla="*/ 2542223 w 3331844"/>
                  <a:gd name="connsiteY42" fmla="*/ 858202 h 2278379"/>
                  <a:gd name="connsiteX43" fmla="*/ 2952750 w 3331844"/>
                  <a:gd name="connsiteY43" fmla="*/ 569595 h 2278379"/>
                  <a:gd name="connsiteX44" fmla="*/ 3018473 w 3331844"/>
                  <a:gd name="connsiteY44" fmla="*/ 569595 h 2278379"/>
                  <a:gd name="connsiteX45" fmla="*/ 3033713 w 3331844"/>
                  <a:gd name="connsiteY45" fmla="*/ 585788 h 2278379"/>
                  <a:gd name="connsiteX46" fmla="*/ 3033713 w 3331844"/>
                  <a:gd name="connsiteY46" fmla="*/ 650558 h 2278379"/>
                  <a:gd name="connsiteX47" fmla="*/ 3018473 w 3331844"/>
                  <a:gd name="connsiteY47" fmla="*/ 666750 h 2278379"/>
                  <a:gd name="connsiteX48" fmla="*/ 2952750 w 3331844"/>
                  <a:gd name="connsiteY48" fmla="*/ 666750 h 2278379"/>
                  <a:gd name="connsiteX49" fmla="*/ 2937510 w 3331844"/>
                  <a:gd name="connsiteY49" fmla="*/ 650558 h 2278379"/>
                  <a:gd name="connsiteX50" fmla="*/ 2937510 w 3331844"/>
                  <a:gd name="connsiteY50" fmla="*/ 585788 h 2278379"/>
                  <a:gd name="connsiteX51" fmla="*/ 2952750 w 3331844"/>
                  <a:gd name="connsiteY51" fmla="*/ 569595 h 2278379"/>
                  <a:gd name="connsiteX52" fmla="*/ 2986088 w 3331844"/>
                  <a:gd name="connsiteY52" fmla="*/ 858202 h 2278379"/>
                  <a:gd name="connsiteX53" fmla="*/ 3032760 w 3331844"/>
                  <a:gd name="connsiteY53" fmla="*/ 876300 h 2278379"/>
                  <a:gd name="connsiteX54" fmla="*/ 3051810 w 3331844"/>
                  <a:gd name="connsiteY54" fmla="*/ 923925 h 2278379"/>
                  <a:gd name="connsiteX55" fmla="*/ 3032760 w 3331844"/>
                  <a:gd name="connsiteY55" fmla="*/ 971550 h 2278379"/>
                  <a:gd name="connsiteX56" fmla="*/ 2986088 w 3331844"/>
                  <a:gd name="connsiteY56" fmla="*/ 990600 h 2278379"/>
                  <a:gd name="connsiteX57" fmla="*/ 2939415 w 3331844"/>
                  <a:gd name="connsiteY57" fmla="*/ 971550 h 2278379"/>
                  <a:gd name="connsiteX58" fmla="*/ 2919413 w 3331844"/>
                  <a:gd name="connsiteY58" fmla="*/ 923925 h 2278379"/>
                  <a:gd name="connsiteX59" fmla="*/ 2939415 w 3331844"/>
                  <a:gd name="connsiteY59" fmla="*/ 876300 h 2278379"/>
                  <a:gd name="connsiteX60" fmla="*/ 2986088 w 3331844"/>
                  <a:gd name="connsiteY60" fmla="*/ 858202 h 2278379"/>
                  <a:gd name="connsiteX61" fmla="*/ 285750 w 3331844"/>
                  <a:gd name="connsiteY61" fmla="*/ 569595 h 2278379"/>
                  <a:gd name="connsiteX62" fmla="*/ 350520 w 3331844"/>
                  <a:gd name="connsiteY62" fmla="*/ 569595 h 2278379"/>
                  <a:gd name="connsiteX63" fmla="*/ 366713 w 3331844"/>
                  <a:gd name="connsiteY63" fmla="*/ 585788 h 2278379"/>
                  <a:gd name="connsiteX64" fmla="*/ 366713 w 3331844"/>
                  <a:gd name="connsiteY64" fmla="*/ 650558 h 2278379"/>
                  <a:gd name="connsiteX65" fmla="*/ 350520 w 3331844"/>
                  <a:gd name="connsiteY65" fmla="*/ 666750 h 2278379"/>
                  <a:gd name="connsiteX66" fmla="*/ 285750 w 3331844"/>
                  <a:gd name="connsiteY66" fmla="*/ 666750 h 2278379"/>
                  <a:gd name="connsiteX67" fmla="*/ 269558 w 3331844"/>
                  <a:gd name="connsiteY67" fmla="*/ 650558 h 2278379"/>
                  <a:gd name="connsiteX68" fmla="*/ 269558 w 3331844"/>
                  <a:gd name="connsiteY68" fmla="*/ 585788 h 2278379"/>
                  <a:gd name="connsiteX69" fmla="*/ 285750 w 3331844"/>
                  <a:gd name="connsiteY69" fmla="*/ 569595 h 2278379"/>
                  <a:gd name="connsiteX70" fmla="*/ 319088 w 3331844"/>
                  <a:gd name="connsiteY70" fmla="*/ 858202 h 2278379"/>
                  <a:gd name="connsiteX71" fmla="*/ 365760 w 3331844"/>
                  <a:gd name="connsiteY71" fmla="*/ 876300 h 2278379"/>
                  <a:gd name="connsiteX72" fmla="*/ 385763 w 3331844"/>
                  <a:gd name="connsiteY72" fmla="*/ 923925 h 2278379"/>
                  <a:gd name="connsiteX73" fmla="*/ 365760 w 3331844"/>
                  <a:gd name="connsiteY73" fmla="*/ 971550 h 2278379"/>
                  <a:gd name="connsiteX74" fmla="*/ 319088 w 3331844"/>
                  <a:gd name="connsiteY74" fmla="*/ 990600 h 2278379"/>
                  <a:gd name="connsiteX75" fmla="*/ 272415 w 3331844"/>
                  <a:gd name="connsiteY75" fmla="*/ 971550 h 2278379"/>
                  <a:gd name="connsiteX76" fmla="*/ 252413 w 3331844"/>
                  <a:gd name="connsiteY76" fmla="*/ 923925 h 2278379"/>
                  <a:gd name="connsiteX77" fmla="*/ 272415 w 3331844"/>
                  <a:gd name="connsiteY77" fmla="*/ 876300 h 2278379"/>
                  <a:gd name="connsiteX78" fmla="*/ 319088 w 3331844"/>
                  <a:gd name="connsiteY78" fmla="*/ 858202 h 2278379"/>
                  <a:gd name="connsiteX79" fmla="*/ 797243 w 3331844"/>
                  <a:gd name="connsiteY79" fmla="*/ 569595 h 2278379"/>
                  <a:gd name="connsiteX80" fmla="*/ 812482 w 3331844"/>
                  <a:gd name="connsiteY80" fmla="*/ 585788 h 2278379"/>
                  <a:gd name="connsiteX81" fmla="*/ 812482 w 3331844"/>
                  <a:gd name="connsiteY81" fmla="*/ 650558 h 2278379"/>
                  <a:gd name="connsiteX82" fmla="*/ 797243 w 3331844"/>
                  <a:gd name="connsiteY82" fmla="*/ 666750 h 2278379"/>
                  <a:gd name="connsiteX83" fmla="*/ 731520 w 3331844"/>
                  <a:gd name="connsiteY83" fmla="*/ 666750 h 2278379"/>
                  <a:gd name="connsiteX84" fmla="*/ 716280 w 3331844"/>
                  <a:gd name="connsiteY84" fmla="*/ 650558 h 2278379"/>
                  <a:gd name="connsiteX85" fmla="*/ 716280 w 3331844"/>
                  <a:gd name="connsiteY85" fmla="*/ 585788 h 2278379"/>
                  <a:gd name="connsiteX86" fmla="*/ 731520 w 3331844"/>
                  <a:gd name="connsiteY86" fmla="*/ 569595 h 2278379"/>
                  <a:gd name="connsiteX87" fmla="*/ 797243 w 3331844"/>
                  <a:gd name="connsiteY87" fmla="*/ 569595 h 2278379"/>
                  <a:gd name="connsiteX88" fmla="*/ 718185 w 3331844"/>
                  <a:gd name="connsiteY88" fmla="*/ 876300 h 2278379"/>
                  <a:gd name="connsiteX89" fmla="*/ 764857 w 3331844"/>
                  <a:gd name="connsiteY89" fmla="*/ 858202 h 2278379"/>
                  <a:gd name="connsiteX90" fmla="*/ 811530 w 3331844"/>
                  <a:gd name="connsiteY90" fmla="*/ 876300 h 2278379"/>
                  <a:gd name="connsiteX91" fmla="*/ 830580 w 3331844"/>
                  <a:gd name="connsiteY91" fmla="*/ 923925 h 2278379"/>
                  <a:gd name="connsiteX92" fmla="*/ 811530 w 3331844"/>
                  <a:gd name="connsiteY92" fmla="*/ 971550 h 2278379"/>
                  <a:gd name="connsiteX93" fmla="*/ 764857 w 3331844"/>
                  <a:gd name="connsiteY93" fmla="*/ 990600 h 2278379"/>
                  <a:gd name="connsiteX94" fmla="*/ 718185 w 3331844"/>
                  <a:gd name="connsiteY94" fmla="*/ 971550 h 2278379"/>
                  <a:gd name="connsiteX95" fmla="*/ 698182 w 3331844"/>
                  <a:gd name="connsiteY95" fmla="*/ 923925 h 2278379"/>
                  <a:gd name="connsiteX96" fmla="*/ 718185 w 3331844"/>
                  <a:gd name="connsiteY96" fmla="*/ 876300 h 2278379"/>
                  <a:gd name="connsiteX97" fmla="*/ 1176338 w 3331844"/>
                  <a:gd name="connsiteY97" fmla="*/ 569595 h 2278379"/>
                  <a:gd name="connsiteX98" fmla="*/ 1242060 w 3331844"/>
                  <a:gd name="connsiteY98" fmla="*/ 569595 h 2278379"/>
                  <a:gd name="connsiteX99" fmla="*/ 1257300 w 3331844"/>
                  <a:gd name="connsiteY99" fmla="*/ 585788 h 2278379"/>
                  <a:gd name="connsiteX100" fmla="*/ 1257300 w 3331844"/>
                  <a:gd name="connsiteY100" fmla="*/ 650558 h 2278379"/>
                  <a:gd name="connsiteX101" fmla="*/ 1242060 w 3331844"/>
                  <a:gd name="connsiteY101" fmla="*/ 666750 h 2278379"/>
                  <a:gd name="connsiteX102" fmla="*/ 1176338 w 3331844"/>
                  <a:gd name="connsiteY102" fmla="*/ 666750 h 2278379"/>
                  <a:gd name="connsiteX103" fmla="*/ 1161098 w 3331844"/>
                  <a:gd name="connsiteY103" fmla="*/ 650558 h 2278379"/>
                  <a:gd name="connsiteX104" fmla="*/ 1161098 w 3331844"/>
                  <a:gd name="connsiteY104" fmla="*/ 585788 h 2278379"/>
                  <a:gd name="connsiteX105" fmla="*/ 1176338 w 3331844"/>
                  <a:gd name="connsiteY105" fmla="*/ 569595 h 2278379"/>
                  <a:gd name="connsiteX106" fmla="*/ 1209675 w 3331844"/>
                  <a:gd name="connsiteY106" fmla="*/ 858202 h 2278379"/>
                  <a:gd name="connsiteX107" fmla="*/ 1256348 w 3331844"/>
                  <a:gd name="connsiteY107" fmla="*/ 876300 h 2278379"/>
                  <a:gd name="connsiteX108" fmla="*/ 1276350 w 3331844"/>
                  <a:gd name="connsiteY108" fmla="*/ 923925 h 2278379"/>
                  <a:gd name="connsiteX109" fmla="*/ 1256348 w 3331844"/>
                  <a:gd name="connsiteY109" fmla="*/ 971550 h 2278379"/>
                  <a:gd name="connsiteX110" fmla="*/ 1209675 w 3331844"/>
                  <a:gd name="connsiteY110" fmla="*/ 990600 h 2278379"/>
                  <a:gd name="connsiteX111" fmla="*/ 1163003 w 3331844"/>
                  <a:gd name="connsiteY111" fmla="*/ 971550 h 2278379"/>
                  <a:gd name="connsiteX112" fmla="*/ 1143000 w 3331844"/>
                  <a:gd name="connsiteY112" fmla="*/ 923925 h 2278379"/>
                  <a:gd name="connsiteX113" fmla="*/ 1163003 w 3331844"/>
                  <a:gd name="connsiteY113" fmla="*/ 876300 h 2278379"/>
                  <a:gd name="connsiteX114" fmla="*/ 1209675 w 3331844"/>
                  <a:gd name="connsiteY114" fmla="*/ 858202 h 2278379"/>
                  <a:gd name="connsiteX115" fmla="*/ 1621155 w 3331844"/>
                  <a:gd name="connsiteY115" fmla="*/ 569595 h 2278379"/>
                  <a:gd name="connsiteX116" fmla="*/ 1686878 w 3331844"/>
                  <a:gd name="connsiteY116" fmla="*/ 569595 h 2278379"/>
                  <a:gd name="connsiteX117" fmla="*/ 1702118 w 3331844"/>
                  <a:gd name="connsiteY117" fmla="*/ 585788 h 2278379"/>
                  <a:gd name="connsiteX118" fmla="*/ 1702118 w 3331844"/>
                  <a:gd name="connsiteY118" fmla="*/ 650558 h 2278379"/>
                  <a:gd name="connsiteX119" fmla="*/ 1686878 w 3331844"/>
                  <a:gd name="connsiteY119" fmla="*/ 666750 h 2278379"/>
                  <a:gd name="connsiteX120" fmla="*/ 1621155 w 3331844"/>
                  <a:gd name="connsiteY120" fmla="*/ 666750 h 2278379"/>
                  <a:gd name="connsiteX121" fmla="*/ 1605915 w 3331844"/>
                  <a:gd name="connsiteY121" fmla="*/ 650558 h 2278379"/>
                  <a:gd name="connsiteX122" fmla="*/ 1605915 w 3331844"/>
                  <a:gd name="connsiteY122" fmla="*/ 585788 h 2278379"/>
                  <a:gd name="connsiteX123" fmla="*/ 1621155 w 3331844"/>
                  <a:gd name="connsiteY123" fmla="*/ 569595 h 2278379"/>
                  <a:gd name="connsiteX124" fmla="*/ 1654493 w 3331844"/>
                  <a:gd name="connsiteY124" fmla="*/ 858202 h 2278379"/>
                  <a:gd name="connsiteX125" fmla="*/ 1701165 w 3331844"/>
                  <a:gd name="connsiteY125" fmla="*/ 876300 h 2278379"/>
                  <a:gd name="connsiteX126" fmla="*/ 1720215 w 3331844"/>
                  <a:gd name="connsiteY126" fmla="*/ 923925 h 2278379"/>
                  <a:gd name="connsiteX127" fmla="*/ 1701165 w 3331844"/>
                  <a:gd name="connsiteY127" fmla="*/ 971550 h 2278379"/>
                  <a:gd name="connsiteX128" fmla="*/ 1654493 w 3331844"/>
                  <a:gd name="connsiteY128" fmla="*/ 990600 h 2278379"/>
                  <a:gd name="connsiteX129" fmla="*/ 1606868 w 3331844"/>
                  <a:gd name="connsiteY129" fmla="*/ 971550 h 2278379"/>
                  <a:gd name="connsiteX130" fmla="*/ 1587818 w 3331844"/>
                  <a:gd name="connsiteY130" fmla="*/ 923925 h 2278379"/>
                  <a:gd name="connsiteX131" fmla="*/ 1606868 w 3331844"/>
                  <a:gd name="connsiteY131" fmla="*/ 876300 h 2278379"/>
                  <a:gd name="connsiteX132" fmla="*/ 1654493 w 3331844"/>
                  <a:gd name="connsiteY132" fmla="*/ 858202 h 2278379"/>
                  <a:gd name="connsiteX133" fmla="*/ 1587818 w 3331844"/>
                  <a:gd name="connsiteY133" fmla="*/ 1209675 h 2278379"/>
                  <a:gd name="connsiteX134" fmla="*/ 1606868 w 3331844"/>
                  <a:gd name="connsiteY134" fmla="*/ 1163002 h 2278379"/>
                  <a:gd name="connsiteX135" fmla="*/ 1654493 w 3331844"/>
                  <a:gd name="connsiteY135" fmla="*/ 1143000 h 2278379"/>
                  <a:gd name="connsiteX136" fmla="*/ 1701165 w 3331844"/>
                  <a:gd name="connsiteY136" fmla="*/ 1163002 h 2278379"/>
                  <a:gd name="connsiteX137" fmla="*/ 1720215 w 3331844"/>
                  <a:gd name="connsiteY137" fmla="*/ 1209675 h 2278379"/>
                  <a:gd name="connsiteX138" fmla="*/ 1701165 w 3331844"/>
                  <a:gd name="connsiteY138" fmla="*/ 1257300 h 2278379"/>
                  <a:gd name="connsiteX139" fmla="*/ 1654493 w 3331844"/>
                  <a:gd name="connsiteY139" fmla="*/ 1276350 h 2278379"/>
                  <a:gd name="connsiteX140" fmla="*/ 1606868 w 3331844"/>
                  <a:gd name="connsiteY140" fmla="*/ 1257300 h 2278379"/>
                  <a:gd name="connsiteX141" fmla="*/ 1587818 w 3331844"/>
                  <a:gd name="connsiteY141" fmla="*/ 1209675 h 2278379"/>
                  <a:gd name="connsiteX142" fmla="*/ 1256348 w 3331844"/>
                  <a:gd name="connsiteY142" fmla="*/ 1163002 h 2278379"/>
                  <a:gd name="connsiteX143" fmla="*/ 1276350 w 3331844"/>
                  <a:gd name="connsiteY143" fmla="*/ 1209675 h 2278379"/>
                  <a:gd name="connsiteX144" fmla="*/ 1256348 w 3331844"/>
                  <a:gd name="connsiteY144" fmla="*/ 1257300 h 2278379"/>
                  <a:gd name="connsiteX145" fmla="*/ 1209675 w 3331844"/>
                  <a:gd name="connsiteY145" fmla="*/ 1276350 h 2278379"/>
                  <a:gd name="connsiteX146" fmla="*/ 1163003 w 3331844"/>
                  <a:gd name="connsiteY146" fmla="*/ 1257300 h 2278379"/>
                  <a:gd name="connsiteX147" fmla="*/ 1143000 w 3331844"/>
                  <a:gd name="connsiteY147" fmla="*/ 1209675 h 2278379"/>
                  <a:gd name="connsiteX148" fmla="*/ 1163003 w 3331844"/>
                  <a:gd name="connsiteY148" fmla="*/ 1163002 h 2278379"/>
                  <a:gd name="connsiteX149" fmla="*/ 1209675 w 3331844"/>
                  <a:gd name="connsiteY149" fmla="*/ 1143000 h 2278379"/>
                  <a:gd name="connsiteX150" fmla="*/ 1256348 w 3331844"/>
                  <a:gd name="connsiteY150" fmla="*/ 1163002 h 2278379"/>
                  <a:gd name="connsiteX151" fmla="*/ 1276350 w 3331844"/>
                  <a:gd name="connsiteY151" fmla="*/ 1496377 h 2278379"/>
                  <a:gd name="connsiteX152" fmla="*/ 1256348 w 3331844"/>
                  <a:gd name="connsiteY152" fmla="*/ 1544002 h 2278379"/>
                  <a:gd name="connsiteX153" fmla="*/ 1209675 w 3331844"/>
                  <a:gd name="connsiteY153" fmla="*/ 1563052 h 2278379"/>
                  <a:gd name="connsiteX154" fmla="*/ 1163003 w 3331844"/>
                  <a:gd name="connsiteY154" fmla="*/ 1544002 h 2278379"/>
                  <a:gd name="connsiteX155" fmla="*/ 1143000 w 3331844"/>
                  <a:gd name="connsiteY155" fmla="*/ 1496377 h 2278379"/>
                  <a:gd name="connsiteX156" fmla="*/ 1163003 w 3331844"/>
                  <a:gd name="connsiteY156" fmla="*/ 1448752 h 2278379"/>
                  <a:gd name="connsiteX157" fmla="*/ 1209675 w 3331844"/>
                  <a:gd name="connsiteY157" fmla="*/ 1430655 h 2278379"/>
                  <a:gd name="connsiteX158" fmla="*/ 1256348 w 3331844"/>
                  <a:gd name="connsiteY158" fmla="*/ 1448752 h 2278379"/>
                  <a:gd name="connsiteX159" fmla="*/ 1276350 w 3331844"/>
                  <a:gd name="connsiteY159" fmla="*/ 1496377 h 2278379"/>
                  <a:gd name="connsiteX160" fmla="*/ 1276350 w 3331844"/>
                  <a:gd name="connsiteY160" fmla="*/ 1782127 h 2278379"/>
                  <a:gd name="connsiteX161" fmla="*/ 1256348 w 3331844"/>
                  <a:gd name="connsiteY161" fmla="*/ 1829752 h 2278379"/>
                  <a:gd name="connsiteX162" fmla="*/ 1209675 w 3331844"/>
                  <a:gd name="connsiteY162" fmla="*/ 1848802 h 2278379"/>
                  <a:gd name="connsiteX163" fmla="*/ 1163003 w 3331844"/>
                  <a:gd name="connsiteY163" fmla="*/ 1829752 h 2278379"/>
                  <a:gd name="connsiteX164" fmla="*/ 1143000 w 3331844"/>
                  <a:gd name="connsiteY164" fmla="*/ 1782127 h 2278379"/>
                  <a:gd name="connsiteX165" fmla="*/ 1163003 w 3331844"/>
                  <a:gd name="connsiteY165" fmla="*/ 1735455 h 2278379"/>
                  <a:gd name="connsiteX166" fmla="*/ 1209675 w 3331844"/>
                  <a:gd name="connsiteY166" fmla="*/ 1716405 h 2278379"/>
                  <a:gd name="connsiteX167" fmla="*/ 1256348 w 3331844"/>
                  <a:gd name="connsiteY167" fmla="*/ 1735455 h 2278379"/>
                  <a:gd name="connsiteX168" fmla="*/ 1276350 w 3331844"/>
                  <a:gd name="connsiteY168" fmla="*/ 1782127 h 2278379"/>
                  <a:gd name="connsiteX169" fmla="*/ 1720215 w 3331844"/>
                  <a:gd name="connsiteY169" fmla="*/ 1496377 h 2278379"/>
                  <a:gd name="connsiteX170" fmla="*/ 1701165 w 3331844"/>
                  <a:gd name="connsiteY170" fmla="*/ 1544002 h 2278379"/>
                  <a:gd name="connsiteX171" fmla="*/ 1654493 w 3331844"/>
                  <a:gd name="connsiteY171" fmla="*/ 1563052 h 2278379"/>
                  <a:gd name="connsiteX172" fmla="*/ 1606868 w 3331844"/>
                  <a:gd name="connsiteY172" fmla="*/ 1544002 h 2278379"/>
                  <a:gd name="connsiteX173" fmla="*/ 1587818 w 3331844"/>
                  <a:gd name="connsiteY173" fmla="*/ 1496377 h 2278379"/>
                  <a:gd name="connsiteX174" fmla="*/ 1606868 w 3331844"/>
                  <a:gd name="connsiteY174" fmla="*/ 1448752 h 2278379"/>
                  <a:gd name="connsiteX175" fmla="*/ 1654493 w 3331844"/>
                  <a:gd name="connsiteY175" fmla="*/ 1430655 h 2278379"/>
                  <a:gd name="connsiteX176" fmla="*/ 1701165 w 3331844"/>
                  <a:gd name="connsiteY176" fmla="*/ 1448752 h 2278379"/>
                  <a:gd name="connsiteX177" fmla="*/ 1720215 w 3331844"/>
                  <a:gd name="connsiteY177" fmla="*/ 1496377 h 2278379"/>
                  <a:gd name="connsiteX178" fmla="*/ 1720215 w 3331844"/>
                  <a:gd name="connsiteY178" fmla="*/ 1782127 h 2278379"/>
                  <a:gd name="connsiteX179" fmla="*/ 1701165 w 3331844"/>
                  <a:gd name="connsiteY179" fmla="*/ 1829752 h 2278379"/>
                  <a:gd name="connsiteX180" fmla="*/ 1654493 w 3331844"/>
                  <a:gd name="connsiteY180" fmla="*/ 1848802 h 2278379"/>
                  <a:gd name="connsiteX181" fmla="*/ 1606868 w 3331844"/>
                  <a:gd name="connsiteY181" fmla="*/ 1829752 h 2278379"/>
                  <a:gd name="connsiteX182" fmla="*/ 1587818 w 3331844"/>
                  <a:gd name="connsiteY182" fmla="*/ 1782127 h 2278379"/>
                  <a:gd name="connsiteX183" fmla="*/ 1606868 w 3331844"/>
                  <a:gd name="connsiteY183" fmla="*/ 1735455 h 2278379"/>
                  <a:gd name="connsiteX184" fmla="*/ 1654493 w 3331844"/>
                  <a:gd name="connsiteY184" fmla="*/ 1716405 h 2278379"/>
                  <a:gd name="connsiteX185" fmla="*/ 1701165 w 3331844"/>
                  <a:gd name="connsiteY185" fmla="*/ 1735455 h 2278379"/>
                  <a:gd name="connsiteX186" fmla="*/ 1720215 w 3331844"/>
                  <a:gd name="connsiteY186" fmla="*/ 1782127 h 2278379"/>
                  <a:gd name="connsiteX187" fmla="*/ 718185 w 3331844"/>
                  <a:gd name="connsiteY187" fmla="*/ 1163002 h 2278379"/>
                  <a:gd name="connsiteX188" fmla="*/ 764857 w 3331844"/>
                  <a:gd name="connsiteY188" fmla="*/ 1143000 h 2278379"/>
                  <a:gd name="connsiteX189" fmla="*/ 811530 w 3331844"/>
                  <a:gd name="connsiteY189" fmla="*/ 1163002 h 2278379"/>
                  <a:gd name="connsiteX190" fmla="*/ 830580 w 3331844"/>
                  <a:gd name="connsiteY190" fmla="*/ 1209675 h 2278379"/>
                  <a:gd name="connsiteX191" fmla="*/ 811530 w 3331844"/>
                  <a:gd name="connsiteY191" fmla="*/ 1257300 h 2278379"/>
                  <a:gd name="connsiteX192" fmla="*/ 764857 w 3331844"/>
                  <a:gd name="connsiteY192" fmla="*/ 1276350 h 2278379"/>
                  <a:gd name="connsiteX193" fmla="*/ 718185 w 3331844"/>
                  <a:gd name="connsiteY193" fmla="*/ 1257300 h 2278379"/>
                  <a:gd name="connsiteX194" fmla="*/ 698182 w 3331844"/>
                  <a:gd name="connsiteY194" fmla="*/ 1209675 h 2278379"/>
                  <a:gd name="connsiteX195" fmla="*/ 718185 w 3331844"/>
                  <a:gd name="connsiteY195" fmla="*/ 1163002 h 2278379"/>
                  <a:gd name="connsiteX196" fmla="*/ 252413 w 3331844"/>
                  <a:gd name="connsiteY196" fmla="*/ 1209675 h 2278379"/>
                  <a:gd name="connsiteX197" fmla="*/ 272415 w 3331844"/>
                  <a:gd name="connsiteY197" fmla="*/ 1163002 h 2278379"/>
                  <a:gd name="connsiteX198" fmla="*/ 319088 w 3331844"/>
                  <a:gd name="connsiteY198" fmla="*/ 1143000 h 2278379"/>
                  <a:gd name="connsiteX199" fmla="*/ 365760 w 3331844"/>
                  <a:gd name="connsiteY199" fmla="*/ 1163002 h 2278379"/>
                  <a:gd name="connsiteX200" fmla="*/ 385763 w 3331844"/>
                  <a:gd name="connsiteY200" fmla="*/ 1209675 h 2278379"/>
                  <a:gd name="connsiteX201" fmla="*/ 365760 w 3331844"/>
                  <a:gd name="connsiteY201" fmla="*/ 1257300 h 2278379"/>
                  <a:gd name="connsiteX202" fmla="*/ 319088 w 3331844"/>
                  <a:gd name="connsiteY202" fmla="*/ 1276350 h 2278379"/>
                  <a:gd name="connsiteX203" fmla="*/ 272415 w 3331844"/>
                  <a:gd name="connsiteY203" fmla="*/ 1257300 h 2278379"/>
                  <a:gd name="connsiteX204" fmla="*/ 252413 w 3331844"/>
                  <a:gd name="connsiteY204" fmla="*/ 1209675 h 2278379"/>
                  <a:gd name="connsiteX205" fmla="*/ 385763 w 3331844"/>
                  <a:gd name="connsiteY205" fmla="*/ 1496377 h 2278379"/>
                  <a:gd name="connsiteX206" fmla="*/ 365760 w 3331844"/>
                  <a:gd name="connsiteY206" fmla="*/ 1544002 h 2278379"/>
                  <a:gd name="connsiteX207" fmla="*/ 319088 w 3331844"/>
                  <a:gd name="connsiteY207" fmla="*/ 1563052 h 2278379"/>
                  <a:gd name="connsiteX208" fmla="*/ 272415 w 3331844"/>
                  <a:gd name="connsiteY208" fmla="*/ 1544002 h 2278379"/>
                  <a:gd name="connsiteX209" fmla="*/ 252413 w 3331844"/>
                  <a:gd name="connsiteY209" fmla="*/ 1496377 h 2278379"/>
                  <a:gd name="connsiteX210" fmla="*/ 272415 w 3331844"/>
                  <a:gd name="connsiteY210" fmla="*/ 1448752 h 2278379"/>
                  <a:gd name="connsiteX211" fmla="*/ 319088 w 3331844"/>
                  <a:gd name="connsiteY211" fmla="*/ 1430655 h 2278379"/>
                  <a:gd name="connsiteX212" fmla="*/ 365760 w 3331844"/>
                  <a:gd name="connsiteY212" fmla="*/ 1448752 h 2278379"/>
                  <a:gd name="connsiteX213" fmla="*/ 385763 w 3331844"/>
                  <a:gd name="connsiteY213" fmla="*/ 1496377 h 2278379"/>
                  <a:gd name="connsiteX214" fmla="*/ 385763 w 3331844"/>
                  <a:gd name="connsiteY214" fmla="*/ 1782127 h 2278379"/>
                  <a:gd name="connsiteX215" fmla="*/ 365760 w 3331844"/>
                  <a:gd name="connsiteY215" fmla="*/ 1829752 h 2278379"/>
                  <a:gd name="connsiteX216" fmla="*/ 319088 w 3331844"/>
                  <a:gd name="connsiteY216" fmla="*/ 1848802 h 2278379"/>
                  <a:gd name="connsiteX217" fmla="*/ 272415 w 3331844"/>
                  <a:gd name="connsiteY217" fmla="*/ 1829752 h 2278379"/>
                  <a:gd name="connsiteX218" fmla="*/ 252413 w 3331844"/>
                  <a:gd name="connsiteY218" fmla="*/ 1782127 h 2278379"/>
                  <a:gd name="connsiteX219" fmla="*/ 272415 w 3331844"/>
                  <a:gd name="connsiteY219" fmla="*/ 1735455 h 2278379"/>
                  <a:gd name="connsiteX220" fmla="*/ 319088 w 3331844"/>
                  <a:gd name="connsiteY220" fmla="*/ 1716405 h 2278379"/>
                  <a:gd name="connsiteX221" fmla="*/ 365760 w 3331844"/>
                  <a:gd name="connsiteY221" fmla="*/ 1735455 h 2278379"/>
                  <a:gd name="connsiteX222" fmla="*/ 385763 w 3331844"/>
                  <a:gd name="connsiteY222" fmla="*/ 1782127 h 2278379"/>
                  <a:gd name="connsiteX223" fmla="*/ 831532 w 3331844"/>
                  <a:gd name="connsiteY223" fmla="*/ 1496377 h 2278379"/>
                  <a:gd name="connsiteX224" fmla="*/ 812482 w 3331844"/>
                  <a:gd name="connsiteY224" fmla="*/ 1544002 h 2278379"/>
                  <a:gd name="connsiteX225" fmla="*/ 765810 w 3331844"/>
                  <a:gd name="connsiteY225" fmla="*/ 1563052 h 2278379"/>
                  <a:gd name="connsiteX226" fmla="*/ 719138 w 3331844"/>
                  <a:gd name="connsiteY226" fmla="*/ 1544002 h 2278379"/>
                  <a:gd name="connsiteX227" fmla="*/ 699135 w 3331844"/>
                  <a:gd name="connsiteY227" fmla="*/ 1496377 h 2278379"/>
                  <a:gd name="connsiteX228" fmla="*/ 719138 w 3331844"/>
                  <a:gd name="connsiteY228" fmla="*/ 1448752 h 2278379"/>
                  <a:gd name="connsiteX229" fmla="*/ 765810 w 3331844"/>
                  <a:gd name="connsiteY229" fmla="*/ 1430655 h 2278379"/>
                  <a:gd name="connsiteX230" fmla="*/ 812482 w 3331844"/>
                  <a:gd name="connsiteY230" fmla="*/ 1448752 h 2278379"/>
                  <a:gd name="connsiteX231" fmla="*/ 831532 w 3331844"/>
                  <a:gd name="connsiteY231" fmla="*/ 1496377 h 2278379"/>
                  <a:gd name="connsiteX232" fmla="*/ 718185 w 3331844"/>
                  <a:gd name="connsiteY232" fmla="*/ 1735455 h 2278379"/>
                  <a:gd name="connsiteX233" fmla="*/ 764857 w 3331844"/>
                  <a:gd name="connsiteY233" fmla="*/ 1716405 h 2278379"/>
                  <a:gd name="connsiteX234" fmla="*/ 811530 w 3331844"/>
                  <a:gd name="connsiteY234" fmla="*/ 1735455 h 2278379"/>
                  <a:gd name="connsiteX235" fmla="*/ 830580 w 3331844"/>
                  <a:gd name="connsiteY235" fmla="*/ 1782127 h 2278379"/>
                  <a:gd name="connsiteX236" fmla="*/ 811530 w 3331844"/>
                  <a:gd name="connsiteY236" fmla="*/ 1829752 h 2278379"/>
                  <a:gd name="connsiteX237" fmla="*/ 764857 w 3331844"/>
                  <a:gd name="connsiteY237" fmla="*/ 1848802 h 2278379"/>
                  <a:gd name="connsiteX238" fmla="*/ 718185 w 3331844"/>
                  <a:gd name="connsiteY238" fmla="*/ 1829752 h 2278379"/>
                  <a:gd name="connsiteX239" fmla="*/ 698182 w 3331844"/>
                  <a:gd name="connsiteY239" fmla="*/ 1782127 h 2278379"/>
                  <a:gd name="connsiteX240" fmla="*/ 718185 w 3331844"/>
                  <a:gd name="connsiteY240" fmla="*/ 1735455 h 2278379"/>
                  <a:gd name="connsiteX241" fmla="*/ 831532 w 3331844"/>
                  <a:gd name="connsiteY241" fmla="*/ 2068830 h 2278379"/>
                  <a:gd name="connsiteX242" fmla="*/ 812482 w 3331844"/>
                  <a:gd name="connsiteY242" fmla="*/ 2116455 h 2278379"/>
                  <a:gd name="connsiteX243" fmla="*/ 765810 w 3331844"/>
                  <a:gd name="connsiteY243" fmla="*/ 2135505 h 2278379"/>
                  <a:gd name="connsiteX244" fmla="*/ 719138 w 3331844"/>
                  <a:gd name="connsiteY244" fmla="*/ 2116455 h 2278379"/>
                  <a:gd name="connsiteX245" fmla="*/ 699135 w 3331844"/>
                  <a:gd name="connsiteY245" fmla="*/ 2068830 h 2278379"/>
                  <a:gd name="connsiteX246" fmla="*/ 719138 w 3331844"/>
                  <a:gd name="connsiteY246" fmla="*/ 2021205 h 2278379"/>
                  <a:gd name="connsiteX247" fmla="*/ 765810 w 3331844"/>
                  <a:gd name="connsiteY247" fmla="*/ 2003108 h 2278379"/>
                  <a:gd name="connsiteX248" fmla="*/ 812482 w 3331844"/>
                  <a:gd name="connsiteY248" fmla="*/ 2021205 h 2278379"/>
                  <a:gd name="connsiteX249" fmla="*/ 831532 w 3331844"/>
                  <a:gd name="connsiteY249" fmla="*/ 2068830 h 2278379"/>
                  <a:gd name="connsiteX250" fmla="*/ 385763 w 3331844"/>
                  <a:gd name="connsiteY250" fmla="*/ 2068830 h 2278379"/>
                  <a:gd name="connsiteX251" fmla="*/ 365760 w 3331844"/>
                  <a:gd name="connsiteY251" fmla="*/ 2116455 h 2278379"/>
                  <a:gd name="connsiteX252" fmla="*/ 319088 w 3331844"/>
                  <a:gd name="connsiteY252" fmla="*/ 2135505 h 2278379"/>
                  <a:gd name="connsiteX253" fmla="*/ 272415 w 3331844"/>
                  <a:gd name="connsiteY253" fmla="*/ 2116455 h 2278379"/>
                  <a:gd name="connsiteX254" fmla="*/ 252413 w 3331844"/>
                  <a:gd name="connsiteY254" fmla="*/ 2068830 h 2278379"/>
                  <a:gd name="connsiteX255" fmla="*/ 272415 w 3331844"/>
                  <a:gd name="connsiteY255" fmla="*/ 2021205 h 2278379"/>
                  <a:gd name="connsiteX256" fmla="*/ 319088 w 3331844"/>
                  <a:gd name="connsiteY256" fmla="*/ 2003108 h 2278379"/>
                  <a:gd name="connsiteX257" fmla="*/ 365760 w 3331844"/>
                  <a:gd name="connsiteY257" fmla="*/ 2021205 h 2278379"/>
                  <a:gd name="connsiteX258" fmla="*/ 385763 w 3331844"/>
                  <a:gd name="connsiteY258" fmla="*/ 2068830 h 2278379"/>
                  <a:gd name="connsiteX259" fmla="*/ 1276350 w 3331844"/>
                  <a:gd name="connsiteY259" fmla="*/ 2068830 h 2278379"/>
                  <a:gd name="connsiteX260" fmla="*/ 1256348 w 3331844"/>
                  <a:gd name="connsiteY260" fmla="*/ 2116455 h 2278379"/>
                  <a:gd name="connsiteX261" fmla="*/ 1209675 w 3331844"/>
                  <a:gd name="connsiteY261" fmla="*/ 2135505 h 2278379"/>
                  <a:gd name="connsiteX262" fmla="*/ 1163003 w 3331844"/>
                  <a:gd name="connsiteY262" fmla="*/ 2116455 h 2278379"/>
                  <a:gd name="connsiteX263" fmla="*/ 1143000 w 3331844"/>
                  <a:gd name="connsiteY263" fmla="*/ 2068830 h 2278379"/>
                  <a:gd name="connsiteX264" fmla="*/ 1163003 w 3331844"/>
                  <a:gd name="connsiteY264" fmla="*/ 2021205 h 2278379"/>
                  <a:gd name="connsiteX265" fmla="*/ 1209675 w 3331844"/>
                  <a:gd name="connsiteY265" fmla="*/ 2003108 h 2278379"/>
                  <a:gd name="connsiteX266" fmla="*/ 1256348 w 3331844"/>
                  <a:gd name="connsiteY266" fmla="*/ 2021205 h 2278379"/>
                  <a:gd name="connsiteX267" fmla="*/ 1276350 w 3331844"/>
                  <a:gd name="connsiteY267" fmla="*/ 2068830 h 2278379"/>
                  <a:gd name="connsiteX268" fmla="*/ 2919413 w 3331844"/>
                  <a:gd name="connsiteY268" fmla="*/ 1209675 h 2278379"/>
                  <a:gd name="connsiteX269" fmla="*/ 2939415 w 3331844"/>
                  <a:gd name="connsiteY269" fmla="*/ 1163002 h 2278379"/>
                  <a:gd name="connsiteX270" fmla="*/ 2986088 w 3331844"/>
                  <a:gd name="connsiteY270" fmla="*/ 1143000 h 2278379"/>
                  <a:gd name="connsiteX271" fmla="*/ 3032760 w 3331844"/>
                  <a:gd name="connsiteY271" fmla="*/ 1163002 h 2278379"/>
                  <a:gd name="connsiteX272" fmla="*/ 3051810 w 3331844"/>
                  <a:gd name="connsiteY272" fmla="*/ 1209675 h 2278379"/>
                  <a:gd name="connsiteX273" fmla="*/ 3032760 w 3331844"/>
                  <a:gd name="connsiteY273" fmla="*/ 1257300 h 2278379"/>
                  <a:gd name="connsiteX274" fmla="*/ 2986088 w 3331844"/>
                  <a:gd name="connsiteY274" fmla="*/ 1276350 h 2278379"/>
                  <a:gd name="connsiteX275" fmla="*/ 2939415 w 3331844"/>
                  <a:gd name="connsiteY275" fmla="*/ 1257300 h 2278379"/>
                  <a:gd name="connsiteX276" fmla="*/ 2919413 w 3331844"/>
                  <a:gd name="connsiteY276" fmla="*/ 1209675 h 2278379"/>
                  <a:gd name="connsiteX277" fmla="*/ 2608898 w 3331844"/>
                  <a:gd name="connsiteY277" fmla="*/ 1209675 h 2278379"/>
                  <a:gd name="connsiteX278" fmla="*/ 2589848 w 3331844"/>
                  <a:gd name="connsiteY278" fmla="*/ 1257300 h 2278379"/>
                  <a:gd name="connsiteX279" fmla="*/ 2543175 w 3331844"/>
                  <a:gd name="connsiteY279" fmla="*/ 1276350 h 2278379"/>
                  <a:gd name="connsiteX280" fmla="*/ 2495550 w 3331844"/>
                  <a:gd name="connsiteY280" fmla="*/ 1257300 h 2278379"/>
                  <a:gd name="connsiteX281" fmla="*/ 2476500 w 3331844"/>
                  <a:gd name="connsiteY281" fmla="*/ 1209675 h 2278379"/>
                  <a:gd name="connsiteX282" fmla="*/ 2495550 w 3331844"/>
                  <a:gd name="connsiteY282" fmla="*/ 1163002 h 2278379"/>
                  <a:gd name="connsiteX283" fmla="*/ 2543175 w 3331844"/>
                  <a:gd name="connsiteY283" fmla="*/ 1143000 h 2278379"/>
                  <a:gd name="connsiteX284" fmla="*/ 2589848 w 3331844"/>
                  <a:gd name="connsiteY284" fmla="*/ 1163002 h 2278379"/>
                  <a:gd name="connsiteX285" fmla="*/ 2608898 w 3331844"/>
                  <a:gd name="connsiteY285" fmla="*/ 1209675 h 2278379"/>
                  <a:gd name="connsiteX286" fmla="*/ 2608898 w 3331844"/>
                  <a:gd name="connsiteY286" fmla="*/ 1782127 h 2278379"/>
                  <a:gd name="connsiteX287" fmla="*/ 2589848 w 3331844"/>
                  <a:gd name="connsiteY287" fmla="*/ 1829752 h 2278379"/>
                  <a:gd name="connsiteX288" fmla="*/ 2543175 w 3331844"/>
                  <a:gd name="connsiteY288" fmla="*/ 1848802 h 2278379"/>
                  <a:gd name="connsiteX289" fmla="*/ 2495550 w 3331844"/>
                  <a:gd name="connsiteY289" fmla="*/ 1829752 h 2278379"/>
                  <a:gd name="connsiteX290" fmla="*/ 2476500 w 3331844"/>
                  <a:gd name="connsiteY290" fmla="*/ 1782127 h 2278379"/>
                  <a:gd name="connsiteX291" fmla="*/ 2495550 w 3331844"/>
                  <a:gd name="connsiteY291" fmla="*/ 1735455 h 2278379"/>
                  <a:gd name="connsiteX292" fmla="*/ 2543175 w 3331844"/>
                  <a:gd name="connsiteY292" fmla="*/ 1716405 h 2278379"/>
                  <a:gd name="connsiteX293" fmla="*/ 2589848 w 3331844"/>
                  <a:gd name="connsiteY293" fmla="*/ 1735455 h 2278379"/>
                  <a:gd name="connsiteX294" fmla="*/ 2608898 w 3331844"/>
                  <a:gd name="connsiteY294" fmla="*/ 1782127 h 2278379"/>
                  <a:gd name="connsiteX295" fmla="*/ 2608898 w 3331844"/>
                  <a:gd name="connsiteY295" fmla="*/ 1496377 h 2278379"/>
                  <a:gd name="connsiteX296" fmla="*/ 2589848 w 3331844"/>
                  <a:gd name="connsiteY296" fmla="*/ 1544002 h 2278379"/>
                  <a:gd name="connsiteX297" fmla="*/ 2543175 w 3331844"/>
                  <a:gd name="connsiteY297" fmla="*/ 1563052 h 2278379"/>
                  <a:gd name="connsiteX298" fmla="*/ 2495550 w 3331844"/>
                  <a:gd name="connsiteY298" fmla="*/ 1544002 h 2278379"/>
                  <a:gd name="connsiteX299" fmla="*/ 2476500 w 3331844"/>
                  <a:gd name="connsiteY299" fmla="*/ 1496377 h 2278379"/>
                  <a:gd name="connsiteX300" fmla="*/ 2495550 w 3331844"/>
                  <a:gd name="connsiteY300" fmla="*/ 1448752 h 2278379"/>
                  <a:gd name="connsiteX301" fmla="*/ 2543175 w 3331844"/>
                  <a:gd name="connsiteY301" fmla="*/ 1430655 h 2278379"/>
                  <a:gd name="connsiteX302" fmla="*/ 2589848 w 3331844"/>
                  <a:gd name="connsiteY302" fmla="*/ 1448752 h 2278379"/>
                  <a:gd name="connsiteX303" fmla="*/ 2608898 w 3331844"/>
                  <a:gd name="connsiteY303" fmla="*/ 1496377 h 2278379"/>
                  <a:gd name="connsiteX304" fmla="*/ 3052763 w 3331844"/>
                  <a:gd name="connsiteY304" fmla="*/ 1496377 h 2278379"/>
                  <a:gd name="connsiteX305" fmla="*/ 3033713 w 3331844"/>
                  <a:gd name="connsiteY305" fmla="*/ 1544002 h 2278379"/>
                  <a:gd name="connsiteX306" fmla="*/ 2987040 w 3331844"/>
                  <a:gd name="connsiteY306" fmla="*/ 1563052 h 2278379"/>
                  <a:gd name="connsiteX307" fmla="*/ 2940368 w 3331844"/>
                  <a:gd name="connsiteY307" fmla="*/ 1544002 h 2278379"/>
                  <a:gd name="connsiteX308" fmla="*/ 2920365 w 3331844"/>
                  <a:gd name="connsiteY308" fmla="*/ 1496377 h 2278379"/>
                  <a:gd name="connsiteX309" fmla="*/ 2940368 w 3331844"/>
                  <a:gd name="connsiteY309" fmla="*/ 1448752 h 2278379"/>
                  <a:gd name="connsiteX310" fmla="*/ 2987040 w 3331844"/>
                  <a:gd name="connsiteY310" fmla="*/ 1430655 h 2278379"/>
                  <a:gd name="connsiteX311" fmla="*/ 3033713 w 3331844"/>
                  <a:gd name="connsiteY311" fmla="*/ 1448752 h 2278379"/>
                  <a:gd name="connsiteX312" fmla="*/ 3052763 w 3331844"/>
                  <a:gd name="connsiteY312" fmla="*/ 1496377 h 2278379"/>
                  <a:gd name="connsiteX313" fmla="*/ 3052763 w 3331844"/>
                  <a:gd name="connsiteY313" fmla="*/ 1782127 h 2278379"/>
                  <a:gd name="connsiteX314" fmla="*/ 3033713 w 3331844"/>
                  <a:gd name="connsiteY314" fmla="*/ 1829752 h 2278379"/>
                  <a:gd name="connsiteX315" fmla="*/ 2987040 w 3331844"/>
                  <a:gd name="connsiteY315" fmla="*/ 1848802 h 2278379"/>
                  <a:gd name="connsiteX316" fmla="*/ 2940368 w 3331844"/>
                  <a:gd name="connsiteY316" fmla="*/ 1829752 h 2278379"/>
                  <a:gd name="connsiteX317" fmla="*/ 2920365 w 3331844"/>
                  <a:gd name="connsiteY317" fmla="*/ 1782127 h 2278379"/>
                  <a:gd name="connsiteX318" fmla="*/ 2940368 w 3331844"/>
                  <a:gd name="connsiteY318" fmla="*/ 1735455 h 2278379"/>
                  <a:gd name="connsiteX319" fmla="*/ 2987040 w 3331844"/>
                  <a:gd name="connsiteY319" fmla="*/ 1716405 h 2278379"/>
                  <a:gd name="connsiteX320" fmla="*/ 3033713 w 3331844"/>
                  <a:gd name="connsiteY320" fmla="*/ 1735455 h 2278379"/>
                  <a:gd name="connsiteX321" fmla="*/ 3052763 w 3331844"/>
                  <a:gd name="connsiteY321" fmla="*/ 1782127 h 2278379"/>
                  <a:gd name="connsiteX322" fmla="*/ 2165033 w 3331844"/>
                  <a:gd name="connsiteY322" fmla="*/ 1209675 h 2278379"/>
                  <a:gd name="connsiteX323" fmla="*/ 2145030 w 3331844"/>
                  <a:gd name="connsiteY323" fmla="*/ 1257300 h 2278379"/>
                  <a:gd name="connsiteX324" fmla="*/ 2098358 w 3331844"/>
                  <a:gd name="connsiteY324" fmla="*/ 1276350 h 2278379"/>
                  <a:gd name="connsiteX325" fmla="*/ 2051685 w 3331844"/>
                  <a:gd name="connsiteY325" fmla="*/ 1257300 h 2278379"/>
                  <a:gd name="connsiteX326" fmla="*/ 2031683 w 3331844"/>
                  <a:gd name="connsiteY326" fmla="*/ 1209675 h 2278379"/>
                  <a:gd name="connsiteX327" fmla="*/ 2051685 w 3331844"/>
                  <a:gd name="connsiteY327" fmla="*/ 1163002 h 2278379"/>
                  <a:gd name="connsiteX328" fmla="*/ 2098358 w 3331844"/>
                  <a:gd name="connsiteY328" fmla="*/ 1143000 h 2278379"/>
                  <a:gd name="connsiteX329" fmla="*/ 2145030 w 3331844"/>
                  <a:gd name="connsiteY329" fmla="*/ 1163002 h 2278379"/>
                  <a:gd name="connsiteX330" fmla="*/ 2165033 w 3331844"/>
                  <a:gd name="connsiteY330" fmla="*/ 1209675 h 2278379"/>
                  <a:gd name="connsiteX331" fmla="*/ 2051685 w 3331844"/>
                  <a:gd name="connsiteY331" fmla="*/ 1829752 h 2278379"/>
                  <a:gd name="connsiteX332" fmla="*/ 2031683 w 3331844"/>
                  <a:gd name="connsiteY332" fmla="*/ 1782127 h 2278379"/>
                  <a:gd name="connsiteX333" fmla="*/ 2051685 w 3331844"/>
                  <a:gd name="connsiteY333" fmla="*/ 1735455 h 2278379"/>
                  <a:gd name="connsiteX334" fmla="*/ 2098358 w 3331844"/>
                  <a:gd name="connsiteY334" fmla="*/ 1716405 h 2278379"/>
                  <a:gd name="connsiteX335" fmla="*/ 2145030 w 3331844"/>
                  <a:gd name="connsiteY335" fmla="*/ 1735455 h 2278379"/>
                  <a:gd name="connsiteX336" fmla="*/ 2165033 w 3331844"/>
                  <a:gd name="connsiteY336" fmla="*/ 1782127 h 2278379"/>
                  <a:gd name="connsiteX337" fmla="*/ 2145030 w 3331844"/>
                  <a:gd name="connsiteY337" fmla="*/ 1829752 h 2278379"/>
                  <a:gd name="connsiteX338" fmla="*/ 2098358 w 3331844"/>
                  <a:gd name="connsiteY338" fmla="*/ 1848802 h 2278379"/>
                  <a:gd name="connsiteX339" fmla="*/ 2051685 w 3331844"/>
                  <a:gd name="connsiteY339" fmla="*/ 1829752 h 2278379"/>
                  <a:gd name="connsiteX340" fmla="*/ 2098358 w 3331844"/>
                  <a:gd name="connsiteY340" fmla="*/ 1563052 h 2278379"/>
                  <a:gd name="connsiteX341" fmla="*/ 2051685 w 3331844"/>
                  <a:gd name="connsiteY341" fmla="*/ 1544002 h 2278379"/>
                  <a:gd name="connsiteX342" fmla="*/ 2031683 w 3331844"/>
                  <a:gd name="connsiteY342" fmla="*/ 1496377 h 2278379"/>
                  <a:gd name="connsiteX343" fmla="*/ 2051685 w 3331844"/>
                  <a:gd name="connsiteY343" fmla="*/ 1448752 h 2278379"/>
                  <a:gd name="connsiteX344" fmla="*/ 2098358 w 3331844"/>
                  <a:gd name="connsiteY344" fmla="*/ 1430655 h 2278379"/>
                  <a:gd name="connsiteX345" fmla="*/ 2145030 w 3331844"/>
                  <a:gd name="connsiteY345" fmla="*/ 1448752 h 2278379"/>
                  <a:gd name="connsiteX346" fmla="*/ 2165033 w 3331844"/>
                  <a:gd name="connsiteY346" fmla="*/ 1496377 h 2278379"/>
                  <a:gd name="connsiteX347" fmla="*/ 2145030 w 3331844"/>
                  <a:gd name="connsiteY347" fmla="*/ 1544002 h 2278379"/>
                  <a:gd name="connsiteX348" fmla="*/ 2098358 w 3331844"/>
                  <a:gd name="connsiteY348" fmla="*/ 1563052 h 2278379"/>
                  <a:gd name="connsiteX349" fmla="*/ 3331845 w 3331844"/>
                  <a:gd name="connsiteY349" fmla="*/ 39052 h 2278379"/>
                  <a:gd name="connsiteX350" fmla="*/ 3300413 w 3331844"/>
                  <a:gd name="connsiteY350" fmla="*/ 1905 h 2278379"/>
                  <a:gd name="connsiteX351" fmla="*/ 2373630 w 3331844"/>
                  <a:gd name="connsiteY351" fmla="*/ 1905 h 2278379"/>
                  <a:gd name="connsiteX352" fmla="*/ 2398395 w 3331844"/>
                  <a:gd name="connsiteY352" fmla="*/ 62865 h 2278379"/>
                  <a:gd name="connsiteX353" fmla="*/ 2433638 w 3331844"/>
                  <a:gd name="connsiteY353" fmla="*/ 84772 h 2278379"/>
                  <a:gd name="connsiteX354" fmla="*/ 2461260 w 3331844"/>
                  <a:gd name="connsiteY354" fmla="*/ 88582 h 2278379"/>
                  <a:gd name="connsiteX355" fmla="*/ 2464118 w 3331844"/>
                  <a:gd name="connsiteY355" fmla="*/ 88582 h 2278379"/>
                  <a:gd name="connsiteX356" fmla="*/ 2466023 w 3331844"/>
                  <a:gd name="connsiteY356" fmla="*/ 90488 h 2278379"/>
                  <a:gd name="connsiteX357" fmla="*/ 2466023 w 3331844"/>
                  <a:gd name="connsiteY357" fmla="*/ 133350 h 2278379"/>
                  <a:gd name="connsiteX358" fmla="*/ 2465070 w 3331844"/>
                  <a:gd name="connsiteY358" fmla="*/ 134302 h 2278379"/>
                  <a:gd name="connsiteX359" fmla="*/ 2464118 w 3331844"/>
                  <a:gd name="connsiteY359" fmla="*/ 135255 h 2278379"/>
                  <a:gd name="connsiteX360" fmla="*/ 2461260 w 3331844"/>
                  <a:gd name="connsiteY360" fmla="*/ 135255 h 2278379"/>
                  <a:gd name="connsiteX361" fmla="*/ 2422208 w 3331844"/>
                  <a:gd name="connsiteY361" fmla="*/ 129540 h 2278379"/>
                  <a:gd name="connsiteX362" fmla="*/ 2366010 w 3331844"/>
                  <a:gd name="connsiteY362" fmla="*/ 95250 h 2278379"/>
                  <a:gd name="connsiteX363" fmla="*/ 2326958 w 3331844"/>
                  <a:gd name="connsiteY363" fmla="*/ 952 h 2278379"/>
                  <a:gd name="connsiteX364" fmla="*/ 749618 w 3331844"/>
                  <a:gd name="connsiteY364" fmla="*/ 952 h 2278379"/>
                  <a:gd name="connsiteX365" fmla="*/ 774382 w 3331844"/>
                  <a:gd name="connsiteY365" fmla="*/ 61913 h 2278379"/>
                  <a:gd name="connsiteX366" fmla="*/ 809625 w 3331844"/>
                  <a:gd name="connsiteY366" fmla="*/ 83820 h 2278379"/>
                  <a:gd name="connsiteX367" fmla="*/ 836295 w 3331844"/>
                  <a:gd name="connsiteY367" fmla="*/ 87630 h 2278379"/>
                  <a:gd name="connsiteX368" fmla="*/ 840105 w 3331844"/>
                  <a:gd name="connsiteY368" fmla="*/ 87630 h 2278379"/>
                  <a:gd name="connsiteX369" fmla="*/ 841057 w 3331844"/>
                  <a:gd name="connsiteY369" fmla="*/ 88582 h 2278379"/>
                  <a:gd name="connsiteX370" fmla="*/ 843915 w 3331844"/>
                  <a:gd name="connsiteY370" fmla="*/ 92392 h 2278379"/>
                  <a:gd name="connsiteX371" fmla="*/ 848678 w 3331844"/>
                  <a:gd name="connsiteY371" fmla="*/ 100965 h 2278379"/>
                  <a:gd name="connsiteX372" fmla="*/ 849630 w 3331844"/>
                  <a:gd name="connsiteY372" fmla="*/ 101917 h 2278379"/>
                  <a:gd name="connsiteX373" fmla="*/ 848678 w 3331844"/>
                  <a:gd name="connsiteY373" fmla="*/ 121920 h 2278379"/>
                  <a:gd name="connsiteX374" fmla="*/ 845820 w 3331844"/>
                  <a:gd name="connsiteY374" fmla="*/ 125730 h 2278379"/>
                  <a:gd name="connsiteX375" fmla="*/ 844868 w 3331844"/>
                  <a:gd name="connsiteY375" fmla="*/ 125730 h 2278379"/>
                  <a:gd name="connsiteX376" fmla="*/ 843915 w 3331844"/>
                  <a:gd name="connsiteY376" fmla="*/ 127635 h 2278379"/>
                  <a:gd name="connsiteX377" fmla="*/ 843915 w 3331844"/>
                  <a:gd name="connsiteY377" fmla="*/ 128588 h 2278379"/>
                  <a:gd name="connsiteX378" fmla="*/ 839153 w 3331844"/>
                  <a:gd name="connsiteY378" fmla="*/ 134302 h 2278379"/>
                  <a:gd name="connsiteX379" fmla="*/ 835343 w 3331844"/>
                  <a:gd name="connsiteY379" fmla="*/ 134302 h 2278379"/>
                  <a:gd name="connsiteX380" fmla="*/ 795338 w 3331844"/>
                  <a:gd name="connsiteY380" fmla="*/ 128588 h 2278379"/>
                  <a:gd name="connsiteX381" fmla="*/ 741045 w 3331844"/>
                  <a:gd name="connsiteY381" fmla="*/ 94297 h 2278379"/>
                  <a:gd name="connsiteX382" fmla="*/ 701993 w 3331844"/>
                  <a:gd name="connsiteY382" fmla="*/ 0 h 2278379"/>
                  <a:gd name="connsiteX383" fmla="*/ 31433 w 3331844"/>
                  <a:gd name="connsiteY383" fmla="*/ 0 h 2278379"/>
                  <a:gd name="connsiteX384" fmla="*/ 0 w 3331844"/>
                  <a:gd name="connsiteY384" fmla="*/ 37147 h 2278379"/>
                  <a:gd name="connsiteX385" fmla="*/ 0 w 3331844"/>
                  <a:gd name="connsiteY385" fmla="*/ 211455 h 2278379"/>
                  <a:gd name="connsiteX386" fmla="*/ 3330893 w 3331844"/>
                  <a:gd name="connsiteY386" fmla="*/ 211455 h 2278379"/>
                  <a:gd name="connsiteX387" fmla="*/ 3330893 w 3331844"/>
                  <a:gd name="connsiteY387" fmla="*/ 39052 h 2278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</a:cxnLst>
                <a:rect l="l" t="t" r="r" b="b"/>
                <a:pathLst>
                  <a:path w="3331844" h="2278379">
                    <a:moveTo>
                      <a:pt x="3300413" y="2278380"/>
                    </a:moveTo>
                    <a:cubicBezTo>
                      <a:pt x="3321368" y="2278380"/>
                      <a:pt x="3331845" y="2265998"/>
                      <a:pt x="3331845" y="2242185"/>
                    </a:cubicBezTo>
                    <a:lnTo>
                      <a:pt x="3331845" y="432435"/>
                    </a:lnTo>
                    <a:lnTo>
                      <a:pt x="952" y="432435"/>
                    </a:lnTo>
                    <a:lnTo>
                      <a:pt x="952" y="2242185"/>
                    </a:lnTo>
                    <a:cubicBezTo>
                      <a:pt x="952" y="2266950"/>
                      <a:pt x="11430" y="2278380"/>
                      <a:pt x="32385" y="2278380"/>
                    </a:cubicBezTo>
                    <a:lnTo>
                      <a:pt x="3300413" y="2278380"/>
                    </a:lnTo>
                    <a:moveTo>
                      <a:pt x="2051685" y="876300"/>
                    </a:moveTo>
                    <a:cubicBezTo>
                      <a:pt x="2065020" y="863918"/>
                      <a:pt x="2080260" y="858202"/>
                      <a:pt x="2098358" y="858202"/>
                    </a:cubicBezTo>
                    <a:cubicBezTo>
                      <a:pt x="2116455" y="858202"/>
                      <a:pt x="2131695" y="863918"/>
                      <a:pt x="2145030" y="876300"/>
                    </a:cubicBezTo>
                    <a:cubicBezTo>
                      <a:pt x="2158365" y="889635"/>
                      <a:pt x="2165033" y="904875"/>
                      <a:pt x="2165033" y="923925"/>
                    </a:cubicBezTo>
                    <a:cubicBezTo>
                      <a:pt x="2165033" y="942975"/>
                      <a:pt x="2158365" y="958215"/>
                      <a:pt x="2145030" y="971550"/>
                    </a:cubicBezTo>
                    <a:cubicBezTo>
                      <a:pt x="2131695" y="984885"/>
                      <a:pt x="2116455" y="990600"/>
                      <a:pt x="2098358" y="990600"/>
                    </a:cubicBezTo>
                    <a:cubicBezTo>
                      <a:pt x="2080260" y="990600"/>
                      <a:pt x="2064067" y="983933"/>
                      <a:pt x="2051685" y="971550"/>
                    </a:cubicBezTo>
                    <a:cubicBezTo>
                      <a:pt x="2038350" y="959168"/>
                      <a:pt x="2031683" y="942975"/>
                      <a:pt x="2031683" y="923925"/>
                    </a:cubicBezTo>
                    <a:cubicBezTo>
                      <a:pt x="2031683" y="904875"/>
                      <a:pt x="2038350" y="889635"/>
                      <a:pt x="2051685" y="876300"/>
                    </a:cubicBezTo>
                    <a:moveTo>
                      <a:pt x="2065020" y="666750"/>
                    </a:moveTo>
                    <a:cubicBezTo>
                      <a:pt x="2054542" y="666750"/>
                      <a:pt x="2049780" y="661035"/>
                      <a:pt x="2049780" y="650558"/>
                    </a:cubicBezTo>
                    <a:lnTo>
                      <a:pt x="2049780" y="585788"/>
                    </a:lnTo>
                    <a:cubicBezTo>
                      <a:pt x="2049780" y="575310"/>
                      <a:pt x="2054542" y="569595"/>
                      <a:pt x="2065020" y="569595"/>
                    </a:cubicBezTo>
                    <a:lnTo>
                      <a:pt x="2130743" y="569595"/>
                    </a:lnTo>
                    <a:cubicBezTo>
                      <a:pt x="2141220" y="569595"/>
                      <a:pt x="2145983" y="575310"/>
                      <a:pt x="2145983" y="585788"/>
                    </a:cubicBezTo>
                    <a:lnTo>
                      <a:pt x="2145983" y="650558"/>
                    </a:lnTo>
                    <a:cubicBezTo>
                      <a:pt x="2145983" y="661035"/>
                      <a:pt x="2141220" y="666750"/>
                      <a:pt x="2130743" y="666750"/>
                    </a:cubicBezTo>
                    <a:lnTo>
                      <a:pt x="2065020" y="666750"/>
                    </a:lnTo>
                    <a:moveTo>
                      <a:pt x="2493645" y="650558"/>
                    </a:moveTo>
                    <a:lnTo>
                      <a:pt x="2493645" y="585788"/>
                    </a:lnTo>
                    <a:cubicBezTo>
                      <a:pt x="2493645" y="575310"/>
                      <a:pt x="2498408" y="569595"/>
                      <a:pt x="2508885" y="569595"/>
                    </a:cubicBezTo>
                    <a:lnTo>
                      <a:pt x="2574608" y="569595"/>
                    </a:lnTo>
                    <a:cubicBezTo>
                      <a:pt x="2585085" y="569595"/>
                      <a:pt x="2589848" y="575310"/>
                      <a:pt x="2589848" y="585788"/>
                    </a:cubicBezTo>
                    <a:lnTo>
                      <a:pt x="2589848" y="650558"/>
                    </a:lnTo>
                    <a:cubicBezTo>
                      <a:pt x="2589848" y="661035"/>
                      <a:pt x="2585085" y="666750"/>
                      <a:pt x="2574608" y="666750"/>
                    </a:cubicBezTo>
                    <a:lnTo>
                      <a:pt x="2508885" y="666750"/>
                    </a:lnTo>
                    <a:cubicBezTo>
                      <a:pt x="2498408" y="666750"/>
                      <a:pt x="2493645" y="661988"/>
                      <a:pt x="2493645" y="650558"/>
                    </a:cubicBezTo>
                    <a:moveTo>
                      <a:pt x="2542223" y="858202"/>
                    </a:moveTo>
                    <a:cubicBezTo>
                      <a:pt x="2560320" y="858202"/>
                      <a:pt x="2575560" y="863918"/>
                      <a:pt x="2588895" y="876300"/>
                    </a:cubicBezTo>
                    <a:cubicBezTo>
                      <a:pt x="2601278" y="889635"/>
                      <a:pt x="2607945" y="904875"/>
                      <a:pt x="2607945" y="923925"/>
                    </a:cubicBezTo>
                    <a:cubicBezTo>
                      <a:pt x="2607945" y="942975"/>
                      <a:pt x="2601278" y="958215"/>
                      <a:pt x="2588895" y="971550"/>
                    </a:cubicBezTo>
                    <a:cubicBezTo>
                      <a:pt x="2575560" y="984885"/>
                      <a:pt x="2560320" y="990600"/>
                      <a:pt x="2542223" y="990600"/>
                    </a:cubicBezTo>
                    <a:cubicBezTo>
                      <a:pt x="2523173" y="990600"/>
                      <a:pt x="2507933" y="983933"/>
                      <a:pt x="2494598" y="971550"/>
                    </a:cubicBezTo>
                    <a:cubicBezTo>
                      <a:pt x="2482215" y="959168"/>
                      <a:pt x="2475548" y="942975"/>
                      <a:pt x="2475548" y="923925"/>
                    </a:cubicBezTo>
                    <a:cubicBezTo>
                      <a:pt x="2475548" y="904875"/>
                      <a:pt x="2482215" y="889635"/>
                      <a:pt x="2494598" y="876300"/>
                    </a:cubicBezTo>
                    <a:cubicBezTo>
                      <a:pt x="2507933" y="863918"/>
                      <a:pt x="2524125" y="858202"/>
                      <a:pt x="2542223" y="858202"/>
                    </a:cubicBezTo>
                    <a:moveTo>
                      <a:pt x="2952750" y="569595"/>
                    </a:moveTo>
                    <a:lnTo>
                      <a:pt x="3018473" y="569595"/>
                    </a:lnTo>
                    <a:cubicBezTo>
                      <a:pt x="3028950" y="569595"/>
                      <a:pt x="3033713" y="575310"/>
                      <a:pt x="3033713" y="585788"/>
                    </a:cubicBezTo>
                    <a:lnTo>
                      <a:pt x="3033713" y="650558"/>
                    </a:lnTo>
                    <a:cubicBezTo>
                      <a:pt x="3033713" y="661035"/>
                      <a:pt x="3028950" y="666750"/>
                      <a:pt x="3018473" y="666750"/>
                    </a:cubicBezTo>
                    <a:lnTo>
                      <a:pt x="2952750" y="666750"/>
                    </a:lnTo>
                    <a:cubicBezTo>
                      <a:pt x="2942273" y="666750"/>
                      <a:pt x="2937510" y="661035"/>
                      <a:pt x="2937510" y="650558"/>
                    </a:cubicBezTo>
                    <a:lnTo>
                      <a:pt x="2937510" y="585788"/>
                    </a:lnTo>
                    <a:cubicBezTo>
                      <a:pt x="2937510" y="575310"/>
                      <a:pt x="2942273" y="569595"/>
                      <a:pt x="2952750" y="569595"/>
                    </a:cubicBezTo>
                    <a:moveTo>
                      <a:pt x="2986088" y="858202"/>
                    </a:moveTo>
                    <a:cubicBezTo>
                      <a:pt x="3004185" y="858202"/>
                      <a:pt x="3019425" y="863918"/>
                      <a:pt x="3032760" y="876300"/>
                    </a:cubicBezTo>
                    <a:cubicBezTo>
                      <a:pt x="3046095" y="889635"/>
                      <a:pt x="3051810" y="904875"/>
                      <a:pt x="3051810" y="923925"/>
                    </a:cubicBezTo>
                    <a:cubicBezTo>
                      <a:pt x="3051810" y="942975"/>
                      <a:pt x="3045143" y="958215"/>
                      <a:pt x="3032760" y="971550"/>
                    </a:cubicBezTo>
                    <a:cubicBezTo>
                      <a:pt x="3019425" y="984885"/>
                      <a:pt x="3004185" y="990600"/>
                      <a:pt x="2986088" y="990600"/>
                    </a:cubicBezTo>
                    <a:cubicBezTo>
                      <a:pt x="2967990" y="990600"/>
                      <a:pt x="2951798" y="983933"/>
                      <a:pt x="2939415" y="971550"/>
                    </a:cubicBezTo>
                    <a:cubicBezTo>
                      <a:pt x="2926080" y="959168"/>
                      <a:pt x="2919413" y="942975"/>
                      <a:pt x="2919413" y="923925"/>
                    </a:cubicBezTo>
                    <a:cubicBezTo>
                      <a:pt x="2919413" y="904875"/>
                      <a:pt x="2926080" y="889635"/>
                      <a:pt x="2939415" y="876300"/>
                    </a:cubicBezTo>
                    <a:cubicBezTo>
                      <a:pt x="2952750" y="863918"/>
                      <a:pt x="2967990" y="858202"/>
                      <a:pt x="2986088" y="858202"/>
                    </a:cubicBezTo>
                    <a:moveTo>
                      <a:pt x="285750" y="569595"/>
                    </a:moveTo>
                    <a:lnTo>
                      <a:pt x="350520" y="569595"/>
                    </a:lnTo>
                    <a:cubicBezTo>
                      <a:pt x="360998" y="569595"/>
                      <a:pt x="366713" y="575310"/>
                      <a:pt x="366713" y="585788"/>
                    </a:cubicBezTo>
                    <a:lnTo>
                      <a:pt x="366713" y="650558"/>
                    </a:lnTo>
                    <a:cubicBezTo>
                      <a:pt x="366713" y="661035"/>
                      <a:pt x="360998" y="666750"/>
                      <a:pt x="350520" y="666750"/>
                    </a:cubicBezTo>
                    <a:lnTo>
                      <a:pt x="285750" y="666750"/>
                    </a:lnTo>
                    <a:cubicBezTo>
                      <a:pt x="275273" y="666750"/>
                      <a:pt x="269558" y="661035"/>
                      <a:pt x="269558" y="650558"/>
                    </a:cubicBezTo>
                    <a:lnTo>
                      <a:pt x="269558" y="585788"/>
                    </a:lnTo>
                    <a:cubicBezTo>
                      <a:pt x="269558" y="575310"/>
                      <a:pt x="275273" y="569595"/>
                      <a:pt x="285750" y="569595"/>
                    </a:cubicBezTo>
                    <a:moveTo>
                      <a:pt x="319088" y="858202"/>
                    </a:moveTo>
                    <a:cubicBezTo>
                      <a:pt x="337185" y="858202"/>
                      <a:pt x="352425" y="863918"/>
                      <a:pt x="365760" y="876300"/>
                    </a:cubicBezTo>
                    <a:cubicBezTo>
                      <a:pt x="379095" y="889635"/>
                      <a:pt x="385763" y="904875"/>
                      <a:pt x="385763" y="923925"/>
                    </a:cubicBezTo>
                    <a:cubicBezTo>
                      <a:pt x="385763" y="942975"/>
                      <a:pt x="379095" y="958215"/>
                      <a:pt x="365760" y="971550"/>
                    </a:cubicBezTo>
                    <a:cubicBezTo>
                      <a:pt x="352425" y="984885"/>
                      <a:pt x="337185" y="990600"/>
                      <a:pt x="319088" y="990600"/>
                    </a:cubicBezTo>
                    <a:cubicBezTo>
                      <a:pt x="300038" y="990600"/>
                      <a:pt x="284798" y="983933"/>
                      <a:pt x="272415" y="971550"/>
                    </a:cubicBezTo>
                    <a:cubicBezTo>
                      <a:pt x="259080" y="959168"/>
                      <a:pt x="252413" y="942975"/>
                      <a:pt x="252413" y="923925"/>
                    </a:cubicBezTo>
                    <a:cubicBezTo>
                      <a:pt x="252413" y="904875"/>
                      <a:pt x="259080" y="889635"/>
                      <a:pt x="272415" y="876300"/>
                    </a:cubicBezTo>
                    <a:cubicBezTo>
                      <a:pt x="284798" y="863918"/>
                      <a:pt x="300038" y="858202"/>
                      <a:pt x="319088" y="858202"/>
                    </a:cubicBezTo>
                    <a:moveTo>
                      <a:pt x="797243" y="569595"/>
                    </a:moveTo>
                    <a:cubicBezTo>
                      <a:pt x="807720" y="569595"/>
                      <a:pt x="812482" y="575310"/>
                      <a:pt x="812482" y="585788"/>
                    </a:cubicBezTo>
                    <a:lnTo>
                      <a:pt x="812482" y="650558"/>
                    </a:lnTo>
                    <a:cubicBezTo>
                      <a:pt x="812482" y="661035"/>
                      <a:pt x="806768" y="666750"/>
                      <a:pt x="797243" y="666750"/>
                    </a:cubicBezTo>
                    <a:lnTo>
                      <a:pt x="731520" y="666750"/>
                    </a:lnTo>
                    <a:cubicBezTo>
                      <a:pt x="721043" y="666750"/>
                      <a:pt x="716280" y="661035"/>
                      <a:pt x="716280" y="650558"/>
                    </a:cubicBezTo>
                    <a:lnTo>
                      <a:pt x="716280" y="585788"/>
                    </a:lnTo>
                    <a:cubicBezTo>
                      <a:pt x="716280" y="575310"/>
                      <a:pt x="721043" y="569595"/>
                      <a:pt x="731520" y="569595"/>
                    </a:cubicBezTo>
                    <a:lnTo>
                      <a:pt x="797243" y="569595"/>
                    </a:lnTo>
                    <a:moveTo>
                      <a:pt x="718185" y="876300"/>
                    </a:moveTo>
                    <a:cubicBezTo>
                      <a:pt x="731520" y="863918"/>
                      <a:pt x="746760" y="858202"/>
                      <a:pt x="764857" y="858202"/>
                    </a:cubicBezTo>
                    <a:cubicBezTo>
                      <a:pt x="782955" y="858202"/>
                      <a:pt x="798195" y="863918"/>
                      <a:pt x="811530" y="876300"/>
                    </a:cubicBezTo>
                    <a:cubicBezTo>
                      <a:pt x="824865" y="889635"/>
                      <a:pt x="830580" y="904875"/>
                      <a:pt x="830580" y="923925"/>
                    </a:cubicBezTo>
                    <a:cubicBezTo>
                      <a:pt x="830580" y="942975"/>
                      <a:pt x="823913" y="958215"/>
                      <a:pt x="811530" y="971550"/>
                    </a:cubicBezTo>
                    <a:cubicBezTo>
                      <a:pt x="798195" y="984885"/>
                      <a:pt x="782955" y="990600"/>
                      <a:pt x="764857" y="990600"/>
                    </a:cubicBezTo>
                    <a:cubicBezTo>
                      <a:pt x="746760" y="990600"/>
                      <a:pt x="730568" y="983933"/>
                      <a:pt x="718185" y="971550"/>
                    </a:cubicBezTo>
                    <a:cubicBezTo>
                      <a:pt x="704850" y="959168"/>
                      <a:pt x="698182" y="942975"/>
                      <a:pt x="698182" y="923925"/>
                    </a:cubicBezTo>
                    <a:cubicBezTo>
                      <a:pt x="698182" y="904875"/>
                      <a:pt x="704850" y="889635"/>
                      <a:pt x="718185" y="876300"/>
                    </a:cubicBezTo>
                    <a:moveTo>
                      <a:pt x="1176338" y="569595"/>
                    </a:moveTo>
                    <a:lnTo>
                      <a:pt x="1242060" y="569595"/>
                    </a:lnTo>
                    <a:cubicBezTo>
                      <a:pt x="1252538" y="569595"/>
                      <a:pt x="1258253" y="575310"/>
                      <a:pt x="1257300" y="585788"/>
                    </a:cubicBezTo>
                    <a:lnTo>
                      <a:pt x="1257300" y="650558"/>
                    </a:lnTo>
                    <a:cubicBezTo>
                      <a:pt x="1257300" y="661035"/>
                      <a:pt x="1252538" y="666750"/>
                      <a:pt x="1242060" y="666750"/>
                    </a:cubicBezTo>
                    <a:lnTo>
                      <a:pt x="1176338" y="666750"/>
                    </a:lnTo>
                    <a:cubicBezTo>
                      <a:pt x="1165860" y="666750"/>
                      <a:pt x="1161098" y="661035"/>
                      <a:pt x="1161098" y="650558"/>
                    </a:cubicBezTo>
                    <a:lnTo>
                      <a:pt x="1161098" y="585788"/>
                    </a:lnTo>
                    <a:cubicBezTo>
                      <a:pt x="1161098" y="575310"/>
                      <a:pt x="1166813" y="569595"/>
                      <a:pt x="1176338" y="569595"/>
                    </a:cubicBezTo>
                    <a:moveTo>
                      <a:pt x="1209675" y="858202"/>
                    </a:moveTo>
                    <a:cubicBezTo>
                      <a:pt x="1227773" y="858202"/>
                      <a:pt x="1243965" y="863918"/>
                      <a:pt x="1256348" y="876300"/>
                    </a:cubicBezTo>
                    <a:cubicBezTo>
                      <a:pt x="1269683" y="889635"/>
                      <a:pt x="1276350" y="904875"/>
                      <a:pt x="1276350" y="923925"/>
                    </a:cubicBezTo>
                    <a:cubicBezTo>
                      <a:pt x="1276350" y="942975"/>
                      <a:pt x="1269683" y="958215"/>
                      <a:pt x="1256348" y="971550"/>
                    </a:cubicBezTo>
                    <a:cubicBezTo>
                      <a:pt x="1243965" y="984885"/>
                      <a:pt x="1227773" y="990600"/>
                      <a:pt x="1209675" y="990600"/>
                    </a:cubicBezTo>
                    <a:cubicBezTo>
                      <a:pt x="1191578" y="990600"/>
                      <a:pt x="1175385" y="983933"/>
                      <a:pt x="1163003" y="971550"/>
                    </a:cubicBezTo>
                    <a:cubicBezTo>
                      <a:pt x="1149668" y="959168"/>
                      <a:pt x="1143953" y="942975"/>
                      <a:pt x="1143000" y="923925"/>
                    </a:cubicBezTo>
                    <a:cubicBezTo>
                      <a:pt x="1143000" y="904875"/>
                      <a:pt x="1149668" y="889635"/>
                      <a:pt x="1163003" y="876300"/>
                    </a:cubicBezTo>
                    <a:cubicBezTo>
                      <a:pt x="1176338" y="863918"/>
                      <a:pt x="1191578" y="858202"/>
                      <a:pt x="1209675" y="858202"/>
                    </a:cubicBezTo>
                    <a:moveTo>
                      <a:pt x="1621155" y="569595"/>
                    </a:moveTo>
                    <a:lnTo>
                      <a:pt x="1686878" y="569595"/>
                    </a:lnTo>
                    <a:cubicBezTo>
                      <a:pt x="1697355" y="569595"/>
                      <a:pt x="1702118" y="575310"/>
                      <a:pt x="1702118" y="585788"/>
                    </a:cubicBezTo>
                    <a:lnTo>
                      <a:pt x="1702118" y="650558"/>
                    </a:lnTo>
                    <a:cubicBezTo>
                      <a:pt x="1702118" y="661035"/>
                      <a:pt x="1697355" y="666750"/>
                      <a:pt x="1686878" y="666750"/>
                    </a:cubicBezTo>
                    <a:lnTo>
                      <a:pt x="1621155" y="666750"/>
                    </a:lnTo>
                    <a:cubicBezTo>
                      <a:pt x="1610678" y="666750"/>
                      <a:pt x="1605915" y="661035"/>
                      <a:pt x="1605915" y="650558"/>
                    </a:cubicBezTo>
                    <a:lnTo>
                      <a:pt x="1605915" y="585788"/>
                    </a:lnTo>
                    <a:cubicBezTo>
                      <a:pt x="1604963" y="575310"/>
                      <a:pt x="1610678" y="569595"/>
                      <a:pt x="1621155" y="569595"/>
                    </a:cubicBezTo>
                    <a:moveTo>
                      <a:pt x="1654493" y="858202"/>
                    </a:moveTo>
                    <a:cubicBezTo>
                      <a:pt x="1672590" y="858202"/>
                      <a:pt x="1687830" y="863918"/>
                      <a:pt x="1701165" y="876300"/>
                    </a:cubicBezTo>
                    <a:cubicBezTo>
                      <a:pt x="1713548" y="889635"/>
                      <a:pt x="1720215" y="904875"/>
                      <a:pt x="1720215" y="923925"/>
                    </a:cubicBezTo>
                    <a:cubicBezTo>
                      <a:pt x="1720215" y="942975"/>
                      <a:pt x="1713548" y="958215"/>
                      <a:pt x="1701165" y="971550"/>
                    </a:cubicBezTo>
                    <a:cubicBezTo>
                      <a:pt x="1687830" y="984885"/>
                      <a:pt x="1672590" y="990600"/>
                      <a:pt x="1654493" y="990600"/>
                    </a:cubicBezTo>
                    <a:cubicBezTo>
                      <a:pt x="1635443" y="990600"/>
                      <a:pt x="1620203" y="983933"/>
                      <a:pt x="1606868" y="971550"/>
                    </a:cubicBezTo>
                    <a:cubicBezTo>
                      <a:pt x="1594485" y="959168"/>
                      <a:pt x="1587818" y="942975"/>
                      <a:pt x="1587818" y="923925"/>
                    </a:cubicBezTo>
                    <a:cubicBezTo>
                      <a:pt x="1587818" y="904875"/>
                      <a:pt x="1594485" y="889635"/>
                      <a:pt x="1606868" y="876300"/>
                    </a:cubicBezTo>
                    <a:cubicBezTo>
                      <a:pt x="1620203" y="863918"/>
                      <a:pt x="1635443" y="858202"/>
                      <a:pt x="1654493" y="858202"/>
                    </a:cubicBezTo>
                    <a:moveTo>
                      <a:pt x="1587818" y="1209675"/>
                    </a:moveTo>
                    <a:cubicBezTo>
                      <a:pt x="1587818" y="1191577"/>
                      <a:pt x="1594485" y="1176338"/>
                      <a:pt x="1606868" y="1163002"/>
                    </a:cubicBezTo>
                    <a:cubicBezTo>
                      <a:pt x="1620203" y="1149668"/>
                      <a:pt x="1635443" y="1143000"/>
                      <a:pt x="1654493" y="1143000"/>
                    </a:cubicBezTo>
                    <a:cubicBezTo>
                      <a:pt x="1672590" y="1143000"/>
                      <a:pt x="1687830" y="1149668"/>
                      <a:pt x="1701165" y="1163002"/>
                    </a:cubicBezTo>
                    <a:cubicBezTo>
                      <a:pt x="1713548" y="1176338"/>
                      <a:pt x="1720215" y="1191577"/>
                      <a:pt x="1720215" y="1209675"/>
                    </a:cubicBezTo>
                    <a:cubicBezTo>
                      <a:pt x="1720215" y="1227773"/>
                      <a:pt x="1713548" y="1243965"/>
                      <a:pt x="1701165" y="1257300"/>
                    </a:cubicBezTo>
                    <a:cubicBezTo>
                      <a:pt x="1687830" y="1270635"/>
                      <a:pt x="1672590" y="1276350"/>
                      <a:pt x="1654493" y="1276350"/>
                    </a:cubicBezTo>
                    <a:cubicBezTo>
                      <a:pt x="1635443" y="1276350"/>
                      <a:pt x="1620203" y="1269683"/>
                      <a:pt x="1606868" y="1257300"/>
                    </a:cubicBezTo>
                    <a:cubicBezTo>
                      <a:pt x="1594485" y="1243965"/>
                      <a:pt x="1587818" y="1228725"/>
                      <a:pt x="1587818" y="1209675"/>
                    </a:cubicBezTo>
                    <a:moveTo>
                      <a:pt x="1256348" y="1163002"/>
                    </a:moveTo>
                    <a:cubicBezTo>
                      <a:pt x="1269683" y="1176338"/>
                      <a:pt x="1276350" y="1191577"/>
                      <a:pt x="1276350" y="1209675"/>
                    </a:cubicBezTo>
                    <a:cubicBezTo>
                      <a:pt x="1276350" y="1227773"/>
                      <a:pt x="1269683" y="1243965"/>
                      <a:pt x="1256348" y="1257300"/>
                    </a:cubicBezTo>
                    <a:cubicBezTo>
                      <a:pt x="1243965" y="1270635"/>
                      <a:pt x="1227773" y="1276350"/>
                      <a:pt x="1209675" y="1276350"/>
                    </a:cubicBezTo>
                    <a:cubicBezTo>
                      <a:pt x="1191578" y="1276350"/>
                      <a:pt x="1175385" y="1269683"/>
                      <a:pt x="1163003" y="1257300"/>
                    </a:cubicBezTo>
                    <a:cubicBezTo>
                      <a:pt x="1149668" y="1243965"/>
                      <a:pt x="1143953" y="1228725"/>
                      <a:pt x="1143000" y="1209675"/>
                    </a:cubicBezTo>
                    <a:cubicBezTo>
                      <a:pt x="1143000" y="1191577"/>
                      <a:pt x="1149668" y="1176338"/>
                      <a:pt x="1163003" y="1163002"/>
                    </a:cubicBezTo>
                    <a:cubicBezTo>
                      <a:pt x="1176338" y="1149668"/>
                      <a:pt x="1191578" y="1143000"/>
                      <a:pt x="1209675" y="1143000"/>
                    </a:cubicBezTo>
                    <a:cubicBezTo>
                      <a:pt x="1228725" y="1143952"/>
                      <a:pt x="1243965" y="1150620"/>
                      <a:pt x="1256348" y="1163002"/>
                    </a:cubicBezTo>
                    <a:moveTo>
                      <a:pt x="1276350" y="1496377"/>
                    </a:moveTo>
                    <a:cubicBezTo>
                      <a:pt x="1276350" y="1515427"/>
                      <a:pt x="1269683" y="1530668"/>
                      <a:pt x="1256348" y="1544002"/>
                    </a:cubicBezTo>
                    <a:cubicBezTo>
                      <a:pt x="1243965" y="1556385"/>
                      <a:pt x="1227773" y="1563052"/>
                      <a:pt x="1209675" y="1563052"/>
                    </a:cubicBezTo>
                    <a:cubicBezTo>
                      <a:pt x="1191578" y="1563052"/>
                      <a:pt x="1175385" y="1556385"/>
                      <a:pt x="1163003" y="1544002"/>
                    </a:cubicBezTo>
                    <a:cubicBezTo>
                      <a:pt x="1149668" y="1530668"/>
                      <a:pt x="1143953" y="1515427"/>
                      <a:pt x="1143000" y="1496377"/>
                    </a:cubicBezTo>
                    <a:cubicBezTo>
                      <a:pt x="1143000" y="1478280"/>
                      <a:pt x="1149668" y="1462088"/>
                      <a:pt x="1163003" y="1448752"/>
                    </a:cubicBezTo>
                    <a:cubicBezTo>
                      <a:pt x="1176338" y="1436370"/>
                      <a:pt x="1191578" y="1430655"/>
                      <a:pt x="1209675" y="1430655"/>
                    </a:cubicBezTo>
                    <a:cubicBezTo>
                      <a:pt x="1227773" y="1430655"/>
                      <a:pt x="1243965" y="1436370"/>
                      <a:pt x="1256348" y="1448752"/>
                    </a:cubicBezTo>
                    <a:cubicBezTo>
                      <a:pt x="1269683" y="1462088"/>
                      <a:pt x="1276350" y="1478280"/>
                      <a:pt x="1276350" y="1496377"/>
                    </a:cubicBezTo>
                    <a:moveTo>
                      <a:pt x="1276350" y="1782127"/>
                    </a:moveTo>
                    <a:cubicBezTo>
                      <a:pt x="1276350" y="1801177"/>
                      <a:pt x="1269683" y="1816418"/>
                      <a:pt x="1256348" y="1829752"/>
                    </a:cubicBezTo>
                    <a:cubicBezTo>
                      <a:pt x="1243965" y="1842135"/>
                      <a:pt x="1227773" y="1848802"/>
                      <a:pt x="1209675" y="1848802"/>
                    </a:cubicBezTo>
                    <a:cubicBezTo>
                      <a:pt x="1191578" y="1848802"/>
                      <a:pt x="1175385" y="1842135"/>
                      <a:pt x="1163003" y="1829752"/>
                    </a:cubicBezTo>
                    <a:cubicBezTo>
                      <a:pt x="1149668" y="1816418"/>
                      <a:pt x="1143953" y="1801177"/>
                      <a:pt x="1143000" y="1782127"/>
                    </a:cubicBezTo>
                    <a:cubicBezTo>
                      <a:pt x="1143000" y="1764030"/>
                      <a:pt x="1149668" y="1748790"/>
                      <a:pt x="1163003" y="1735455"/>
                    </a:cubicBezTo>
                    <a:cubicBezTo>
                      <a:pt x="1176338" y="1723073"/>
                      <a:pt x="1191578" y="1716405"/>
                      <a:pt x="1209675" y="1716405"/>
                    </a:cubicBezTo>
                    <a:cubicBezTo>
                      <a:pt x="1227773" y="1716405"/>
                      <a:pt x="1243965" y="1723073"/>
                      <a:pt x="1256348" y="1735455"/>
                    </a:cubicBezTo>
                    <a:cubicBezTo>
                      <a:pt x="1269683" y="1748790"/>
                      <a:pt x="1276350" y="1764030"/>
                      <a:pt x="1276350" y="1782127"/>
                    </a:cubicBezTo>
                    <a:moveTo>
                      <a:pt x="1720215" y="1496377"/>
                    </a:moveTo>
                    <a:cubicBezTo>
                      <a:pt x="1720215" y="1515427"/>
                      <a:pt x="1713548" y="1530668"/>
                      <a:pt x="1701165" y="1544002"/>
                    </a:cubicBezTo>
                    <a:cubicBezTo>
                      <a:pt x="1687830" y="1556385"/>
                      <a:pt x="1672590" y="1563052"/>
                      <a:pt x="1654493" y="1563052"/>
                    </a:cubicBezTo>
                    <a:cubicBezTo>
                      <a:pt x="1635443" y="1563052"/>
                      <a:pt x="1620203" y="1556385"/>
                      <a:pt x="1606868" y="1544002"/>
                    </a:cubicBezTo>
                    <a:cubicBezTo>
                      <a:pt x="1594485" y="1530668"/>
                      <a:pt x="1587818" y="1515427"/>
                      <a:pt x="1587818" y="1496377"/>
                    </a:cubicBezTo>
                    <a:cubicBezTo>
                      <a:pt x="1587818" y="1478280"/>
                      <a:pt x="1594485" y="1462088"/>
                      <a:pt x="1606868" y="1448752"/>
                    </a:cubicBezTo>
                    <a:cubicBezTo>
                      <a:pt x="1620203" y="1436370"/>
                      <a:pt x="1635443" y="1430655"/>
                      <a:pt x="1654493" y="1430655"/>
                    </a:cubicBezTo>
                    <a:cubicBezTo>
                      <a:pt x="1672590" y="1430655"/>
                      <a:pt x="1687830" y="1436370"/>
                      <a:pt x="1701165" y="1448752"/>
                    </a:cubicBezTo>
                    <a:cubicBezTo>
                      <a:pt x="1713548" y="1462088"/>
                      <a:pt x="1720215" y="1478280"/>
                      <a:pt x="1720215" y="1496377"/>
                    </a:cubicBezTo>
                    <a:moveTo>
                      <a:pt x="1720215" y="1782127"/>
                    </a:moveTo>
                    <a:cubicBezTo>
                      <a:pt x="1720215" y="1801177"/>
                      <a:pt x="1713548" y="1816418"/>
                      <a:pt x="1701165" y="1829752"/>
                    </a:cubicBezTo>
                    <a:cubicBezTo>
                      <a:pt x="1687830" y="1842135"/>
                      <a:pt x="1672590" y="1848802"/>
                      <a:pt x="1654493" y="1848802"/>
                    </a:cubicBezTo>
                    <a:cubicBezTo>
                      <a:pt x="1635443" y="1848802"/>
                      <a:pt x="1620203" y="1842135"/>
                      <a:pt x="1606868" y="1829752"/>
                    </a:cubicBezTo>
                    <a:cubicBezTo>
                      <a:pt x="1594485" y="1816418"/>
                      <a:pt x="1587818" y="1801177"/>
                      <a:pt x="1587818" y="1782127"/>
                    </a:cubicBezTo>
                    <a:cubicBezTo>
                      <a:pt x="1587818" y="1764030"/>
                      <a:pt x="1594485" y="1748790"/>
                      <a:pt x="1606868" y="1735455"/>
                    </a:cubicBezTo>
                    <a:cubicBezTo>
                      <a:pt x="1620203" y="1723073"/>
                      <a:pt x="1635443" y="1716405"/>
                      <a:pt x="1654493" y="1716405"/>
                    </a:cubicBezTo>
                    <a:cubicBezTo>
                      <a:pt x="1672590" y="1716405"/>
                      <a:pt x="1687830" y="1723073"/>
                      <a:pt x="1701165" y="1735455"/>
                    </a:cubicBezTo>
                    <a:cubicBezTo>
                      <a:pt x="1713548" y="1748790"/>
                      <a:pt x="1720215" y="1764030"/>
                      <a:pt x="1720215" y="1782127"/>
                    </a:cubicBezTo>
                    <a:moveTo>
                      <a:pt x="718185" y="1163002"/>
                    </a:moveTo>
                    <a:cubicBezTo>
                      <a:pt x="731520" y="1149668"/>
                      <a:pt x="746760" y="1143000"/>
                      <a:pt x="764857" y="1143000"/>
                    </a:cubicBezTo>
                    <a:cubicBezTo>
                      <a:pt x="782955" y="1143000"/>
                      <a:pt x="798195" y="1149668"/>
                      <a:pt x="811530" y="1163002"/>
                    </a:cubicBezTo>
                    <a:cubicBezTo>
                      <a:pt x="824865" y="1176338"/>
                      <a:pt x="830580" y="1191577"/>
                      <a:pt x="830580" y="1209675"/>
                    </a:cubicBezTo>
                    <a:cubicBezTo>
                      <a:pt x="830580" y="1227773"/>
                      <a:pt x="823913" y="1243965"/>
                      <a:pt x="811530" y="1257300"/>
                    </a:cubicBezTo>
                    <a:cubicBezTo>
                      <a:pt x="799148" y="1270635"/>
                      <a:pt x="782955" y="1276350"/>
                      <a:pt x="764857" y="1276350"/>
                    </a:cubicBezTo>
                    <a:cubicBezTo>
                      <a:pt x="746760" y="1276350"/>
                      <a:pt x="730568" y="1269683"/>
                      <a:pt x="718185" y="1257300"/>
                    </a:cubicBezTo>
                    <a:cubicBezTo>
                      <a:pt x="705803" y="1244918"/>
                      <a:pt x="698182" y="1228725"/>
                      <a:pt x="698182" y="1209675"/>
                    </a:cubicBezTo>
                    <a:cubicBezTo>
                      <a:pt x="698182" y="1191577"/>
                      <a:pt x="704850" y="1176338"/>
                      <a:pt x="718185" y="1163002"/>
                    </a:cubicBezTo>
                    <a:moveTo>
                      <a:pt x="252413" y="1209675"/>
                    </a:moveTo>
                    <a:cubicBezTo>
                      <a:pt x="252413" y="1191577"/>
                      <a:pt x="259080" y="1176338"/>
                      <a:pt x="272415" y="1163002"/>
                    </a:cubicBezTo>
                    <a:cubicBezTo>
                      <a:pt x="284798" y="1149668"/>
                      <a:pt x="300990" y="1143000"/>
                      <a:pt x="319088" y="1143000"/>
                    </a:cubicBezTo>
                    <a:cubicBezTo>
                      <a:pt x="337185" y="1143000"/>
                      <a:pt x="352425" y="1149668"/>
                      <a:pt x="365760" y="1163002"/>
                    </a:cubicBezTo>
                    <a:cubicBezTo>
                      <a:pt x="379095" y="1176338"/>
                      <a:pt x="385763" y="1191577"/>
                      <a:pt x="385763" y="1209675"/>
                    </a:cubicBezTo>
                    <a:cubicBezTo>
                      <a:pt x="385763" y="1227773"/>
                      <a:pt x="379095" y="1243965"/>
                      <a:pt x="365760" y="1257300"/>
                    </a:cubicBezTo>
                    <a:cubicBezTo>
                      <a:pt x="352425" y="1270635"/>
                      <a:pt x="337185" y="1276350"/>
                      <a:pt x="319088" y="1276350"/>
                    </a:cubicBezTo>
                    <a:cubicBezTo>
                      <a:pt x="300038" y="1276350"/>
                      <a:pt x="284798" y="1269683"/>
                      <a:pt x="272415" y="1257300"/>
                    </a:cubicBezTo>
                    <a:cubicBezTo>
                      <a:pt x="259080" y="1243965"/>
                      <a:pt x="252413" y="1228725"/>
                      <a:pt x="252413" y="1209675"/>
                    </a:cubicBezTo>
                    <a:moveTo>
                      <a:pt x="385763" y="1496377"/>
                    </a:moveTo>
                    <a:cubicBezTo>
                      <a:pt x="385763" y="1515427"/>
                      <a:pt x="379095" y="1530668"/>
                      <a:pt x="365760" y="1544002"/>
                    </a:cubicBezTo>
                    <a:cubicBezTo>
                      <a:pt x="352425" y="1556385"/>
                      <a:pt x="337185" y="1563052"/>
                      <a:pt x="319088" y="1563052"/>
                    </a:cubicBezTo>
                    <a:cubicBezTo>
                      <a:pt x="300038" y="1563052"/>
                      <a:pt x="284798" y="1556385"/>
                      <a:pt x="272415" y="1544002"/>
                    </a:cubicBezTo>
                    <a:cubicBezTo>
                      <a:pt x="259080" y="1530668"/>
                      <a:pt x="252413" y="1515427"/>
                      <a:pt x="252413" y="1496377"/>
                    </a:cubicBezTo>
                    <a:cubicBezTo>
                      <a:pt x="252413" y="1478280"/>
                      <a:pt x="259080" y="1462088"/>
                      <a:pt x="272415" y="1448752"/>
                    </a:cubicBezTo>
                    <a:cubicBezTo>
                      <a:pt x="284798" y="1436370"/>
                      <a:pt x="300990" y="1430655"/>
                      <a:pt x="319088" y="1430655"/>
                    </a:cubicBezTo>
                    <a:cubicBezTo>
                      <a:pt x="337185" y="1430655"/>
                      <a:pt x="352425" y="1436370"/>
                      <a:pt x="365760" y="1448752"/>
                    </a:cubicBezTo>
                    <a:cubicBezTo>
                      <a:pt x="379095" y="1462088"/>
                      <a:pt x="385763" y="1478280"/>
                      <a:pt x="385763" y="1496377"/>
                    </a:cubicBezTo>
                    <a:moveTo>
                      <a:pt x="385763" y="1782127"/>
                    </a:moveTo>
                    <a:cubicBezTo>
                      <a:pt x="385763" y="1801177"/>
                      <a:pt x="379095" y="1816418"/>
                      <a:pt x="365760" y="1829752"/>
                    </a:cubicBezTo>
                    <a:cubicBezTo>
                      <a:pt x="352425" y="1842135"/>
                      <a:pt x="337185" y="1848802"/>
                      <a:pt x="319088" y="1848802"/>
                    </a:cubicBezTo>
                    <a:cubicBezTo>
                      <a:pt x="300038" y="1848802"/>
                      <a:pt x="284798" y="1842135"/>
                      <a:pt x="272415" y="1829752"/>
                    </a:cubicBezTo>
                    <a:cubicBezTo>
                      <a:pt x="259080" y="1816418"/>
                      <a:pt x="252413" y="1801177"/>
                      <a:pt x="252413" y="1782127"/>
                    </a:cubicBezTo>
                    <a:cubicBezTo>
                      <a:pt x="252413" y="1764030"/>
                      <a:pt x="259080" y="1748790"/>
                      <a:pt x="272415" y="1735455"/>
                    </a:cubicBezTo>
                    <a:cubicBezTo>
                      <a:pt x="284798" y="1723073"/>
                      <a:pt x="300990" y="1716405"/>
                      <a:pt x="319088" y="1716405"/>
                    </a:cubicBezTo>
                    <a:cubicBezTo>
                      <a:pt x="337185" y="1716405"/>
                      <a:pt x="352425" y="1723073"/>
                      <a:pt x="365760" y="1735455"/>
                    </a:cubicBezTo>
                    <a:cubicBezTo>
                      <a:pt x="379095" y="1748790"/>
                      <a:pt x="385763" y="1764030"/>
                      <a:pt x="385763" y="1782127"/>
                    </a:cubicBezTo>
                    <a:moveTo>
                      <a:pt x="831532" y="1496377"/>
                    </a:moveTo>
                    <a:cubicBezTo>
                      <a:pt x="831532" y="1515427"/>
                      <a:pt x="824865" y="1530668"/>
                      <a:pt x="812482" y="1544002"/>
                    </a:cubicBezTo>
                    <a:cubicBezTo>
                      <a:pt x="799148" y="1556385"/>
                      <a:pt x="783907" y="1563052"/>
                      <a:pt x="765810" y="1563052"/>
                    </a:cubicBezTo>
                    <a:cubicBezTo>
                      <a:pt x="747713" y="1563052"/>
                      <a:pt x="731520" y="1556385"/>
                      <a:pt x="719138" y="1544002"/>
                    </a:cubicBezTo>
                    <a:cubicBezTo>
                      <a:pt x="705803" y="1530668"/>
                      <a:pt x="699135" y="1515427"/>
                      <a:pt x="699135" y="1496377"/>
                    </a:cubicBezTo>
                    <a:cubicBezTo>
                      <a:pt x="699135" y="1478280"/>
                      <a:pt x="705803" y="1462088"/>
                      <a:pt x="719138" y="1448752"/>
                    </a:cubicBezTo>
                    <a:cubicBezTo>
                      <a:pt x="732473" y="1436370"/>
                      <a:pt x="747713" y="1430655"/>
                      <a:pt x="765810" y="1430655"/>
                    </a:cubicBezTo>
                    <a:cubicBezTo>
                      <a:pt x="783907" y="1430655"/>
                      <a:pt x="799148" y="1436370"/>
                      <a:pt x="812482" y="1448752"/>
                    </a:cubicBezTo>
                    <a:cubicBezTo>
                      <a:pt x="824865" y="1462088"/>
                      <a:pt x="831532" y="1478280"/>
                      <a:pt x="831532" y="1496377"/>
                    </a:cubicBezTo>
                    <a:moveTo>
                      <a:pt x="718185" y="1735455"/>
                    </a:moveTo>
                    <a:cubicBezTo>
                      <a:pt x="731520" y="1723073"/>
                      <a:pt x="746760" y="1716405"/>
                      <a:pt x="764857" y="1716405"/>
                    </a:cubicBezTo>
                    <a:cubicBezTo>
                      <a:pt x="782955" y="1716405"/>
                      <a:pt x="798195" y="1723073"/>
                      <a:pt x="811530" y="1735455"/>
                    </a:cubicBezTo>
                    <a:cubicBezTo>
                      <a:pt x="824865" y="1748790"/>
                      <a:pt x="830580" y="1764030"/>
                      <a:pt x="830580" y="1782127"/>
                    </a:cubicBezTo>
                    <a:cubicBezTo>
                      <a:pt x="830580" y="1801177"/>
                      <a:pt x="823913" y="1816418"/>
                      <a:pt x="811530" y="1829752"/>
                    </a:cubicBezTo>
                    <a:cubicBezTo>
                      <a:pt x="798195" y="1842135"/>
                      <a:pt x="782955" y="1848802"/>
                      <a:pt x="764857" y="1848802"/>
                    </a:cubicBezTo>
                    <a:cubicBezTo>
                      <a:pt x="746760" y="1848802"/>
                      <a:pt x="730568" y="1842135"/>
                      <a:pt x="718185" y="1829752"/>
                    </a:cubicBezTo>
                    <a:cubicBezTo>
                      <a:pt x="704850" y="1816418"/>
                      <a:pt x="698182" y="1801177"/>
                      <a:pt x="698182" y="1782127"/>
                    </a:cubicBezTo>
                    <a:cubicBezTo>
                      <a:pt x="698182" y="1764030"/>
                      <a:pt x="704850" y="1748790"/>
                      <a:pt x="718185" y="1735455"/>
                    </a:cubicBezTo>
                    <a:moveTo>
                      <a:pt x="831532" y="2068830"/>
                    </a:moveTo>
                    <a:cubicBezTo>
                      <a:pt x="831532" y="2086927"/>
                      <a:pt x="824865" y="2103120"/>
                      <a:pt x="812482" y="2116455"/>
                    </a:cubicBezTo>
                    <a:cubicBezTo>
                      <a:pt x="800100" y="2129790"/>
                      <a:pt x="783907" y="2135505"/>
                      <a:pt x="765810" y="2135505"/>
                    </a:cubicBezTo>
                    <a:cubicBezTo>
                      <a:pt x="747713" y="2135505"/>
                      <a:pt x="731520" y="2128837"/>
                      <a:pt x="719138" y="2116455"/>
                    </a:cubicBezTo>
                    <a:cubicBezTo>
                      <a:pt x="706755" y="2104073"/>
                      <a:pt x="699135" y="2087880"/>
                      <a:pt x="699135" y="2068830"/>
                    </a:cubicBezTo>
                    <a:cubicBezTo>
                      <a:pt x="699135" y="2049780"/>
                      <a:pt x="705803" y="2034540"/>
                      <a:pt x="719138" y="2021205"/>
                    </a:cubicBezTo>
                    <a:cubicBezTo>
                      <a:pt x="732473" y="2008823"/>
                      <a:pt x="747713" y="2003108"/>
                      <a:pt x="765810" y="2003108"/>
                    </a:cubicBezTo>
                    <a:cubicBezTo>
                      <a:pt x="783907" y="2003108"/>
                      <a:pt x="799148" y="2008823"/>
                      <a:pt x="812482" y="2021205"/>
                    </a:cubicBezTo>
                    <a:cubicBezTo>
                      <a:pt x="824865" y="2034540"/>
                      <a:pt x="831532" y="2049780"/>
                      <a:pt x="831532" y="2068830"/>
                    </a:cubicBezTo>
                    <a:moveTo>
                      <a:pt x="385763" y="2068830"/>
                    </a:moveTo>
                    <a:cubicBezTo>
                      <a:pt x="385763" y="2086927"/>
                      <a:pt x="379095" y="2103120"/>
                      <a:pt x="365760" y="2116455"/>
                    </a:cubicBezTo>
                    <a:cubicBezTo>
                      <a:pt x="352425" y="2129790"/>
                      <a:pt x="337185" y="2135505"/>
                      <a:pt x="319088" y="2135505"/>
                    </a:cubicBezTo>
                    <a:cubicBezTo>
                      <a:pt x="300038" y="2135505"/>
                      <a:pt x="284798" y="2128837"/>
                      <a:pt x="272415" y="2116455"/>
                    </a:cubicBezTo>
                    <a:cubicBezTo>
                      <a:pt x="259080" y="2103120"/>
                      <a:pt x="252413" y="2087880"/>
                      <a:pt x="252413" y="2068830"/>
                    </a:cubicBezTo>
                    <a:cubicBezTo>
                      <a:pt x="252413" y="2049780"/>
                      <a:pt x="259080" y="2034540"/>
                      <a:pt x="272415" y="2021205"/>
                    </a:cubicBezTo>
                    <a:cubicBezTo>
                      <a:pt x="284798" y="2008823"/>
                      <a:pt x="300990" y="2003108"/>
                      <a:pt x="319088" y="2003108"/>
                    </a:cubicBezTo>
                    <a:cubicBezTo>
                      <a:pt x="337185" y="2003108"/>
                      <a:pt x="352425" y="2008823"/>
                      <a:pt x="365760" y="2021205"/>
                    </a:cubicBezTo>
                    <a:cubicBezTo>
                      <a:pt x="379095" y="2034540"/>
                      <a:pt x="385763" y="2049780"/>
                      <a:pt x="385763" y="2068830"/>
                    </a:cubicBezTo>
                    <a:moveTo>
                      <a:pt x="1276350" y="2068830"/>
                    </a:moveTo>
                    <a:cubicBezTo>
                      <a:pt x="1276350" y="2086927"/>
                      <a:pt x="1269683" y="2103120"/>
                      <a:pt x="1256348" y="2116455"/>
                    </a:cubicBezTo>
                    <a:cubicBezTo>
                      <a:pt x="1243965" y="2129790"/>
                      <a:pt x="1227773" y="2135505"/>
                      <a:pt x="1209675" y="2135505"/>
                    </a:cubicBezTo>
                    <a:cubicBezTo>
                      <a:pt x="1191578" y="2135505"/>
                      <a:pt x="1175385" y="2128837"/>
                      <a:pt x="1163003" y="2116455"/>
                    </a:cubicBezTo>
                    <a:cubicBezTo>
                      <a:pt x="1149668" y="2103120"/>
                      <a:pt x="1143953" y="2087880"/>
                      <a:pt x="1143000" y="2068830"/>
                    </a:cubicBezTo>
                    <a:cubicBezTo>
                      <a:pt x="1143000" y="2049780"/>
                      <a:pt x="1149668" y="2034540"/>
                      <a:pt x="1163003" y="2021205"/>
                    </a:cubicBezTo>
                    <a:cubicBezTo>
                      <a:pt x="1176338" y="2008823"/>
                      <a:pt x="1191578" y="2003108"/>
                      <a:pt x="1209675" y="2003108"/>
                    </a:cubicBezTo>
                    <a:cubicBezTo>
                      <a:pt x="1227773" y="2003108"/>
                      <a:pt x="1243965" y="2008823"/>
                      <a:pt x="1256348" y="2021205"/>
                    </a:cubicBezTo>
                    <a:cubicBezTo>
                      <a:pt x="1269683" y="2034540"/>
                      <a:pt x="1276350" y="2049780"/>
                      <a:pt x="1276350" y="2068830"/>
                    </a:cubicBezTo>
                    <a:moveTo>
                      <a:pt x="2919413" y="1209675"/>
                    </a:moveTo>
                    <a:cubicBezTo>
                      <a:pt x="2919413" y="1191577"/>
                      <a:pt x="2926080" y="1176338"/>
                      <a:pt x="2939415" y="1163002"/>
                    </a:cubicBezTo>
                    <a:cubicBezTo>
                      <a:pt x="2952750" y="1149668"/>
                      <a:pt x="2967990" y="1143000"/>
                      <a:pt x="2986088" y="1143000"/>
                    </a:cubicBezTo>
                    <a:cubicBezTo>
                      <a:pt x="3004185" y="1143000"/>
                      <a:pt x="3019425" y="1149668"/>
                      <a:pt x="3032760" y="1163002"/>
                    </a:cubicBezTo>
                    <a:cubicBezTo>
                      <a:pt x="3046095" y="1176338"/>
                      <a:pt x="3051810" y="1191577"/>
                      <a:pt x="3051810" y="1209675"/>
                    </a:cubicBezTo>
                    <a:cubicBezTo>
                      <a:pt x="3051810" y="1227773"/>
                      <a:pt x="3045143" y="1243965"/>
                      <a:pt x="3032760" y="1257300"/>
                    </a:cubicBezTo>
                    <a:cubicBezTo>
                      <a:pt x="3020378" y="1270635"/>
                      <a:pt x="3004185" y="1276350"/>
                      <a:pt x="2986088" y="1276350"/>
                    </a:cubicBezTo>
                    <a:cubicBezTo>
                      <a:pt x="2967990" y="1276350"/>
                      <a:pt x="2951798" y="1269683"/>
                      <a:pt x="2939415" y="1257300"/>
                    </a:cubicBezTo>
                    <a:cubicBezTo>
                      <a:pt x="2926080" y="1243965"/>
                      <a:pt x="2919413" y="1228725"/>
                      <a:pt x="2919413" y="1209675"/>
                    </a:cubicBezTo>
                    <a:moveTo>
                      <a:pt x="2608898" y="1209675"/>
                    </a:moveTo>
                    <a:cubicBezTo>
                      <a:pt x="2608898" y="1227773"/>
                      <a:pt x="2602230" y="1243965"/>
                      <a:pt x="2589848" y="1257300"/>
                    </a:cubicBezTo>
                    <a:cubicBezTo>
                      <a:pt x="2576513" y="1270635"/>
                      <a:pt x="2561273" y="1276350"/>
                      <a:pt x="2543175" y="1276350"/>
                    </a:cubicBezTo>
                    <a:cubicBezTo>
                      <a:pt x="2524125" y="1276350"/>
                      <a:pt x="2508885" y="1269683"/>
                      <a:pt x="2495550" y="1257300"/>
                    </a:cubicBezTo>
                    <a:cubicBezTo>
                      <a:pt x="2483168" y="1243965"/>
                      <a:pt x="2476500" y="1228725"/>
                      <a:pt x="2476500" y="1209675"/>
                    </a:cubicBezTo>
                    <a:cubicBezTo>
                      <a:pt x="2476500" y="1191577"/>
                      <a:pt x="2483168" y="1176338"/>
                      <a:pt x="2495550" y="1163002"/>
                    </a:cubicBezTo>
                    <a:cubicBezTo>
                      <a:pt x="2508885" y="1149668"/>
                      <a:pt x="2524125" y="1143000"/>
                      <a:pt x="2543175" y="1143000"/>
                    </a:cubicBezTo>
                    <a:cubicBezTo>
                      <a:pt x="2561273" y="1143000"/>
                      <a:pt x="2576513" y="1149668"/>
                      <a:pt x="2589848" y="1163002"/>
                    </a:cubicBezTo>
                    <a:cubicBezTo>
                      <a:pt x="2602230" y="1176338"/>
                      <a:pt x="2608898" y="1191577"/>
                      <a:pt x="2608898" y="1209675"/>
                    </a:cubicBezTo>
                    <a:moveTo>
                      <a:pt x="2608898" y="1782127"/>
                    </a:moveTo>
                    <a:cubicBezTo>
                      <a:pt x="2608898" y="1801177"/>
                      <a:pt x="2602230" y="1816418"/>
                      <a:pt x="2589848" y="1829752"/>
                    </a:cubicBezTo>
                    <a:cubicBezTo>
                      <a:pt x="2576513" y="1842135"/>
                      <a:pt x="2561273" y="1848802"/>
                      <a:pt x="2543175" y="1848802"/>
                    </a:cubicBezTo>
                    <a:cubicBezTo>
                      <a:pt x="2524125" y="1848802"/>
                      <a:pt x="2508885" y="1842135"/>
                      <a:pt x="2495550" y="1829752"/>
                    </a:cubicBezTo>
                    <a:cubicBezTo>
                      <a:pt x="2483168" y="1816418"/>
                      <a:pt x="2476500" y="1801177"/>
                      <a:pt x="2476500" y="1782127"/>
                    </a:cubicBezTo>
                    <a:cubicBezTo>
                      <a:pt x="2476500" y="1764030"/>
                      <a:pt x="2483168" y="1748790"/>
                      <a:pt x="2495550" y="1735455"/>
                    </a:cubicBezTo>
                    <a:cubicBezTo>
                      <a:pt x="2508885" y="1723073"/>
                      <a:pt x="2524125" y="1716405"/>
                      <a:pt x="2543175" y="1716405"/>
                    </a:cubicBezTo>
                    <a:cubicBezTo>
                      <a:pt x="2561273" y="1716405"/>
                      <a:pt x="2576513" y="1723073"/>
                      <a:pt x="2589848" y="1735455"/>
                    </a:cubicBezTo>
                    <a:cubicBezTo>
                      <a:pt x="2602230" y="1748790"/>
                      <a:pt x="2608898" y="1764030"/>
                      <a:pt x="2608898" y="1782127"/>
                    </a:cubicBezTo>
                    <a:moveTo>
                      <a:pt x="2608898" y="1496377"/>
                    </a:moveTo>
                    <a:cubicBezTo>
                      <a:pt x="2608898" y="1515427"/>
                      <a:pt x="2602230" y="1530668"/>
                      <a:pt x="2589848" y="1544002"/>
                    </a:cubicBezTo>
                    <a:cubicBezTo>
                      <a:pt x="2576513" y="1556385"/>
                      <a:pt x="2561273" y="1563052"/>
                      <a:pt x="2543175" y="1563052"/>
                    </a:cubicBezTo>
                    <a:cubicBezTo>
                      <a:pt x="2524125" y="1563052"/>
                      <a:pt x="2508885" y="1556385"/>
                      <a:pt x="2495550" y="1544002"/>
                    </a:cubicBezTo>
                    <a:cubicBezTo>
                      <a:pt x="2483168" y="1530668"/>
                      <a:pt x="2476500" y="1515427"/>
                      <a:pt x="2476500" y="1496377"/>
                    </a:cubicBezTo>
                    <a:cubicBezTo>
                      <a:pt x="2476500" y="1478280"/>
                      <a:pt x="2483168" y="1462088"/>
                      <a:pt x="2495550" y="1448752"/>
                    </a:cubicBezTo>
                    <a:cubicBezTo>
                      <a:pt x="2508885" y="1436370"/>
                      <a:pt x="2524125" y="1430655"/>
                      <a:pt x="2543175" y="1430655"/>
                    </a:cubicBezTo>
                    <a:cubicBezTo>
                      <a:pt x="2561273" y="1430655"/>
                      <a:pt x="2576513" y="1436370"/>
                      <a:pt x="2589848" y="1448752"/>
                    </a:cubicBezTo>
                    <a:cubicBezTo>
                      <a:pt x="2602230" y="1462088"/>
                      <a:pt x="2608898" y="1478280"/>
                      <a:pt x="2608898" y="1496377"/>
                    </a:cubicBezTo>
                    <a:moveTo>
                      <a:pt x="3052763" y="1496377"/>
                    </a:moveTo>
                    <a:cubicBezTo>
                      <a:pt x="3052763" y="1515427"/>
                      <a:pt x="3046095" y="1530668"/>
                      <a:pt x="3033713" y="1544002"/>
                    </a:cubicBezTo>
                    <a:cubicBezTo>
                      <a:pt x="3020378" y="1556385"/>
                      <a:pt x="3005138" y="1563052"/>
                      <a:pt x="2987040" y="1563052"/>
                    </a:cubicBezTo>
                    <a:cubicBezTo>
                      <a:pt x="2968943" y="1563052"/>
                      <a:pt x="2952750" y="1556385"/>
                      <a:pt x="2940368" y="1544002"/>
                    </a:cubicBezTo>
                    <a:cubicBezTo>
                      <a:pt x="2927033" y="1530668"/>
                      <a:pt x="2920365" y="1515427"/>
                      <a:pt x="2920365" y="1496377"/>
                    </a:cubicBezTo>
                    <a:cubicBezTo>
                      <a:pt x="2920365" y="1478280"/>
                      <a:pt x="2927033" y="1462088"/>
                      <a:pt x="2940368" y="1448752"/>
                    </a:cubicBezTo>
                    <a:cubicBezTo>
                      <a:pt x="2953703" y="1436370"/>
                      <a:pt x="2968943" y="1430655"/>
                      <a:pt x="2987040" y="1430655"/>
                    </a:cubicBezTo>
                    <a:cubicBezTo>
                      <a:pt x="3005138" y="1430655"/>
                      <a:pt x="3020378" y="1436370"/>
                      <a:pt x="3033713" y="1448752"/>
                    </a:cubicBezTo>
                    <a:cubicBezTo>
                      <a:pt x="3046095" y="1462088"/>
                      <a:pt x="3052763" y="1478280"/>
                      <a:pt x="3052763" y="1496377"/>
                    </a:cubicBezTo>
                    <a:moveTo>
                      <a:pt x="3052763" y="1782127"/>
                    </a:moveTo>
                    <a:cubicBezTo>
                      <a:pt x="3052763" y="1801177"/>
                      <a:pt x="3046095" y="1816418"/>
                      <a:pt x="3033713" y="1829752"/>
                    </a:cubicBezTo>
                    <a:cubicBezTo>
                      <a:pt x="3020378" y="1842135"/>
                      <a:pt x="3005138" y="1848802"/>
                      <a:pt x="2987040" y="1848802"/>
                    </a:cubicBezTo>
                    <a:cubicBezTo>
                      <a:pt x="2968943" y="1848802"/>
                      <a:pt x="2952750" y="1842135"/>
                      <a:pt x="2940368" y="1829752"/>
                    </a:cubicBezTo>
                    <a:cubicBezTo>
                      <a:pt x="2927033" y="1816418"/>
                      <a:pt x="2920365" y="1801177"/>
                      <a:pt x="2920365" y="1782127"/>
                    </a:cubicBezTo>
                    <a:cubicBezTo>
                      <a:pt x="2920365" y="1764030"/>
                      <a:pt x="2927033" y="1748790"/>
                      <a:pt x="2940368" y="1735455"/>
                    </a:cubicBezTo>
                    <a:cubicBezTo>
                      <a:pt x="2953703" y="1723073"/>
                      <a:pt x="2968943" y="1716405"/>
                      <a:pt x="2987040" y="1716405"/>
                    </a:cubicBezTo>
                    <a:cubicBezTo>
                      <a:pt x="3005138" y="1716405"/>
                      <a:pt x="3020378" y="1723073"/>
                      <a:pt x="3033713" y="1735455"/>
                    </a:cubicBezTo>
                    <a:cubicBezTo>
                      <a:pt x="3046095" y="1748790"/>
                      <a:pt x="3052763" y="1764030"/>
                      <a:pt x="3052763" y="1782127"/>
                    </a:cubicBezTo>
                    <a:moveTo>
                      <a:pt x="2165033" y="1209675"/>
                    </a:moveTo>
                    <a:cubicBezTo>
                      <a:pt x="2165033" y="1227773"/>
                      <a:pt x="2158365" y="1243965"/>
                      <a:pt x="2145030" y="1257300"/>
                    </a:cubicBezTo>
                    <a:cubicBezTo>
                      <a:pt x="2131695" y="1270635"/>
                      <a:pt x="2116455" y="1276350"/>
                      <a:pt x="2098358" y="1276350"/>
                    </a:cubicBezTo>
                    <a:cubicBezTo>
                      <a:pt x="2080260" y="1276350"/>
                      <a:pt x="2064067" y="1269683"/>
                      <a:pt x="2051685" y="1257300"/>
                    </a:cubicBezTo>
                    <a:cubicBezTo>
                      <a:pt x="2039303" y="1244918"/>
                      <a:pt x="2031683" y="1228725"/>
                      <a:pt x="2031683" y="1209675"/>
                    </a:cubicBezTo>
                    <a:cubicBezTo>
                      <a:pt x="2031683" y="1191577"/>
                      <a:pt x="2038350" y="1176338"/>
                      <a:pt x="2051685" y="1163002"/>
                    </a:cubicBezTo>
                    <a:cubicBezTo>
                      <a:pt x="2065020" y="1149668"/>
                      <a:pt x="2080260" y="1143000"/>
                      <a:pt x="2098358" y="1143000"/>
                    </a:cubicBezTo>
                    <a:cubicBezTo>
                      <a:pt x="2116455" y="1143000"/>
                      <a:pt x="2131695" y="1149668"/>
                      <a:pt x="2145030" y="1163002"/>
                    </a:cubicBezTo>
                    <a:cubicBezTo>
                      <a:pt x="2158365" y="1176338"/>
                      <a:pt x="2165033" y="1191577"/>
                      <a:pt x="2165033" y="1209675"/>
                    </a:cubicBezTo>
                    <a:moveTo>
                      <a:pt x="2051685" y="1829752"/>
                    </a:moveTo>
                    <a:cubicBezTo>
                      <a:pt x="2038350" y="1816418"/>
                      <a:pt x="2031683" y="1801177"/>
                      <a:pt x="2031683" y="1782127"/>
                    </a:cubicBezTo>
                    <a:cubicBezTo>
                      <a:pt x="2031683" y="1764030"/>
                      <a:pt x="2038350" y="1748790"/>
                      <a:pt x="2051685" y="1735455"/>
                    </a:cubicBezTo>
                    <a:cubicBezTo>
                      <a:pt x="2065020" y="1723073"/>
                      <a:pt x="2080260" y="1716405"/>
                      <a:pt x="2098358" y="1716405"/>
                    </a:cubicBezTo>
                    <a:cubicBezTo>
                      <a:pt x="2116455" y="1716405"/>
                      <a:pt x="2131695" y="1723073"/>
                      <a:pt x="2145030" y="1735455"/>
                    </a:cubicBezTo>
                    <a:cubicBezTo>
                      <a:pt x="2158365" y="1748790"/>
                      <a:pt x="2165033" y="1764030"/>
                      <a:pt x="2165033" y="1782127"/>
                    </a:cubicBezTo>
                    <a:cubicBezTo>
                      <a:pt x="2165033" y="1801177"/>
                      <a:pt x="2158365" y="1816418"/>
                      <a:pt x="2145030" y="1829752"/>
                    </a:cubicBezTo>
                    <a:cubicBezTo>
                      <a:pt x="2131695" y="1842135"/>
                      <a:pt x="2116455" y="1848802"/>
                      <a:pt x="2098358" y="1848802"/>
                    </a:cubicBezTo>
                    <a:cubicBezTo>
                      <a:pt x="2080260" y="1848802"/>
                      <a:pt x="2064067" y="1842135"/>
                      <a:pt x="2051685" y="1829752"/>
                    </a:cubicBezTo>
                    <a:moveTo>
                      <a:pt x="2098358" y="1563052"/>
                    </a:moveTo>
                    <a:cubicBezTo>
                      <a:pt x="2080260" y="1563052"/>
                      <a:pt x="2064067" y="1556385"/>
                      <a:pt x="2051685" y="1544002"/>
                    </a:cubicBezTo>
                    <a:cubicBezTo>
                      <a:pt x="2038350" y="1530668"/>
                      <a:pt x="2031683" y="1515427"/>
                      <a:pt x="2031683" y="1496377"/>
                    </a:cubicBezTo>
                    <a:cubicBezTo>
                      <a:pt x="2031683" y="1478280"/>
                      <a:pt x="2038350" y="1462088"/>
                      <a:pt x="2051685" y="1448752"/>
                    </a:cubicBezTo>
                    <a:cubicBezTo>
                      <a:pt x="2065020" y="1436370"/>
                      <a:pt x="2080260" y="1430655"/>
                      <a:pt x="2098358" y="1430655"/>
                    </a:cubicBezTo>
                    <a:cubicBezTo>
                      <a:pt x="2116455" y="1430655"/>
                      <a:pt x="2131695" y="1436370"/>
                      <a:pt x="2145030" y="1448752"/>
                    </a:cubicBezTo>
                    <a:cubicBezTo>
                      <a:pt x="2158365" y="1462088"/>
                      <a:pt x="2165033" y="1477327"/>
                      <a:pt x="2165033" y="1496377"/>
                    </a:cubicBezTo>
                    <a:cubicBezTo>
                      <a:pt x="2165033" y="1515427"/>
                      <a:pt x="2158365" y="1530668"/>
                      <a:pt x="2145030" y="1544002"/>
                    </a:cubicBezTo>
                    <a:cubicBezTo>
                      <a:pt x="2131695" y="1556385"/>
                      <a:pt x="2116455" y="1563052"/>
                      <a:pt x="2098358" y="1563052"/>
                    </a:cubicBezTo>
                    <a:moveTo>
                      <a:pt x="3331845" y="39052"/>
                    </a:moveTo>
                    <a:cubicBezTo>
                      <a:pt x="3331845" y="14288"/>
                      <a:pt x="3321368" y="2857"/>
                      <a:pt x="3300413" y="1905"/>
                    </a:cubicBezTo>
                    <a:lnTo>
                      <a:pt x="2373630" y="1905"/>
                    </a:lnTo>
                    <a:cubicBezTo>
                      <a:pt x="2373630" y="26670"/>
                      <a:pt x="2382203" y="46672"/>
                      <a:pt x="2398395" y="62865"/>
                    </a:cubicBezTo>
                    <a:cubicBezTo>
                      <a:pt x="2408873" y="73342"/>
                      <a:pt x="2420303" y="80963"/>
                      <a:pt x="2433638" y="84772"/>
                    </a:cubicBezTo>
                    <a:cubicBezTo>
                      <a:pt x="2442210" y="87630"/>
                      <a:pt x="2450783" y="88582"/>
                      <a:pt x="2461260" y="88582"/>
                    </a:cubicBezTo>
                    <a:lnTo>
                      <a:pt x="2464118" y="88582"/>
                    </a:lnTo>
                    <a:cubicBezTo>
                      <a:pt x="2465070" y="88582"/>
                      <a:pt x="2465070" y="89535"/>
                      <a:pt x="2466023" y="90488"/>
                    </a:cubicBezTo>
                    <a:cubicBezTo>
                      <a:pt x="2478405" y="104775"/>
                      <a:pt x="2478405" y="119063"/>
                      <a:pt x="2466023" y="133350"/>
                    </a:cubicBezTo>
                    <a:cubicBezTo>
                      <a:pt x="2466023" y="134302"/>
                      <a:pt x="2465070" y="134302"/>
                      <a:pt x="2465070" y="134302"/>
                    </a:cubicBezTo>
                    <a:cubicBezTo>
                      <a:pt x="2464118" y="134302"/>
                      <a:pt x="2464118" y="134302"/>
                      <a:pt x="2464118" y="135255"/>
                    </a:cubicBezTo>
                    <a:lnTo>
                      <a:pt x="2461260" y="135255"/>
                    </a:lnTo>
                    <a:cubicBezTo>
                      <a:pt x="2446973" y="135255"/>
                      <a:pt x="2434590" y="133350"/>
                      <a:pt x="2422208" y="129540"/>
                    </a:cubicBezTo>
                    <a:cubicBezTo>
                      <a:pt x="2401253" y="123825"/>
                      <a:pt x="2383155" y="112395"/>
                      <a:pt x="2366010" y="95250"/>
                    </a:cubicBezTo>
                    <a:cubicBezTo>
                      <a:pt x="2340293" y="69532"/>
                      <a:pt x="2326958" y="38100"/>
                      <a:pt x="2326958" y="952"/>
                    </a:cubicBezTo>
                    <a:lnTo>
                      <a:pt x="749618" y="952"/>
                    </a:lnTo>
                    <a:cubicBezTo>
                      <a:pt x="749618" y="25717"/>
                      <a:pt x="758190" y="45720"/>
                      <a:pt x="774382" y="61913"/>
                    </a:cubicBezTo>
                    <a:cubicBezTo>
                      <a:pt x="784860" y="72390"/>
                      <a:pt x="796290" y="80010"/>
                      <a:pt x="809625" y="83820"/>
                    </a:cubicBezTo>
                    <a:cubicBezTo>
                      <a:pt x="818198" y="86677"/>
                      <a:pt x="826770" y="87630"/>
                      <a:pt x="836295" y="87630"/>
                    </a:cubicBezTo>
                    <a:lnTo>
                      <a:pt x="840105" y="87630"/>
                    </a:lnTo>
                    <a:lnTo>
                      <a:pt x="841057" y="88582"/>
                    </a:lnTo>
                    <a:cubicBezTo>
                      <a:pt x="842010" y="89535"/>
                      <a:pt x="842963" y="91440"/>
                      <a:pt x="843915" y="92392"/>
                    </a:cubicBezTo>
                    <a:cubicBezTo>
                      <a:pt x="846773" y="95250"/>
                      <a:pt x="847725" y="98107"/>
                      <a:pt x="848678" y="100965"/>
                    </a:cubicBezTo>
                    <a:lnTo>
                      <a:pt x="849630" y="101917"/>
                    </a:lnTo>
                    <a:cubicBezTo>
                      <a:pt x="851535" y="108585"/>
                      <a:pt x="851535" y="115252"/>
                      <a:pt x="848678" y="121920"/>
                    </a:cubicBezTo>
                    <a:cubicBezTo>
                      <a:pt x="847725" y="122872"/>
                      <a:pt x="846773" y="124777"/>
                      <a:pt x="845820" y="125730"/>
                    </a:cubicBezTo>
                    <a:lnTo>
                      <a:pt x="844868" y="125730"/>
                    </a:lnTo>
                    <a:cubicBezTo>
                      <a:pt x="844868" y="126682"/>
                      <a:pt x="844868" y="126682"/>
                      <a:pt x="843915" y="127635"/>
                    </a:cubicBezTo>
                    <a:lnTo>
                      <a:pt x="843915" y="128588"/>
                    </a:lnTo>
                    <a:cubicBezTo>
                      <a:pt x="842010" y="130492"/>
                      <a:pt x="841057" y="132397"/>
                      <a:pt x="839153" y="134302"/>
                    </a:cubicBezTo>
                    <a:lnTo>
                      <a:pt x="835343" y="134302"/>
                    </a:lnTo>
                    <a:cubicBezTo>
                      <a:pt x="821055" y="134302"/>
                      <a:pt x="807720" y="132397"/>
                      <a:pt x="795338" y="128588"/>
                    </a:cubicBezTo>
                    <a:cubicBezTo>
                      <a:pt x="775335" y="121920"/>
                      <a:pt x="757238" y="110490"/>
                      <a:pt x="741045" y="94297"/>
                    </a:cubicBezTo>
                    <a:cubicBezTo>
                      <a:pt x="715328" y="68580"/>
                      <a:pt x="701993" y="37147"/>
                      <a:pt x="701993" y="0"/>
                    </a:cubicBezTo>
                    <a:lnTo>
                      <a:pt x="31433" y="0"/>
                    </a:lnTo>
                    <a:cubicBezTo>
                      <a:pt x="10477" y="0"/>
                      <a:pt x="0" y="12382"/>
                      <a:pt x="0" y="37147"/>
                    </a:cubicBezTo>
                    <a:lnTo>
                      <a:pt x="0" y="211455"/>
                    </a:lnTo>
                    <a:lnTo>
                      <a:pt x="3330893" y="211455"/>
                    </a:lnTo>
                    <a:lnTo>
                      <a:pt x="3330893" y="39052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F7D859C-6228-4592-8D0E-3B188841F8D0}"/>
                  </a:ext>
                </a:extLst>
              </p:cNvPr>
              <p:cNvSpPr/>
              <p:nvPr/>
            </p:nvSpPr>
            <p:spPr>
              <a:xfrm>
                <a:off x="5128259" y="2925127"/>
                <a:ext cx="2354580" cy="1565909"/>
              </a:xfrm>
              <a:custGeom>
                <a:avLst/>
                <a:gdLst>
                  <a:gd name="connsiteX0" fmla="*/ 1353503 w 2354580"/>
                  <a:gd name="connsiteY0" fmla="*/ 974407 h 1565909"/>
                  <a:gd name="connsiteX1" fmla="*/ 1400175 w 2354580"/>
                  <a:gd name="connsiteY1" fmla="*/ 993457 h 1565909"/>
                  <a:gd name="connsiteX2" fmla="*/ 1446848 w 2354580"/>
                  <a:gd name="connsiteY2" fmla="*/ 974407 h 1565909"/>
                  <a:gd name="connsiteX3" fmla="*/ 1466850 w 2354580"/>
                  <a:gd name="connsiteY3" fmla="*/ 926782 h 1565909"/>
                  <a:gd name="connsiteX4" fmla="*/ 1446848 w 2354580"/>
                  <a:gd name="connsiteY4" fmla="*/ 879157 h 1565909"/>
                  <a:gd name="connsiteX5" fmla="*/ 1400175 w 2354580"/>
                  <a:gd name="connsiteY5" fmla="*/ 861060 h 1565909"/>
                  <a:gd name="connsiteX6" fmla="*/ 1353503 w 2354580"/>
                  <a:gd name="connsiteY6" fmla="*/ 879157 h 1565909"/>
                  <a:gd name="connsiteX7" fmla="*/ 1333500 w 2354580"/>
                  <a:gd name="connsiteY7" fmla="*/ 926782 h 1565909"/>
                  <a:gd name="connsiteX8" fmla="*/ 1353503 w 2354580"/>
                  <a:gd name="connsiteY8" fmla="*/ 974407 h 1565909"/>
                  <a:gd name="connsiteX9" fmla="*/ 1333500 w 2354580"/>
                  <a:gd name="connsiteY9" fmla="*/ 1212532 h 1565909"/>
                  <a:gd name="connsiteX10" fmla="*/ 1353503 w 2354580"/>
                  <a:gd name="connsiteY10" fmla="*/ 1260157 h 1565909"/>
                  <a:gd name="connsiteX11" fmla="*/ 1400175 w 2354580"/>
                  <a:gd name="connsiteY11" fmla="*/ 1279207 h 1565909"/>
                  <a:gd name="connsiteX12" fmla="*/ 1446848 w 2354580"/>
                  <a:gd name="connsiteY12" fmla="*/ 1260157 h 1565909"/>
                  <a:gd name="connsiteX13" fmla="*/ 1466850 w 2354580"/>
                  <a:gd name="connsiteY13" fmla="*/ 1212532 h 1565909"/>
                  <a:gd name="connsiteX14" fmla="*/ 1446848 w 2354580"/>
                  <a:gd name="connsiteY14" fmla="*/ 1165860 h 1565909"/>
                  <a:gd name="connsiteX15" fmla="*/ 1400175 w 2354580"/>
                  <a:gd name="connsiteY15" fmla="*/ 1146810 h 1565909"/>
                  <a:gd name="connsiteX16" fmla="*/ 1353503 w 2354580"/>
                  <a:gd name="connsiteY16" fmla="*/ 1165860 h 1565909"/>
                  <a:gd name="connsiteX17" fmla="*/ 1333500 w 2354580"/>
                  <a:gd name="connsiteY17" fmla="*/ 1212532 h 1565909"/>
                  <a:gd name="connsiteX18" fmla="*/ 1446848 w 2354580"/>
                  <a:gd name="connsiteY18" fmla="*/ 687705 h 1565909"/>
                  <a:gd name="connsiteX19" fmla="*/ 1466850 w 2354580"/>
                  <a:gd name="connsiteY19" fmla="*/ 640080 h 1565909"/>
                  <a:gd name="connsiteX20" fmla="*/ 1446848 w 2354580"/>
                  <a:gd name="connsiteY20" fmla="*/ 593407 h 1565909"/>
                  <a:gd name="connsiteX21" fmla="*/ 1400175 w 2354580"/>
                  <a:gd name="connsiteY21" fmla="*/ 573405 h 1565909"/>
                  <a:gd name="connsiteX22" fmla="*/ 1353503 w 2354580"/>
                  <a:gd name="connsiteY22" fmla="*/ 593407 h 1565909"/>
                  <a:gd name="connsiteX23" fmla="*/ 1333500 w 2354580"/>
                  <a:gd name="connsiteY23" fmla="*/ 640080 h 1565909"/>
                  <a:gd name="connsiteX24" fmla="*/ 1353503 w 2354580"/>
                  <a:gd name="connsiteY24" fmla="*/ 687705 h 1565909"/>
                  <a:gd name="connsiteX25" fmla="*/ 1400175 w 2354580"/>
                  <a:gd name="connsiteY25" fmla="*/ 706755 h 1565909"/>
                  <a:gd name="connsiteX26" fmla="*/ 1446848 w 2354580"/>
                  <a:gd name="connsiteY26" fmla="*/ 687705 h 1565909"/>
                  <a:gd name="connsiteX27" fmla="*/ 2335530 w 2354580"/>
                  <a:gd name="connsiteY27" fmla="*/ 1260157 h 1565909"/>
                  <a:gd name="connsiteX28" fmla="*/ 2354580 w 2354580"/>
                  <a:gd name="connsiteY28" fmla="*/ 1212532 h 1565909"/>
                  <a:gd name="connsiteX29" fmla="*/ 2335530 w 2354580"/>
                  <a:gd name="connsiteY29" fmla="*/ 1165860 h 1565909"/>
                  <a:gd name="connsiteX30" fmla="*/ 2288858 w 2354580"/>
                  <a:gd name="connsiteY30" fmla="*/ 1146810 h 1565909"/>
                  <a:gd name="connsiteX31" fmla="*/ 2242185 w 2354580"/>
                  <a:gd name="connsiteY31" fmla="*/ 1165860 h 1565909"/>
                  <a:gd name="connsiteX32" fmla="*/ 2222183 w 2354580"/>
                  <a:gd name="connsiteY32" fmla="*/ 1212532 h 1565909"/>
                  <a:gd name="connsiteX33" fmla="*/ 2242185 w 2354580"/>
                  <a:gd name="connsiteY33" fmla="*/ 1260157 h 1565909"/>
                  <a:gd name="connsiteX34" fmla="*/ 2288858 w 2354580"/>
                  <a:gd name="connsiteY34" fmla="*/ 1279207 h 1565909"/>
                  <a:gd name="connsiteX35" fmla="*/ 2335530 w 2354580"/>
                  <a:gd name="connsiteY35" fmla="*/ 1260157 h 1565909"/>
                  <a:gd name="connsiteX36" fmla="*/ 2335530 w 2354580"/>
                  <a:gd name="connsiteY36" fmla="*/ 974407 h 1565909"/>
                  <a:gd name="connsiteX37" fmla="*/ 2354580 w 2354580"/>
                  <a:gd name="connsiteY37" fmla="*/ 926782 h 1565909"/>
                  <a:gd name="connsiteX38" fmla="*/ 2335530 w 2354580"/>
                  <a:gd name="connsiteY38" fmla="*/ 879157 h 1565909"/>
                  <a:gd name="connsiteX39" fmla="*/ 2288858 w 2354580"/>
                  <a:gd name="connsiteY39" fmla="*/ 861060 h 1565909"/>
                  <a:gd name="connsiteX40" fmla="*/ 2242185 w 2354580"/>
                  <a:gd name="connsiteY40" fmla="*/ 879157 h 1565909"/>
                  <a:gd name="connsiteX41" fmla="*/ 2222183 w 2354580"/>
                  <a:gd name="connsiteY41" fmla="*/ 926782 h 1565909"/>
                  <a:gd name="connsiteX42" fmla="*/ 2242185 w 2354580"/>
                  <a:gd name="connsiteY42" fmla="*/ 974407 h 1565909"/>
                  <a:gd name="connsiteX43" fmla="*/ 2288858 w 2354580"/>
                  <a:gd name="connsiteY43" fmla="*/ 993457 h 1565909"/>
                  <a:gd name="connsiteX44" fmla="*/ 2335530 w 2354580"/>
                  <a:gd name="connsiteY44" fmla="*/ 974407 h 1565909"/>
                  <a:gd name="connsiteX45" fmla="*/ 1891665 w 2354580"/>
                  <a:gd name="connsiteY45" fmla="*/ 974407 h 1565909"/>
                  <a:gd name="connsiteX46" fmla="*/ 1910715 w 2354580"/>
                  <a:gd name="connsiteY46" fmla="*/ 926782 h 1565909"/>
                  <a:gd name="connsiteX47" fmla="*/ 1891665 w 2354580"/>
                  <a:gd name="connsiteY47" fmla="*/ 879157 h 1565909"/>
                  <a:gd name="connsiteX48" fmla="*/ 1844993 w 2354580"/>
                  <a:gd name="connsiteY48" fmla="*/ 861060 h 1565909"/>
                  <a:gd name="connsiteX49" fmla="*/ 1797368 w 2354580"/>
                  <a:gd name="connsiteY49" fmla="*/ 879157 h 1565909"/>
                  <a:gd name="connsiteX50" fmla="*/ 1778318 w 2354580"/>
                  <a:gd name="connsiteY50" fmla="*/ 926782 h 1565909"/>
                  <a:gd name="connsiteX51" fmla="*/ 1797368 w 2354580"/>
                  <a:gd name="connsiteY51" fmla="*/ 974407 h 1565909"/>
                  <a:gd name="connsiteX52" fmla="*/ 1844993 w 2354580"/>
                  <a:gd name="connsiteY52" fmla="*/ 993457 h 1565909"/>
                  <a:gd name="connsiteX53" fmla="*/ 1891665 w 2354580"/>
                  <a:gd name="connsiteY53" fmla="*/ 974407 h 1565909"/>
                  <a:gd name="connsiteX54" fmla="*/ 1891665 w 2354580"/>
                  <a:gd name="connsiteY54" fmla="*/ 1260157 h 1565909"/>
                  <a:gd name="connsiteX55" fmla="*/ 1910715 w 2354580"/>
                  <a:gd name="connsiteY55" fmla="*/ 1212532 h 1565909"/>
                  <a:gd name="connsiteX56" fmla="*/ 1891665 w 2354580"/>
                  <a:gd name="connsiteY56" fmla="*/ 1165860 h 1565909"/>
                  <a:gd name="connsiteX57" fmla="*/ 1844993 w 2354580"/>
                  <a:gd name="connsiteY57" fmla="*/ 1146810 h 1565909"/>
                  <a:gd name="connsiteX58" fmla="*/ 1797368 w 2354580"/>
                  <a:gd name="connsiteY58" fmla="*/ 1165860 h 1565909"/>
                  <a:gd name="connsiteX59" fmla="*/ 1778318 w 2354580"/>
                  <a:gd name="connsiteY59" fmla="*/ 1212532 h 1565909"/>
                  <a:gd name="connsiteX60" fmla="*/ 1797368 w 2354580"/>
                  <a:gd name="connsiteY60" fmla="*/ 1260157 h 1565909"/>
                  <a:gd name="connsiteX61" fmla="*/ 1844993 w 2354580"/>
                  <a:gd name="connsiteY61" fmla="*/ 1279207 h 1565909"/>
                  <a:gd name="connsiteX62" fmla="*/ 1891665 w 2354580"/>
                  <a:gd name="connsiteY62" fmla="*/ 1260157 h 1565909"/>
                  <a:gd name="connsiteX63" fmla="*/ 1891665 w 2354580"/>
                  <a:gd name="connsiteY63" fmla="*/ 687705 h 1565909"/>
                  <a:gd name="connsiteX64" fmla="*/ 1910715 w 2354580"/>
                  <a:gd name="connsiteY64" fmla="*/ 640080 h 1565909"/>
                  <a:gd name="connsiteX65" fmla="*/ 1891665 w 2354580"/>
                  <a:gd name="connsiteY65" fmla="*/ 593407 h 1565909"/>
                  <a:gd name="connsiteX66" fmla="*/ 1844993 w 2354580"/>
                  <a:gd name="connsiteY66" fmla="*/ 573405 h 1565909"/>
                  <a:gd name="connsiteX67" fmla="*/ 1797368 w 2354580"/>
                  <a:gd name="connsiteY67" fmla="*/ 593407 h 1565909"/>
                  <a:gd name="connsiteX68" fmla="*/ 1778318 w 2354580"/>
                  <a:gd name="connsiteY68" fmla="*/ 640080 h 1565909"/>
                  <a:gd name="connsiteX69" fmla="*/ 1797368 w 2354580"/>
                  <a:gd name="connsiteY69" fmla="*/ 687705 h 1565909"/>
                  <a:gd name="connsiteX70" fmla="*/ 1844993 w 2354580"/>
                  <a:gd name="connsiteY70" fmla="*/ 706755 h 1565909"/>
                  <a:gd name="connsiteX71" fmla="*/ 1891665 w 2354580"/>
                  <a:gd name="connsiteY71" fmla="*/ 687705 h 1565909"/>
                  <a:gd name="connsiteX72" fmla="*/ 2241233 w 2354580"/>
                  <a:gd name="connsiteY72" fmla="*/ 593407 h 1565909"/>
                  <a:gd name="connsiteX73" fmla="*/ 2221230 w 2354580"/>
                  <a:gd name="connsiteY73" fmla="*/ 640080 h 1565909"/>
                  <a:gd name="connsiteX74" fmla="*/ 2241233 w 2354580"/>
                  <a:gd name="connsiteY74" fmla="*/ 687705 h 1565909"/>
                  <a:gd name="connsiteX75" fmla="*/ 2287905 w 2354580"/>
                  <a:gd name="connsiteY75" fmla="*/ 706755 h 1565909"/>
                  <a:gd name="connsiteX76" fmla="*/ 2334578 w 2354580"/>
                  <a:gd name="connsiteY76" fmla="*/ 687705 h 1565909"/>
                  <a:gd name="connsiteX77" fmla="*/ 2353628 w 2354580"/>
                  <a:gd name="connsiteY77" fmla="*/ 640080 h 1565909"/>
                  <a:gd name="connsiteX78" fmla="*/ 2334578 w 2354580"/>
                  <a:gd name="connsiteY78" fmla="*/ 593407 h 1565909"/>
                  <a:gd name="connsiteX79" fmla="*/ 2287905 w 2354580"/>
                  <a:gd name="connsiteY79" fmla="*/ 573405 h 1565909"/>
                  <a:gd name="connsiteX80" fmla="*/ 2241233 w 2354580"/>
                  <a:gd name="connsiteY80" fmla="*/ 593407 h 1565909"/>
                  <a:gd name="connsiteX81" fmla="*/ 558165 w 2354580"/>
                  <a:gd name="connsiteY81" fmla="*/ 1546860 h 1565909"/>
                  <a:gd name="connsiteX82" fmla="*/ 578168 w 2354580"/>
                  <a:gd name="connsiteY82" fmla="*/ 1499235 h 1565909"/>
                  <a:gd name="connsiteX83" fmla="*/ 558165 w 2354580"/>
                  <a:gd name="connsiteY83" fmla="*/ 1451610 h 1565909"/>
                  <a:gd name="connsiteX84" fmla="*/ 511493 w 2354580"/>
                  <a:gd name="connsiteY84" fmla="*/ 1433513 h 1565909"/>
                  <a:gd name="connsiteX85" fmla="*/ 464820 w 2354580"/>
                  <a:gd name="connsiteY85" fmla="*/ 1451610 h 1565909"/>
                  <a:gd name="connsiteX86" fmla="*/ 444818 w 2354580"/>
                  <a:gd name="connsiteY86" fmla="*/ 1499235 h 1565909"/>
                  <a:gd name="connsiteX87" fmla="*/ 464820 w 2354580"/>
                  <a:gd name="connsiteY87" fmla="*/ 1546860 h 1565909"/>
                  <a:gd name="connsiteX88" fmla="*/ 511493 w 2354580"/>
                  <a:gd name="connsiteY88" fmla="*/ 1565910 h 1565909"/>
                  <a:gd name="connsiteX89" fmla="*/ 558165 w 2354580"/>
                  <a:gd name="connsiteY89" fmla="*/ 1546860 h 1565909"/>
                  <a:gd name="connsiteX90" fmla="*/ 114300 w 2354580"/>
                  <a:gd name="connsiteY90" fmla="*/ 1546860 h 1565909"/>
                  <a:gd name="connsiteX91" fmla="*/ 133350 w 2354580"/>
                  <a:gd name="connsiteY91" fmla="*/ 1499235 h 1565909"/>
                  <a:gd name="connsiteX92" fmla="*/ 114300 w 2354580"/>
                  <a:gd name="connsiteY92" fmla="*/ 1451610 h 1565909"/>
                  <a:gd name="connsiteX93" fmla="*/ 67628 w 2354580"/>
                  <a:gd name="connsiteY93" fmla="*/ 1433513 h 1565909"/>
                  <a:gd name="connsiteX94" fmla="*/ 20955 w 2354580"/>
                  <a:gd name="connsiteY94" fmla="*/ 1451610 h 1565909"/>
                  <a:gd name="connsiteX95" fmla="*/ 953 w 2354580"/>
                  <a:gd name="connsiteY95" fmla="*/ 1499235 h 1565909"/>
                  <a:gd name="connsiteX96" fmla="*/ 20955 w 2354580"/>
                  <a:gd name="connsiteY96" fmla="*/ 1546860 h 1565909"/>
                  <a:gd name="connsiteX97" fmla="*/ 67628 w 2354580"/>
                  <a:gd name="connsiteY97" fmla="*/ 1565910 h 1565909"/>
                  <a:gd name="connsiteX98" fmla="*/ 114300 w 2354580"/>
                  <a:gd name="connsiteY98" fmla="*/ 1546860 h 1565909"/>
                  <a:gd name="connsiteX99" fmla="*/ 66675 w 2354580"/>
                  <a:gd name="connsiteY99" fmla="*/ 1146810 h 1565909"/>
                  <a:gd name="connsiteX100" fmla="*/ 20003 w 2354580"/>
                  <a:gd name="connsiteY100" fmla="*/ 1165860 h 1565909"/>
                  <a:gd name="connsiteX101" fmla="*/ 0 w 2354580"/>
                  <a:gd name="connsiteY101" fmla="*/ 1212532 h 1565909"/>
                  <a:gd name="connsiteX102" fmla="*/ 20003 w 2354580"/>
                  <a:gd name="connsiteY102" fmla="*/ 1260157 h 1565909"/>
                  <a:gd name="connsiteX103" fmla="*/ 66675 w 2354580"/>
                  <a:gd name="connsiteY103" fmla="*/ 1279207 h 1565909"/>
                  <a:gd name="connsiteX104" fmla="*/ 113348 w 2354580"/>
                  <a:gd name="connsiteY104" fmla="*/ 1260157 h 1565909"/>
                  <a:gd name="connsiteX105" fmla="*/ 132398 w 2354580"/>
                  <a:gd name="connsiteY105" fmla="*/ 1212532 h 1565909"/>
                  <a:gd name="connsiteX106" fmla="*/ 113348 w 2354580"/>
                  <a:gd name="connsiteY106" fmla="*/ 1165860 h 1565909"/>
                  <a:gd name="connsiteX107" fmla="*/ 66675 w 2354580"/>
                  <a:gd name="connsiteY107" fmla="*/ 1146810 h 1565909"/>
                  <a:gd name="connsiteX108" fmla="*/ 114300 w 2354580"/>
                  <a:gd name="connsiteY108" fmla="*/ 974407 h 1565909"/>
                  <a:gd name="connsiteX109" fmla="*/ 133350 w 2354580"/>
                  <a:gd name="connsiteY109" fmla="*/ 926782 h 1565909"/>
                  <a:gd name="connsiteX110" fmla="*/ 114300 w 2354580"/>
                  <a:gd name="connsiteY110" fmla="*/ 879157 h 1565909"/>
                  <a:gd name="connsiteX111" fmla="*/ 67628 w 2354580"/>
                  <a:gd name="connsiteY111" fmla="*/ 861060 h 1565909"/>
                  <a:gd name="connsiteX112" fmla="*/ 20955 w 2354580"/>
                  <a:gd name="connsiteY112" fmla="*/ 879157 h 1565909"/>
                  <a:gd name="connsiteX113" fmla="*/ 953 w 2354580"/>
                  <a:gd name="connsiteY113" fmla="*/ 926782 h 1565909"/>
                  <a:gd name="connsiteX114" fmla="*/ 20955 w 2354580"/>
                  <a:gd name="connsiteY114" fmla="*/ 974407 h 1565909"/>
                  <a:gd name="connsiteX115" fmla="*/ 67628 w 2354580"/>
                  <a:gd name="connsiteY115" fmla="*/ 993457 h 1565909"/>
                  <a:gd name="connsiteX116" fmla="*/ 114300 w 2354580"/>
                  <a:gd name="connsiteY116" fmla="*/ 974407 h 1565909"/>
                  <a:gd name="connsiteX117" fmla="*/ 66675 w 2354580"/>
                  <a:gd name="connsiteY117" fmla="*/ 574357 h 1565909"/>
                  <a:gd name="connsiteX118" fmla="*/ 20003 w 2354580"/>
                  <a:gd name="connsiteY118" fmla="*/ 594360 h 1565909"/>
                  <a:gd name="connsiteX119" fmla="*/ 0 w 2354580"/>
                  <a:gd name="connsiteY119" fmla="*/ 641032 h 1565909"/>
                  <a:gd name="connsiteX120" fmla="*/ 20003 w 2354580"/>
                  <a:gd name="connsiteY120" fmla="*/ 688657 h 1565909"/>
                  <a:gd name="connsiteX121" fmla="*/ 66675 w 2354580"/>
                  <a:gd name="connsiteY121" fmla="*/ 707707 h 1565909"/>
                  <a:gd name="connsiteX122" fmla="*/ 113348 w 2354580"/>
                  <a:gd name="connsiteY122" fmla="*/ 688657 h 1565909"/>
                  <a:gd name="connsiteX123" fmla="*/ 132398 w 2354580"/>
                  <a:gd name="connsiteY123" fmla="*/ 641032 h 1565909"/>
                  <a:gd name="connsiteX124" fmla="*/ 113348 w 2354580"/>
                  <a:gd name="connsiteY124" fmla="*/ 594360 h 1565909"/>
                  <a:gd name="connsiteX125" fmla="*/ 66675 w 2354580"/>
                  <a:gd name="connsiteY125" fmla="*/ 574357 h 1565909"/>
                  <a:gd name="connsiteX126" fmla="*/ 1002983 w 2354580"/>
                  <a:gd name="connsiteY126" fmla="*/ 1260157 h 1565909"/>
                  <a:gd name="connsiteX127" fmla="*/ 1022033 w 2354580"/>
                  <a:gd name="connsiteY127" fmla="*/ 1212532 h 1565909"/>
                  <a:gd name="connsiteX128" fmla="*/ 1002983 w 2354580"/>
                  <a:gd name="connsiteY128" fmla="*/ 1165860 h 1565909"/>
                  <a:gd name="connsiteX129" fmla="*/ 956310 w 2354580"/>
                  <a:gd name="connsiteY129" fmla="*/ 1146810 h 1565909"/>
                  <a:gd name="connsiteX130" fmla="*/ 908685 w 2354580"/>
                  <a:gd name="connsiteY130" fmla="*/ 1165860 h 1565909"/>
                  <a:gd name="connsiteX131" fmla="*/ 889635 w 2354580"/>
                  <a:gd name="connsiteY131" fmla="*/ 1212532 h 1565909"/>
                  <a:gd name="connsiteX132" fmla="*/ 908685 w 2354580"/>
                  <a:gd name="connsiteY132" fmla="*/ 1260157 h 1565909"/>
                  <a:gd name="connsiteX133" fmla="*/ 956310 w 2354580"/>
                  <a:gd name="connsiteY133" fmla="*/ 1279207 h 1565909"/>
                  <a:gd name="connsiteX134" fmla="*/ 1002983 w 2354580"/>
                  <a:gd name="connsiteY134" fmla="*/ 1260157 h 1565909"/>
                  <a:gd name="connsiteX135" fmla="*/ 1002983 w 2354580"/>
                  <a:gd name="connsiteY135" fmla="*/ 974407 h 1565909"/>
                  <a:gd name="connsiteX136" fmla="*/ 1022033 w 2354580"/>
                  <a:gd name="connsiteY136" fmla="*/ 926782 h 1565909"/>
                  <a:gd name="connsiteX137" fmla="*/ 1002983 w 2354580"/>
                  <a:gd name="connsiteY137" fmla="*/ 879157 h 1565909"/>
                  <a:gd name="connsiteX138" fmla="*/ 956310 w 2354580"/>
                  <a:gd name="connsiteY138" fmla="*/ 861060 h 1565909"/>
                  <a:gd name="connsiteX139" fmla="*/ 908685 w 2354580"/>
                  <a:gd name="connsiteY139" fmla="*/ 879157 h 1565909"/>
                  <a:gd name="connsiteX140" fmla="*/ 889635 w 2354580"/>
                  <a:gd name="connsiteY140" fmla="*/ 926782 h 1565909"/>
                  <a:gd name="connsiteX141" fmla="*/ 908685 w 2354580"/>
                  <a:gd name="connsiteY141" fmla="*/ 974407 h 1565909"/>
                  <a:gd name="connsiteX142" fmla="*/ 956310 w 2354580"/>
                  <a:gd name="connsiteY142" fmla="*/ 993457 h 1565909"/>
                  <a:gd name="connsiteX143" fmla="*/ 1002983 w 2354580"/>
                  <a:gd name="connsiteY143" fmla="*/ 974407 h 1565909"/>
                  <a:gd name="connsiteX144" fmla="*/ 558165 w 2354580"/>
                  <a:gd name="connsiteY144" fmla="*/ 1260157 h 1565909"/>
                  <a:gd name="connsiteX145" fmla="*/ 578168 w 2354580"/>
                  <a:gd name="connsiteY145" fmla="*/ 1212532 h 1565909"/>
                  <a:gd name="connsiteX146" fmla="*/ 558165 w 2354580"/>
                  <a:gd name="connsiteY146" fmla="*/ 1165860 h 1565909"/>
                  <a:gd name="connsiteX147" fmla="*/ 511493 w 2354580"/>
                  <a:gd name="connsiteY147" fmla="*/ 1146810 h 1565909"/>
                  <a:gd name="connsiteX148" fmla="*/ 464820 w 2354580"/>
                  <a:gd name="connsiteY148" fmla="*/ 1165860 h 1565909"/>
                  <a:gd name="connsiteX149" fmla="*/ 444818 w 2354580"/>
                  <a:gd name="connsiteY149" fmla="*/ 1212532 h 1565909"/>
                  <a:gd name="connsiteX150" fmla="*/ 464820 w 2354580"/>
                  <a:gd name="connsiteY150" fmla="*/ 1260157 h 1565909"/>
                  <a:gd name="connsiteX151" fmla="*/ 511493 w 2354580"/>
                  <a:gd name="connsiteY151" fmla="*/ 1279207 h 1565909"/>
                  <a:gd name="connsiteX152" fmla="*/ 558165 w 2354580"/>
                  <a:gd name="connsiteY152" fmla="*/ 1260157 h 1565909"/>
                  <a:gd name="connsiteX153" fmla="*/ 558165 w 2354580"/>
                  <a:gd name="connsiteY153" fmla="*/ 974407 h 1565909"/>
                  <a:gd name="connsiteX154" fmla="*/ 578168 w 2354580"/>
                  <a:gd name="connsiteY154" fmla="*/ 926782 h 1565909"/>
                  <a:gd name="connsiteX155" fmla="*/ 558165 w 2354580"/>
                  <a:gd name="connsiteY155" fmla="*/ 879157 h 1565909"/>
                  <a:gd name="connsiteX156" fmla="*/ 511493 w 2354580"/>
                  <a:gd name="connsiteY156" fmla="*/ 861060 h 1565909"/>
                  <a:gd name="connsiteX157" fmla="*/ 464820 w 2354580"/>
                  <a:gd name="connsiteY157" fmla="*/ 879157 h 1565909"/>
                  <a:gd name="connsiteX158" fmla="*/ 444818 w 2354580"/>
                  <a:gd name="connsiteY158" fmla="*/ 926782 h 1565909"/>
                  <a:gd name="connsiteX159" fmla="*/ 464820 w 2354580"/>
                  <a:gd name="connsiteY159" fmla="*/ 974407 h 1565909"/>
                  <a:gd name="connsiteX160" fmla="*/ 511493 w 2354580"/>
                  <a:gd name="connsiteY160" fmla="*/ 993457 h 1565909"/>
                  <a:gd name="connsiteX161" fmla="*/ 558165 w 2354580"/>
                  <a:gd name="connsiteY161" fmla="*/ 974407 h 1565909"/>
                  <a:gd name="connsiteX162" fmla="*/ 578168 w 2354580"/>
                  <a:gd name="connsiteY162" fmla="*/ 640080 h 1565909"/>
                  <a:gd name="connsiteX163" fmla="*/ 558165 w 2354580"/>
                  <a:gd name="connsiteY163" fmla="*/ 593407 h 1565909"/>
                  <a:gd name="connsiteX164" fmla="*/ 511493 w 2354580"/>
                  <a:gd name="connsiteY164" fmla="*/ 573405 h 1565909"/>
                  <a:gd name="connsiteX165" fmla="*/ 464820 w 2354580"/>
                  <a:gd name="connsiteY165" fmla="*/ 593407 h 1565909"/>
                  <a:gd name="connsiteX166" fmla="*/ 444818 w 2354580"/>
                  <a:gd name="connsiteY166" fmla="*/ 640080 h 1565909"/>
                  <a:gd name="connsiteX167" fmla="*/ 464820 w 2354580"/>
                  <a:gd name="connsiteY167" fmla="*/ 687705 h 1565909"/>
                  <a:gd name="connsiteX168" fmla="*/ 511493 w 2354580"/>
                  <a:gd name="connsiteY168" fmla="*/ 706755 h 1565909"/>
                  <a:gd name="connsiteX169" fmla="*/ 558165 w 2354580"/>
                  <a:gd name="connsiteY169" fmla="*/ 687705 h 1565909"/>
                  <a:gd name="connsiteX170" fmla="*/ 578168 w 2354580"/>
                  <a:gd name="connsiteY170" fmla="*/ 640080 h 1565909"/>
                  <a:gd name="connsiteX171" fmla="*/ 908685 w 2354580"/>
                  <a:gd name="connsiteY171" fmla="*/ 593407 h 1565909"/>
                  <a:gd name="connsiteX172" fmla="*/ 889635 w 2354580"/>
                  <a:gd name="connsiteY172" fmla="*/ 640080 h 1565909"/>
                  <a:gd name="connsiteX173" fmla="*/ 908685 w 2354580"/>
                  <a:gd name="connsiteY173" fmla="*/ 687705 h 1565909"/>
                  <a:gd name="connsiteX174" fmla="*/ 956310 w 2354580"/>
                  <a:gd name="connsiteY174" fmla="*/ 706755 h 1565909"/>
                  <a:gd name="connsiteX175" fmla="*/ 1002983 w 2354580"/>
                  <a:gd name="connsiteY175" fmla="*/ 687705 h 1565909"/>
                  <a:gd name="connsiteX176" fmla="*/ 1022033 w 2354580"/>
                  <a:gd name="connsiteY176" fmla="*/ 640080 h 1565909"/>
                  <a:gd name="connsiteX177" fmla="*/ 1002983 w 2354580"/>
                  <a:gd name="connsiteY177" fmla="*/ 593407 h 1565909"/>
                  <a:gd name="connsiteX178" fmla="*/ 956310 w 2354580"/>
                  <a:gd name="connsiteY178" fmla="*/ 573405 h 1565909"/>
                  <a:gd name="connsiteX179" fmla="*/ 908685 w 2354580"/>
                  <a:gd name="connsiteY179" fmla="*/ 593407 h 1565909"/>
                  <a:gd name="connsiteX180" fmla="*/ 1002983 w 2354580"/>
                  <a:gd name="connsiteY180" fmla="*/ 306705 h 1565909"/>
                  <a:gd name="connsiteX181" fmla="*/ 956310 w 2354580"/>
                  <a:gd name="connsiteY181" fmla="*/ 288607 h 1565909"/>
                  <a:gd name="connsiteX182" fmla="*/ 908685 w 2354580"/>
                  <a:gd name="connsiteY182" fmla="*/ 306705 h 1565909"/>
                  <a:gd name="connsiteX183" fmla="*/ 889635 w 2354580"/>
                  <a:gd name="connsiteY183" fmla="*/ 354330 h 1565909"/>
                  <a:gd name="connsiteX184" fmla="*/ 908685 w 2354580"/>
                  <a:gd name="connsiteY184" fmla="*/ 401955 h 1565909"/>
                  <a:gd name="connsiteX185" fmla="*/ 956310 w 2354580"/>
                  <a:gd name="connsiteY185" fmla="*/ 421005 h 1565909"/>
                  <a:gd name="connsiteX186" fmla="*/ 1002983 w 2354580"/>
                  <a:gd name="connsiteY186" fmla="*/ 401955 h 1565909"/>
                  <a:gd name="connsiteX187" fmla="*/ 1022033 w 2354580"/>
                  <a:gd name="connsiteY187" fmla="*/ 354330 h 1565909"/>
                  <a:gd name="connsiteX188" fmla="*/ 1002983 w 2354580"/>
                  <a:gd name="connsiteY188" fmla="*/ 306705 h 1565909"/>
                  <a:gd name="connsiteX189" fmla="*/ 987743 w 2354580"/>
                  <a:gd name="connsiteY189" fmla="*/ 0 h 1565909"/>
                  <a:gd name="connsiteX190" fmla="*/ 922020 w 2354580"/>
                  <a:gd name="connsiteY190" fmla="*/ 0 h 1565909"/>
                  <a:gd name="connsiteX191" fmla="*/ 906780 w 2354580"/>
                  <a:gd name="connsiteY191" fmla="*/ 16192 h 1565909"/>
                  <a:gd name="connsiteX192" fmla="*/ 906780 w 2354580"/>
                  <a:gd name="connsiteY192" fmla="*/ 80963 h 1565909"/>
                  <a:gd name="connsiteX193" fmla="*/ 922020 w 2354580"/>
                  <a:gd name="connsiteY193" fmla="*/ 97155 h 1565909"/>
                  <a:gd name="connsiteX194" fmla="*/ 987743 w 2354580"/>
                  <a:gd name="connsiteY194" fmla="*/ 97155 h 1565909"/>
                  <a:gd name="connsiteX195" fmla="*/ 1002983 w 2354580"/>
                  <a:gd name="connsiteY195" fmla="*/ 80963 h 1565909"/>
                  <a:gd name="connsiteX196" fmla="*/ 1002983 w 2354580"/>
                  <a:gd name="connsiteY196" fmla="*/ 16192 h 1565909"/>
                  <a:gd name="connsiteX197" fmla="*/ 987743 w 2354580"/>
                  <a:gd name="connsiteY197" fmla="*/ 0 h 1565909"/>
                  <a:gd name="connsiteX198" fmla="*/ 558165 w 2354580"/>
                  <a:gd name="connsiteY198" fmla="*/ 306705 h 1565909"/>
                  <a:gd name="connsiteX199" fmla="*/ 511493 w 2354580"/>
                  <a:gd name="connsiteY199" fmla="*/ 288607 h 1565909"/>
                  <a:gd name="connsiteX200" fmla="*/ 464820 w 2354580"/>
                  <a:gd name="connsiteY200" fmla="*/ 306705 h 1565909"/>
                  <a:gd name="connsiteX201" fmla="*/ 444818 w 2354580"/>
                  <a:gd name="connsiteY201" fmla="*/ 354330 h 1565909"/>
                  <a:gd name="connsiteX202" fmla="*/ 464820 w 2354580"/>
                  <a:gd name="connsiteY202" fmla="*/ 401955 h 1565909"/>
                  <a:gd name="connsiteX203" fmla="*/ 511493 w 2354580"/>
                  <a:gd name="connsiteY203" fmla="*/ 421005 h 1565909"/>
                  <a:gd name="connsiteX204" fmla="*/ 558165 w 2354580"/>
                  <a:gd name="connsiteY204" fmla="*/ 401955 h 1565909"/>
                  <a:gd name="connsiteX205" fmla="*/ 578168 w 2354580"/>
                  <a:gd name="connsiteY205" fmla="*/ 354330 h 1565909"/>
                  <a:gd name="connsiteX206" fmla="*/ 558165 w 2354580"/>
                  <a:gd name="connsiteY206" fmla="*/ 306705 h 1565909"/>
                  <a:gd name="connsiteX207" fmla="*/ 543878 w 2354580"/>
                  <a:gd name="connsiteY207" fmla="*/ 0 h 1565909"/>
                  <a:gd name="connsiteX208" fmla="*/ 478155 w 2354580"/>
                  <a:gd name="connsiteY208" fmla="*/ 0 h 1565909"/>
                  <a:gd name="connsiteX209" fmla="*/ 462915 w 2354580"/>
                  <a:gd name="connsiteY209" fmla="*/ 16192 h 1565909"/>
                  <a:gd name="connsiteX210" fmla="*/ 462915 w 2354580"/>
                  <a:gd name="connsiteY210" fmla="*/ 80963 h 1565909"/>
                  <a:gd name="connsiteX211" fmla="*/ 478155 w 2354580"/>
                  <a:gd name="connsiteY211" fmla="*/ 97155 h 1565909"/>
                  <a:gd name="connsiteX212" fmla="*/ 543878 w 2354580"/>
                  <a:gd name="connsiteY212" fmla="*/ 97155 h 1565909"/>
                  <a:gd name="connsiteX213" fmla="*/ 559118 w 2354580"/>
                  <a:gd name="connsiteY213" fmla="*/ 80963 h 1565909"/>
                  <a:gd name="connsiteX214" fmla="*/ 559118 w 2354580"/>
                  <a:gd name="connsiteY214" fmla="*/ 16192 h 1565909"/>
                  <a:gd name="connsiteX215" fmla="*/ 543878 w 2354580"/>
                  <a:gd name="connsiteY215" fmla="*/ 0 h 1565909"/>
                  <a:gd name="connsiteX216" fmla="*/ 66675 w 2354580"/>
                  <a:gd name="connsiteY216" fmla="*/ 288607 h 1565909"/>
                  <a:gd name="connsiteX217" fmla="*/ 20003 w 2354580"/>
                  <a:gd name="connsiteY217" fmla="*/ 306705 h 1565909"/>
                  <a:gd name="connsiteX218" fmla="*/ 0 w 2354580"/>
                  <a:gd name="connsiteY218" fmla="*/ 354330 h 1565909"/>
                  <a:gd name="connsiteX219" fmla="*/ 20003 w 2354580"/>
                  <a:gd name="connsiteY219" fmla="*/ 401955 h 1565909"/>
                  <a:gd name="connsiteX220" fmla="*/ 66675 w 2354580"/>
                  <a:gd name="connsiteY220" fmla="*/ 421005 h 1565909"/>
                  <a:gd name="connsiteX221" fmla="*/ 113348 w 2354580"/>
                  <a:gd name="connsiteY221" fmla="*/ 401955 h 1565909"/>
                  <a:gd name="connsiteX222" fmla="*/ 132398 w 2354580"/>
                  <a:gd name="connsiteY222" fmla="*/ 354330 h 1565909"/>
                  <a:gd name="connsiteX223" fmla="*/ 113348 w 2354580"/>
                  <a:gd name="connsiteY223" fmla="*/ 306705 h 1565909"/>
                  <a:gd name="connsiteX224" fmla="*/ 66675 w 2354580"/>
                  <a:gd name="connsiteY224" fmla="*/ 288607 h 1565909"/>
                  <a:gd name="connsiteX225" fmla="*/ 114300 w 2354580"/>
                  <a:gd name="connsiteY225" fmla="*/ 16192 h 1565909"/>
                  <a:gd name="connsiteX226" fmla="*/ 99060 w 2354580"/>
                  <a:gd name="connsiteY226" fmla="*/ 0 h 1565909"/>
                  <a:gd name="connsiteX227" fmla="*/ 33338 w 2354580"/>
                  <a:gd name="connsiteY227" fmla="*/ 0 h 1565909"/>
                  <a:gd name="connsiteX228" fmla="*/ 18098 w 2354580"/>
                  <a:gd name="connsiteY228" fmla="*/ 16192 h 1565909"/>
                  <a:gd name="connsiteX229" fmla="*/ 18098 w 2354580"/>
                  <a:gd name="connsiteY229" fmla="*/ 80963 h 1565909"/>
                  <a:gd name="connsiteX230" fmla="*/ 33338 w 2354580"/>
                  <a:gd name="connsiteY230" fmla="*/ 97155 h 1565909"/>
                  <a:gd name="connsiteX231" fmla="*/ 99060 w 2354580"/>
                  <a:gd name="connsiteY231" fmla="*/ 97155 h 1565909"/>
                  <a:gd name="connsiteX232" fmla="*/ 114300 w 2354580"/>
                  <a:gd name="connsiteY232" fmla="*/ 80963 h 1565909"/>
                  <a:gd name="connsiteX233" fmla="*/ 114300 w 2354580"/>
                  <a:gd name="connsiteY233" fmla="*/ 16192 h 1565909"/>
                  <a:gd name="connsiteX234" fmla="*/ 2335530 w 2354580"/>
                  <a:gd name="connsiteY234" fmla="*/ 306705 h 1565909"/>
                  <a:gd name="connsiteX235" fmla="*/ 2288858 w 2354580"/>
                  <a:gd name="connsiteY235" fmla="*/ 288607 h 1565909"/>
                  <a:gd name="connsiteX236" fmla="*/ 2242185 w 2354580"/>
                  <a:gd name="connsiteY236" fmla="*/ 306705 h 1565909"/>
                  <a:gd name="connsiteX237" fmla="*/ 2222183 w 2354580"/>
                  <a:gd name="connsiteY237" fmla="*/ 354330 h 1565909"/>
                  <a:gd name="connsiteX238" fmla="*/ 2242185 w 2354580"/>
                  <a:gd name="connsiteY238" fmla="*/ 401955 h 1565909"/>
                  <a:gd name="connsiteX239" fmla="*/ 2288858 w 2354580"/>
                  <a:gd name="connsiteY239" fmla="*/ 421005 h 1565909"/>
                  <a:gd name="connsiteX240" fmla="*/ 2335530 w 2354580"/>
                  <a:gd name="connsiteY240" fmla="*/ 401955 h 1565909"/>
                  <a:gd name="connsiteX241" fmla="*/ 2354580 w 2354580"/>
                  <a:gd name="connsiteY241" fmla="*/ 354330 h 1565909"/>
                  <a:gd name="connsiteX242" fmla="*/ 2335530 w 2354580"/>
                  <a:gd name="connsiteY242" fmla="*/ 306705 h 1565909"/>
                  <a:gd name="connsiteX243" fmla="*/ 2320290 w 2354580"/>
                  <a:gd name="connsiteY243" fmla="*/ 0 h 1565909"/>
                  <a:gd name="connsiteX244" fmla="*/ 2254568 w 2354580"/>
                  <a:gd name="connsiteY244" fmla="*/ 0 h 1565909"/>
                  <a:gd name="connsiteX245" fmla="*/ 2239328 w 2354580"/>
                  <a:gd name="connsiteY245" fmla="*/ 16192 h 1565909"/>
                  <a:gd name="connsiteX246" fmla="*/ 2239328 w 2354580"/>
                  <a:gd name="connsiteY246" fmla="*/ 80963 h 1565909"/>
                  <a:gd name="connsiteX247" fmla="*/ 2254568 w 2354580"/>
                  <a:gd name="connsiteY247" fmla="*/ 97155 h 1565909"/>
                  <a:gd name="connsiteX248" fmla="*/ 2320290 w 2354580"/>
                  <a:gd name="connsiteY248" fmla="*/ 97155 h 1565909"/>
                  <a:gd name="connsiteX249" fmla="*/ 2335530 w 2354580"/>
                  <a:gd name="connsiteY249" fmla="*/ 80963 h 1565909"/>
                  <a:gd name="connsiteX250" fmla="*/ 2335530 w 2354580"/>
                  <a:gd name="connsiteY250" fmla="*/ 16192 h 1565909"/>
                  <a:gd name="connsiteX251" fmla="*/ 2320290 w 2354580"/>
                  <a:gd name="connsiteY251" fmla="*/ 0 h 1565909"/>
                  <a:gd name="connsiteX252" fmla="*/ 1891665 w 2354580"/>
                  <a:gd name="connsiteY252" fmla="*/ 306705 h 1565909"/>
                  <a:gd name="connsiteX253" fmla="*/ 1844993 w 2354580"/>
                  <a:gd name="connsiteY253" fmla="*/ 288607 h 1565909"/>
                  <a:gd name="connsiteX254" fmla="*/ 1797368 w 2354580"/>
                  <a:gd name="connsiteY254" fmla="*/ 306705 h 1565909"/>
                  <a:gd name="connsiteX255" fmla="*/ 1778318 w 2354580"/>
                  <a:gd name="connsiteY255" fmla="*/ 354330 h 1565909"/>
                  <a:gd name="connsiteX256" fmla="*/ 1797368 w 2354580"/>
                  <a:gd name="connsiteY256" fmla="*/ 401955 h 1565909"/>
                  <a:gd name="connsiteX257" fmla="*/ 1844993 w 2354580"/>
                  <a:gd name="connsiteY257" fmla="*/ 421005 h 1565909"/>
                  <a:gd name="connsiteX258" fmla="*/ 1891665 w 2354580"/>
                  <a:gd name="connsiteY258" fmla="*/ 401955 h 1565909"/>
                  <a:gd name="connsiteX259" fmla="*/ 1910715 w 2354580"/>
                  <a:gd name="connsiteY259" fmla="*/ 354330 h 1565909"/>
                  <a:gd name="connsiteX260" fmla="*/ 1891665 w 2354580"/>
                  <a:gd name="connsiteY260" fmla="*/ 306705 h 1565909"/>
                  <a:gd name="connsiteX261" fmla="*/ 1795463 w 2354580"/>
                  <a:gd name="connsiteY261" fmla="*/ 16192 h 1565909"/>
                  <a:gd name="connsiteX262" fmla="*/ 1795463 w 2354580"/>
                  <a:gd name="connsiteY262" fmla="*/ 80963 h 1565909"/>
                  <a:gd name="connsiteX263" fmla="*/ 1810703 w 2354580"/>
                  <a:gd name="connsiteY263" fmla="*/ 97155 h 1565909"/>
                  <a:gd name="connsiteX264" fmla="*/ 1876425 w 2354580"/>
                  <a:gd name="connsiteY264" fmla="*/ 97155 h 1565909"/>
                  <a:gd name="connsiteX265" fmla="*/ 1891665 w 2354580"/>
                  <a:gd name="connsiteY265" fmla="*/ 80963 h 1565909"/>
                  <a:gd name="connsiteX266" fmla="*/ 1891665 w 2354580"/>
                  <a:gd name="connsiteY266" fmla="*/ 16192 h 1565909"/>
                  <a:gd name="connsiteX267" fmla="*/ 1876425 w 2354580"/>
                  <a:gd name="connsiteY267" fmla="*/ 0 h 1565909"/>
                  <a:gd name="connsiteX268" fmla="*/ 1810703 w 2354580"/>
                  <a:gd name="connsiteY268" fmla="*/ 0 h 1565909"/>
                  <a:gd name="connsiteX269" fmla="*/ 1795463 w 2354580"/>
                  <a:gd name="connsiteY269" fmla="*/ 16192 h 1565909"/>
                  <a:gd name="connsiteX270" fmla="*/ 1351598 w 2354580"/>
                  <a:gd name="connsiteY270" fmla="*/ 80963 h 1565909"/>
                  <a:gd name="connsiteX271" fmla="*/ 1366838 w 2354580"/>
                  <a:gd name="connsiteY271" fmla="*/ 97155 h 1565909"/>
                  <a:gd name="connsiteX272" fmla="*/ 1432560 w 2354580"/>
                  <a:gd name="connsiteY272" fmla="*/ 97155 h 1565909"/>
                  <a:gd name="connsiteX273" fmla="*/ 1447800 w 2354580"/>
                  <a:gd name="connsiteY273" fmla="*/ 80963 h 1565909"/>
                  <a:gd name="connsiteX274" fmla="*/ 1447800 w 2354580"/>
                  <a:gd name="connsiteY274" fmla="*/ 16192 h 1565909"/>
                  <a:gd name="connsiteX275" fmla="*/ 1432560 w 2354580"/>
                  <a:gd name="connsiteY275" fmla="*/ 0 h 1565909"/>
                  <a:gd name="connsiteX276" fmla="*/ 1366838 w 2354580"/>
                  <a:gd name="connsiteY276" fmla="*/ 0 h 1565909"/>
                  <a:gd name="connsiteX277" fmla="*/ 1351598 w 2354580"/>
                  <a:gd name="connsiteY277" fmla="*/ 16192 h 1565909"/>
                  <a:gd name="connsiteX278" fmla="*/ 1351598 w 2354580"/>
                  <a:gd name="connsiteY278" fmla="*/ 80963 h 1565909"/>
                  <a:gd name="connsiteX279" fmla="*/ 1400175 w 2354580"/>
                  <a:gd name="connsiteY279" fmla="*/ 288607 h 1565909"/>
                  <a:gd name="connsiteX280" fmla="*/ 1353503 w 2354580"/>
                  <a:gd name="connsiteY280" fmla="*/ 306705 h 1565909"/>
                  <a:gd name="connsiteX281" fmla="*/ 1333500 w 2354580"/>
                  <a:gd name="connsiteY281" fmla="*/ 354330 h 1565909"/>
                  <a:gd name="connsiteX282" fmla="*/ 1353503 w 2354580"/>
                  <a:gd name="connsiteY282" fmla="*/ 401955 h 1565909"/>
                  <a:gd name="connsiteX283" fmla="*/ 1400175 w 2354580"/>
                  <a:gd name="connsiteY283" fmla="*/ 421005 h 1565909"/>
                  <a:gd name="connsiteX284" fmla="*/ 1446848 w 2354580"/>
                  <a:gd name="connsiteY284" fmla="*/ 401955 h 1565909"/>
                  <a:gd name="connsiteX285" fmla="*/ 1466850 w 2354580"/>
                  <a:gd name="connsiteY285" fmla="*/ 354330 h 1565909"/>
                  <a:gd name="connsiteX286" fmla="*/ 1446848 w 2354580"/>
                  <a:gd name="connsiteY286" fmla="*/ 306705 h 1565909"/>
                  <a:gd name="connsiteX287" fmla="*/ 1400175 w 2354580"/>
                  <a:gd name="connsiteY287" fmla="*/ 288607 h 156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2354580" h="1565909">
                    <a:moveTo>
                      <a:pt x="1353503" y="974407"/>
                    </a:moveTo>
                    <a:cubicBezTo>
                      <a:pt x="1366838" y="986790"/>
                      <a:pt x="1382078" y="993457"/>
                      <a:pt x="1400175" y="993457"/>
                    </a:cubicBezTo>
                    <a:cubicBezTo>
                      <a:pt x="1418273" y="993457"/>
                      <a:pt x="1433513" y="986790"/>
                      <a:pt x="1446848" y="974407"/>
                    </a:cubicBezTo>
                    <a:cubicBezTo>
                      <a:pt x="1460183" y="961072"/>
                      <a:pt x="1466850" y="945832"/>
                      <a:pt x="1466850" y="926782"/>
                    </a:cubicBezTo>
                    <a:cubicBezTo>
                      <a:pt x="1466850" y="908685"/>
                      <a:pt x="1460183" y="892493"/>
                      <a:pt x="1446848" y="879157"/>
                    </a:cubicBezTo>
                    <a:cubicBezTo>
                      <a:pt x="1433513" y="866775"/>
                      <a:pt x="1418273" y="861060"/>
                      <a:pt x="1400175" y="861060"/>
                    </a:cubicBezTo>
                    <a:cubicBezTo>
                      <a:pt x="1382078" y="861060"/>
                      <a:pt x="1365885" y="866775"/>
                      <a:pt x="1353503" y="879157"/>
                    </a:cubicBezTo>
                    <a:cubicBezTo>
                      <a:pt x="1340168" y="892493"/>
                      <a:pt x="1333500" y="907732"/>
                      <a:pt x="1333500" y="926782"/>
                    </a:cubicBezTo>
                    <a:cubicBezTo>
                      <a:pt x="1333500" y="945832"/>
                      <a:pt x="1340168" y="961072"/>
                      <a:pt x="1353503" y="974407"/>
                    </a:cubicBezTo>
                    <a:moveTo>
                      <a:pt x="1333500" y="1212532"/>
                    </a:moveTo>
                    <a:cubicBezTo>
                      <a:pt x="1333500" y="1231582"/>
                      <a:pt x="1340168" y="1246823"/>
                      <a:pt x="1353503" y="1260157"/>
                    </a:cubicBezTo>
                    <a:cubicBezTo>
                      <a:pt x="1366838" y="1272540"/>
                      <a:pt x="1382078" y="1279207"/>
                      <a:pt x="1400175" y="1279207"/>
                    </a:cubicBezTo>
                    <a:cubicBezTo>
                      <a:pt x="1418273" y="1279207"/>
                      <a:pt x="1433513" y="1272540"/>
                      <a:pt x="1446848" y="1260157"/>
                    </a:cubicBezTo>
                    <a:cubicBezTo>
                      <a:pt x="1460183" y="1246823"/>
                      <a:pt x="1466850" y="1231582"/>
                      <a:pt x="1466850" y="1212532"/>
                    </a:cubicBezTo>
                    <a:cubicBezTo>
                      <a:pt x="1466850" y="1194435"/>
                      <a:pt x="1460183" y="1179195"/>
                      <a:pt x="1446848" y="1165860"/>
                    </a:cubicBezTo>
                    <a:cubicBezTo>
                      <a:pt x="1433513" y="1153478"/>
                      <a:pt x="1418273" y="1146810"/>
                      <a:pt x="1400175" y="1146810"/>
                    </a:cubicBezTo>
                    <a:cubicBezTo>
                      <a:pt x="1382078" y="1146810"/>
                      <a:pt x="1365885" y="1153478"/>
                      <a:pt x="1353503" y="1165860"/>
                    </a:cubicBezTo>
                    <a:cubicBezTo>
                      <a:pt x="1340168" y="1179195"/>
                      <a:pt x="1333500" y="1194435"/>
                      <a:pt x="1333500" y="1212532"/>
                    </a:cubicBezTo>
                    <a:moveTo>
                      <a:pt x="1446848" y="687705"/>
                    </a:moveTo>
                    <a:cubicBezTo>
                      <a:pt x="1460183" y="674370"/>
                      <a:pt x="1466850" y="659130"/>
                      <a:pt x="1466850" y="640080"/>
                    </a:cubicBezTo>
                    <a:cubicBezTo>
                      <a:pt x="1466850" y="621982"/>
                      <a:pt x="1460183" y="606743"/>
                      <a:pt x="1446848" y="593407"/>
                    </a:cubicBezTo>
                    <a:cubicBezTo>
                      <a:pt x="1433513" y="580072"/>
                      <a:pt x="1418273" y="573405"/>
                      <a:pt x="1400175" y="573405"/>
                    </a:cubicBezTo>
                    <a:cubicBezTo>
                      <a:pt x="1382078" y="573405"/>
                      <a:pt x="1365885" y="580072"/>
                      <a:pt x="1353503" y="593407"/>
                    </a:cubicBezTo>
                    <a:cubicBezTo>
                      <a:pt x="1341120" y="606743"/>
                      <a:pt x="1333500" y="621982"/>
                      <a:pt x="1333500" y="640080"/>
                    </a:cubicBezTo>
                    <a:cubicBezTo>
                      <a:pt x="1333500" y="658177"/>
                      <a:pt x="1340168" y="674370"/>
                      <a:pt x="1353503" y="687705"/>
                    </a:cubicBezTo>
                    <a:cubicBezTo>
                      <a:pt x="1366838" y="701040"/>
                      <a:pt x="1382078" y="706755"/>
                      <a:pt x="1400175" y="706755"/>
                    </a:cubicBezTo>
                    <a:cubicBezTo>
                      <a:pt x="1418273" y="706755"/>
                      <a:pt x="1433513" y="701040"/>
                      <a:pt x="1446848" y="687705"/>
                    </a:cubicBezTo>
                    <a:moveTo>
                      <a:pt x="2335530" y="1260157"/>
                    </a:moveTo>
                    <a:cubicBezTo>
                      <a:pt x="2348865" y="1246823"/>
                      <a:pt x="2354580" y="1231582"/>
                      <a:pt x="2354580" y="1212532"/>
                    </a:cubicBezTo>
                    <a:cubicBezTo>
                      <a:pt x="2354580" y="1194435"/>
                      <a:pt x="2347913" y="1179195"/>
                      <a:pt x="2335530" y="1165860"/>
                    </a:cubicBezTo>
                    <a:cubicBezTo>
                      <a:pt x="2322195" y="1153478"/>
                      <a:pt x="2306955" y="1146810"/>
                      <a:pt x="2288858" y="1146810"/>
                    </a:cubicBezTo>
                    <a:cubicBezTo>
                      <a:pt x="2270760" y="1146810"/>
                      <a:pt x="2254568" y="1153478"/>
                      <a:pt x="2242185" y="1165860"/>
                    </a:cubicBezTo>
                    <a:cubicBezTo>
                      <a:pt x="2228850" y="1179195"/>
                      <a:pt x="2222183" y="1194435"/>
                      <a:pt x="2222183" y="1212532"/>
                    </a:cubicBezTo>
                    <a:cubicBezTo>
                      <a:pt x="2222183" y="1231582"/>
                      <a:pt x="2228850" y="1246823"/>
                      <a:pt x="2242185" y="1260157"/>
                    </a:cubicBezTo>
                    <a:cubicBezTo>
                      <a:pt x="2255520" y="1272540"/>
                      <a:pt x="2270760" y="1279207"/>
                      <a:pt x="2288858" y="1279207"/>
                    </a:cubicBezTo>
                    <a:cubicBezTo>
                      <a:pt x="2306003" y="1279207"/>
                      <a:pt x="2322195" y="1272540"/>
                      <a:pt x="2335530" y="1260157"/>
                    </a:cubicBezTo>
                    <a:moveTo>
                      <a:pt x="2335530" y="974407"/>
                    </a:moveTo>
                    <a:cubicBezTo>
                      <a:pt x="2348865" y="961072"/>
                      <a:pt x="2354580" y="945832"/>
                      <a:pt x="2354580" y="926782"/>
                    </a:cubicBezTo>
                    <a:cubicBezTo>
                      <a:pt x="2354580" y="908685"/>
                      <a:pt x="2347913" y="892493"/>
                      <a:pt x="2335530" y="879157"/>
                    </a:cubicBezTo>
                    <a:cubicBezTo>
                      <a:pt x="2322195" y="866775"/>
                      <a:pt x="2306955" y="861060"/>
                      <a:pt x="2288858" y="861060"/>
                    </a:cubicBezTo>
                    <a:cubicBezTo>
                      <a:pt x="2270760" y="861060"/>
                      <a:pt x="2254568" y="866775"/>
                      <a:pt x="2242185" y="879157"/>
                    </a:cubicBezTo>
                    <a:cubicBezTo>
                      <a:pt x="2228850" y="892493"/>
                      <a:pt x="2222183" y="907732"/>
                      <a:pt x="2222183" y="926782"/>
                    </a:cubicBezTo>
                    <a:cubicBezTo>
                      <a:pt x="2222183" y="945832"/>
                      <a:pt x="2228850" y="961072"/>
                      <a:pt x="2242185" y="974407"/>
                    </a:cubicBezTo>
                    <a:cubicBezTo>
                      <a:pt x="2255520" y="986790"/>
                      <a:pt x="2270760" y="993457"/>
                      <a:pt x="2288858" y="993457"/>
                    </a:cubicBezTo>
                    <a:cubicBezTo>
                      <a:pt x="2306003" y="993457"/>
                      <a:pt x="2322195" y="986790"/>
                      <a:pt x="2335530" y="974407"/>
                    </a:cubicBezTo>
                    <a:moveTo>
                      <a:pt x="1891665" y="974407"/>
                    </a:moveTo>
                    <a:cubicBezTo>
                      <a:pt x="1904048" y="961072"/>
                      <a:pt x="1910715" y="945832"/>
                      <a:pt x="1910715" y="926782"/>
                    </a:cubicBezTo>
                    <a:cubicBezTo>
                      <a:pt x="1910715" y="908685"/>
                      <a:pt x="1904048" y="892493"/>
                      <a:pt x="1891665" y="879157"/>
                    </a:cubicBezTo>
                    <a:cubicBezTo>
                      <a:pt x="1878330" y="866775"/>
                      <a:pt x="1863090" y="861060"/>
                      <a:pt x="1844993" y="861060"/>
                    </a:cubicBezTo>
                    <a:cubicBezTo>
                      <a:pt x="1825943" y="861060"/>
                      <a:pt x="1810703" y="866775"/>
                      <a:pt x="1797368" y="879157"/>
                    </a:cubicBezTo>
                    <a:cubicBezTo>
                      <a:pt x="1784985" y="892493"/>
                      <a:pt x="1778318" y="907732"/>
                      <a:pt x="1778318" y="926782"/>
                    </a:cubicBezTo>
                    <a:cubicBezTo>
                      <a:pt x="1778318" y="945832"/>
                      <a:pt x="1784985" y="961072"/>
                      <a:pt x="1797368" y="974407"/>
                    </a:cubicBezTo>
                    <a:cubicBezTo>
                      <a:pt x="1810703" y="986790"/>
                      <a:pt x="1825943" y="993457"/>
                      <a:pt x="1844993" y="993457"/>
                    </a:cubicBezTo>
                    <a:cubicBezTo>
                      <a:pt x="1862138" y="993457"/>
                      <a:pt x="1878330" y="986790"/>
                      <a:pt x="1891665" y="974407"/>
                    </a:cubicBezTo>
                    <a:moveTo>
                      <a:pt x="1891665" y="1260157"/>
                    </a:moveTo>
                    <a:cubicBezTo>
                      <a:pt x="1904048" y="1246823"/>
                      <a:pt x="1910715" y="1231582"/>
                      <a:pt x="1910715" y="1212532"/>
                    </a:cubicBezTo>
                    <a:cubicBezTo>
                      <a:pt x="1910715" y="1194435"/>
                      <a:pt x="1904048" y="1179195"/>
                      <a:pt x="1891665" y="1165860"/>
                    </a:cubicBezTo>
                    <a:cubicBezTo>
                      <a:pt x="1878330" y="1153478"/>
                      <a:pt x="1863090" y="1146810"/>
                      <a:pt x="1844993" y="1146810"/>
                    </a:cubicBezTo>
                    <a:cubicBezTo>
                      <a:pt x="1825943" y="1146810"/>
                      <a:pt x="1810703" y="1153478"/>
                      <a:pt x="1797368" y="1165860"/>
                    </a:cubicBezTo>
                    <a:cubicBezTo>
                      <a:pt x="1784985" y="1179195"/>
                      <a:pt x="1778318" y="1194435"/>
                      <a:pt x="1778318" y="1212532"/>
                    </a:cubicBezTo>
                    <a:cubicBezTo>
                      <a:pt x="1778318" y="1231582"/>
                      <a:pt x="1784985" y="1246823"/>
                      <a:pt x="1797368" y="1260157"/>
                    </a:cubicBezTo>
                    <a:cubicBezTo>
                      <a:pt x="1810703" y="1272540"/>
                      <a:pt x="1825943" y="1279207"/>
                      <a:pt x="1844993" y="1279207"/>
                    </a:cubicBezTo>
                    <a:cubicBezTo>
                      <a:pt x="1862138" y="1279207"/>
                      <a:pt x="1878330" y="1272540"/>
                      <a:pt x="1891665" y="1260157"/>
                    </a:cubicBezTo>
                    <a:moveTo>
                      <a:pt x="1891665" y="687705"/>
                    </a:moveTo>
                    <a:cubicBezTo>
                      <a:pt x="1904048" y="674370"/>
                      <a:pt x="1910715" y="659130"/>
                      <a:pt x="1910715" y="640080"/>
                    </a:cubicBezTo>
                    <a:cubicBezTo>
                      <a:pt x="1910715" y="621982"/>
                      <a:pt x="1904048" y="606743"/>
                      <a:pt x="1891665" y="593407"/>
                    </a:cubicBezTo>
                    <a:cubicBezTo>
                      <a:pt x="1878330" y="580072"/>
                      <a:pt x="1863090" y="573405"/>
                      <a:pt x="1844993" y="573405"/>
                    </a:cubicBezTo>
                    <a:cubicBezTo>
                      <a:pt x="1825943" y="573405"/>
                      <a:pt x="1810703" y="580072"/>
                      <a:pt x="1797368" y="593407"/>
                    </a:cubicBezTo>
                    <a:cubicBezTo>
                      <a:pt x="1784985" y="606743"/>
                      <a:pt x="1778318" y="621982"/>
                      <a:pt x="1778318" y="640080"/>
                    </a:cubicBezTo>
                    <a:cubicBezTo>
                      <a:pt x="1778318" y="658177"/>
                      <a:pt x="1784985" y="674370"/>
                      <a:pt x="1797368" y="687705"/>
                    </a:cubicBezTo>
                    <a:cubicBezTo>
                      <a:pt x="1810703" y="701040"/>
                      <a:pt x="1825943" y="706755"/>
                      <a:pt x="1844993" y="706755"/>
                    </a:cubicBezTo>
                    <a:cubicBezTo>
                      <a:pt x="1862138" y="706755"/>
                      <a:pt x="1878330" y="701040"/>
                      <a:pt x="1891665" y="687705"/>
                    </a:cubicBezTo>
                    <a:moveTo>
                      <a:pt x="2241233" y="593407"/>
                    </a:moveTo>
                    <a:cubicBezTo>
                      <a:pt x="2227898" y="606743"/>
                      <a:pt x="2221230" y="621982"/>
                      <a:pt x="2221230" y="640080"/>
                    </a:cubicBezTo>
                    <a:cubicBezTo>
                      <a:pt x="2221230" y="658177"/>
                      <a:pt x="2227898" y="674370"/>
                      <a:pt x="2241233" y="687705"/>
                    </a:cubicBezTo>
                    <a:cubicBezTo>
                      <a:pt x="2254568" y="701040"/>
                      <a:pt x="2269808" y="706755"/>
                      <a:pt x="2287905" y="706755"/>
                    </a:cubicBezTo>
                    <a:cubicBezTo>
                      <a:pt x="2306003" y="706755"/>
                      <a:pt x="2321243" y="700088"/>
                      <a:pt x="2334578" y="687705"/>
                    </a:cubicBezTo>
                    <a:cubicBezTo>
                      <a:pt x="2347913" y="675322"/>
                      <a:pt x="2353628" y="659130"/>
                      <a:pt x="2353628" y="640080"/>
                    </a:cubicBezTo>
                    <a:cubicBezTo>
                      <a:pt x="2353628" y="621982"/>
                      <a:pt x="2346960" y="606743"/>
                      <a:pt x="2334578" y="593407"/>
                    </a:cubicBezTo>
                    <a:cubicBezTo>
                      <a:pt x="2322195" y="580072"/>
                      <a:pt x="2306003" y="573405"/>
                      <a:pt x="2287905" y="573405"/>
                    </a:cubicBezTo>
                    <a:cubicBezTo>
                      <a:pt x="2269808" y="574357"/>
                      <a:pt x="2254568" y="581025"/>
                      <a:pt x="2241233" y="593407"/>
                    </a:cubicBezTo>
                    <a:moveTo>
                      <a:pt x="558165" y="1546860"/>
                    </a:moveTo>
                    <a:cubicBezTo>
                      <a:pt x="571500" y="1533525"/>
                      <a:pt x="578168" y="1518285"/>
                      <a:pt x="578168" y="1499235"/>
                    </a:cubicBezTo>
                    <a:cubicBezTo>
                      <a:pt x="578168" y="1480185"/>
                      <a:pt x="571500" y="1464945"/>
                      <a:pt x="558165" y="1451610"/>
                    </a:cubicBezTo>
                    <a:cubicBezTo>
                      <a:pt x="545783" y="1439228"/>
                      <a:pt x="529590" y="1433513"/>
                      <a:pt x="511493" y="1433513"/>
                    </a:cubicBezTo>
                    <a:cubicBezTo>
                      <a:pt x="493395" y="1433513"/>
                      <a:pt x="477203" y="1439228"/>
                      <a:pt x="464820" y="1451610"/>
                    </a:cubicBezTo>
                    <a:cubicBezTo>
                      <a:pt x="451485" y="1464945"/>
                      <a:pt x="445770" y="1480185"/>
                      <a:pt x="444818" y="1499235"/>
                    </a:cubicBezTo>
                    <a:cubicBezTo>
                      <a:pt x="444818" y="1517332"/>
                      <a:pt x="451485" y="1533525"/>
                      <a:pt x="464820" y="1546860"/>
                    </a:cubicBezTo>
                    <a:cubicBezTo>
                      <a:pt x="478155" y="1560195"/>
                      <a:pt x="493395" y="1565910"/>
                      <a:pt x="511493" y="1565910"/>
                    </a:cubicBezTo>
                    <a:cubicBezTo>
                      <a:pt x="530543" y="1565910"/>
                      <a:pt x="545783" y="1559242"/>
                      <a:pt x="558165" y="1546860"/>
                    </a:cubicBezTo>
                    <a:moveTo>
                      <a:pt x="114300" y="1546860"/>
                    </a:moveTo>
                    <a:cubicBezTo>
                      <a:pt x="127635" y="1533525"/>
                      <a:pt x="133350" y="1518285"/>
                      <a:pt x="133350" y="1499235"/>
                    </a:cubicBezTo>
                    <a:cubicBezTo>
                      <a:pt x="133350" y="1480185"/>
                      <a:pt x="126683" y="1464945"/>
                      <a:pt x="114300" y="1451610"/>
                    </a:cubicBezTo>
                    <a:cubicBezTo>
                      <a:pt x="100965" y="1439228"/>
                      <a:pt x="85725" y="1433513"/>
                      <a:pt x="67628" y="1433513"/>
                    </a:cubicBezTo>
                    <a:cubicBezTo>
                      <a:pt x="49530" y="1433513"/>
                      <a:pt x="33338" y="1439228"/>
                      <a:pt x="20955" y="1451610"/>
                    </a:cubicBezTo>
                    <a:cubicBezTo>
                      <a:pt x="7620" y="1464945"/>
                      <a:pt x="953" y="1480185"/>
                      <a:pt x="953" y="1499235"/>
                    </a:cubicBezTo>
                    <a:cubicBezTo>
                      <a:pt x="953" y="1517332"/>
                      <a:pt x="7620" y="1533525"/>
                      <a:pt x="20955" y="1546860"/>
                    </a:cubicBezTo>
                    <a:cubicBezTo>
                      <a:pt x="34290" y="1560195"/>
                      <a:pt x="49530" y="1565910"/>
                      <a:pt x="67628" y="1565910"/>
                    </a:cubicBezTo>
                    <a:cubicBezTo>
                      <a:pt x="85725" y="1565910"/>
                      <a:pt x="100965" y="1559242"/>
                      <a:pt x="114300" y="1546860"/>
                    </a:cubicBezTo>
                    <a:moveTo>
                      <a:pt x="66675" y="1146810"/>
                    </a:moveTo>
                    <a:cubicBezTo>
                      <a:pt x="48578" y="1146810"/>
                      <a:pt x="32385" y="1153478"/>
                      <a:pt x="20003" y="1165860"/>
                    </a:cubicBezTo>
                    <a:cubicBezTo>
                      <a:pt x="6668" y="1179195"/>
                      <a:pt x="0" y="1194435"/>
                      <a:pt x="0" y="1212532"/>
                    </a:cubicBezTo>
                    <a:cubicBezTo>
                      <a:pt x="0" y="1231582"/>
                      <a:pt x="6668" y="1246823"/>
                      <a:pt x="20003" y="1260157"/>
                    </a:cubicBezTo>
                    <a:cubicBezTo>
                      <a:pt x="33338" y="1272540"/>
                      <a:pt x="48578" y="1279207"/>
                      <a:pt x="66675" y="1279207"/>
                    </a:cubicBezTo>
                    <a:cubicBezTo>
                      <a:pt x="84773" y="1279207"/>
                      <a:pt x="100013" y="1272540"/>
                      <a:pt x="113348" y="1260157"/>
                    </a:cubicBezTo>
                    <a:cubicBezTo>
                      <a:pt x="126683" y="1246823"/>
                      <a:pt x="132398" y="1231582"/>
                      <a:pt x="132398" y="1212532"/>
                    </a:cubicBezTo>
                    <a:cubicBezTo>
                      <a:pt x="132398" y="1194435"/>
                      <a:pt x="125730" y="1179195"/>
                      <a:pt x="113348" y="1165860"/>
                    </a:cubicBezTo>
                    <a:cubicBezTo>
                      <a:pt x="100965" y="1153478"/>
                      <a:pt x="85725" y="1146810"/>
                      <a:pt x="66675" y="1146810"/>
                    </a:cubicBezTo>
                    <a:moveTo>
                      <a:pt x="114300" y="974407"/>
                    </a:moveTo>
                    <a:cubicBezTo>
                      <a:pt x="127635" y="961072"/>
                      <a:pt x="133350" y="945832"/>
                      <a:pt x="133350" y="926782"/>
                    </a:cubicBezTo>
                    <a:cubicBezTo>
                      <a:pt x="133350" y="908685"/>
                      <a:pt x="126683" y="892493"/>
                      <a:pt x="114300" y="879157"/>
                    </a:cubicBezTo>
                    <a:cubicBezTo>
                      <a:pt x="100965" y="866775"/>
                      <a:pt x="85725" y="861060"/>
                      <a:pt x="67628" y="861060"/>
                    </a:cubicBezTo>
                    <a:cubicBezTo>
                      <a:pt x="49530" y="861060"/>
                      <a:pt x="33338" y="866775"/>
                      <a:pt x="20955" y="879157"/>
                    </a:cubicBezTo>
                    <a:cubicBezTo>
                      <a:pt x="7620" y="892493"/>
                      <a:pt x="953" y="907732"/>
                      <a:pt x="953" y="926782"/>
                    </a:cubicBezTo>
                    <a:cubicBezTo>
                      <a:pt x="953" y="945832"/>
                      <a:pt x="7620" y="961072"/>
                      <a:pt x="20955" y="974407"/>
                    </a:cubicBezTo>
                    <a:cubicBezTo>
                      <a:pt x="34290" y="986790"/>
                      <a:pt x="49530" y="993457"/>
                      <a:pt x="67628" y="993457"/>
                    </a:cubicBezTo>
                    <a:cubicBezTo>
                      <a:pt x="85725" y="993457"/>
                      <a:pt x="100965" y="986790"/>
                      <a:pt x="114300" y="974407"/>
                    </a:cubicBezTo>
                    <a:moveTo>
                      <a:pt x="66675" y="574357"/>
                    </a:moveTo>
                    <a:cubicBezTo>
                      <a:pt x="48578" y="574357"/>
                      <a:pt x="32385" y="581025"/>
                      <a:pt x="20003" y="594360"/>
                    </a:cubicBezTo>
                    <a:cubicBezTo>
                      <a:pt x="7620" y="607695"/>
                      <a:pt x="0" y="622935"/>
                      <a:pt x="0" y="641032"/>
                    </a:cubicBezTo>
                    <a:cubicBezTo>
                      <a:pt x="0" y="659130"/>
                      <a:pt x="6668" y="675322"/>
                      <a:pt x="20003" y="688657"/>
                    </a:cubicBezTo>
                    <a:cubicBezTo>
                      <a:pt x="33338" y="701993"/>
                      <a:pt x="48578" y="707707"/>
                      <a:pt x="66675" y="707707"/>
                    </a:cubicBezTo>
                    <a:cubicBezTo>
                      <a:pt x="84773" y="707707"/>
                      <a:pt x="100013" y="701040"/>
                      <a:pt x="113348" y="688657"/>
                    </a:cubicBezTo>
                    <a:cubicBezTo>
                      <a:pt x="126683" y="676275"/>
                      <a:pt x="132398" y="660082"/>
                      <a:pt x="132398" y="641032"/>
                    </a:cubicBezTo>
                    <a:cubicBezTo>
                      <a:pt x="132398" y="622935"/>
                      <a:pt x="125730" y="607695"/>
                      <a:pt x="113348" y="594360"/>
                    </a:cubicBezTo>
                    <a:cubicBezTo>
                      <a:pt x="100965" y="581025"/>
                      <a:pt x="85725" y="574357"/>
                      <a:pt x="66675" y="574357"/>
                    </a:cubicBezTo>
                    <a:moveTo>
                      <a:pt x="1002983" y="1260157"/>
                    </a:moveTo>
                    <a:cubicBezTo>
                      <a:pt x="1015365" y="1246823"/>
                      <a:pt x="1022033" y="1231582"/>
                      <a:pt x="1022033" y="1212532"/>
                    </a:cubicBezTo>
                    <a:cubicBezTo>
                      <a:pt x="1022033" y="1194435"/>
                      <a:pt x="1015365" y="1179195"/>
                      <a:pt x="1002983" y="1165860"/>
                    </a:cubicBezTo>
                    <a:cubicBezTo>
                      <a:pt x="989648" y="1153478"/>
                      <a:pt x="974408" y="1146810"/>
                      <a:pt x="956310" y="1146810"/>
                    </a:cubicBezTo>
                    <a:cubicBezTo>
                      <a:pt x="937260" y="1146810"/>
                      <a:pt x="922020" y="1153478"/>
                      <a:pt x="908685" y="1165860"/>
                    </a:cubicBezTo>
                    <a:cubicBezTo>
                      <a:pt x="896303" y="1179195"/>
                      <a:pt x="889635" y="1194435"/>
                      <a:pt x="889635" y="1212532"/>
                    </a:cubicBezTo>
                    <a:cubicBezTo>
                      <a:pt x="889635" y="1231582"/>
                      <a:pt x="896303" y="1246823"/>
                      <a:pt x="908685" y="1260157"/>
                    </a:cubicBezTo>
                    <a:cubicBezTo>
                      <a:pt x="922020" y="1272540"/>
                      <a:pt x="937260" y="1279207"/>
                      <a:pt x="956310" y="1279207"/>
                    </a:cubicBezTo>
                    <a:cubicBezTo>
                      <a:pt x="974408" y="1279207"/>
                      <a:pt x="989648" y="1272540"/>
                      <a:pt x="1002983" y="1260157"/>
                    </a:cubicBezTo>
                    <a:moveTo>
                      <a:pt x="1002983" y="974407"/>
                    </a:moveTo>
                    <a:cubicBezTo>
                      <a:pt x="1015365" y="961072"/>
                      <a:pt x="1022033" y="945832"/>
                      <a:pt x="1022033" y="926782"/>
                    </a:cubicBezTo>
                    <a:cubicBezTo>
                      <a:pt x="1022033" y="908685"/>
                      <a:pt x="1015365" y="892493"/>
                      <a:pt x="1002983" y="879157"/>
                    </a:cubicBezTo>
                    <a:cubicBezTo>
                      <a:pt x="989648" y="866775"/>
                      <a:pt x="974408" y="861060"/>
                      <a:pt x="956310" y="861060"/>
                    </a:cubicBezTo>
                    <a:cubicBezTo>
                      <a:pt x="937260" y="861060"/>
                      <a:pt x="922020" y="866775"/>
                      <a:pt x="908685" y="879157"/>
                    </a:cubicBezTo>
                    <a:cubicBezTo>
                      <a:pt x="896303" y="892493"/>
                      <a:pt x="889635" y="907732"/>
                      <a:pt x="889635" y="926782"/>
                    </a:cubicBezTo>
                    <a:cubicBezTo>
                      <a:pt x="889635" y="945832"/>
                      <a:pt x="896303" y="961072"/>
                      <a:pt x="908685" y="974407"/>
                    </a:cubicBezTo>
                    <a:cubicBezTo>
                      <a:pt x="922020" y="986790"/>
                      <a:pt x="937260" y="993457"/>
                      <a:pt x="956310" y="993457"/>
                    </a:cubicBezTo>
                    <a:cubicBezTo>
                      <a:pt x="974408" y="993457"/>
                      <a:pt x="989648" y="986790"/>
                      <a:pt x="1002983" y="974407"/>
                    </a:cubicBezTo>
                    <a:moveTo>
                      <a:pt x="558165" y="1260157"/>
                    </a:moveTo>
                    <a:cubicBezTo>
                      <a:pt x="571500" y="1246823"/>
                      <a:pt x="578168" y="1231582"/>
                      <a:pt x="578168" y="1212532"/>
                    </a:cubicBezTo>
                    <a:cubicBezTo>
                      <a:pt x="578168" y="1194435"/>
                      <a:pt x="571500" y="1179195"/>
                      <a:pt x="558165" y="1165860"/>
                    </a:cubicBezTo>
                    <a:cubicBezTo>
                      <a:pt x="545783" y="1153478"/>
                      <a:pt x="529590" y="1146810"/>
                      <a:pt x="511493" y="1146810"/>
                    </a:cubicBezTo>
                    <a:cubicBezTo>
                      <a:pt x="493395" y="1146810"/>
                      <a:pt x="477203" y="1153478"/>
                      <a:pt x="464820" y="1165860"/>
                    </a:cubicBezTo>
                    <a:cubicBezTo>
                      <a:pt x="451485" y="1179195"/>
                      <a:pt x="445770" y="1194435"/>
                      <a:pt x="444818" y="1212532"/>
                    </a:cubicBezTo>
                    <a:cubicBezTo>
                      <a:pt x="444818" y="1231582"/>
                      <a:pt x="451485" y="1246823"/>
                      <a:pt x="464820" y="1260157"/>
                    </a:cubicBezTo>
                    <a:cubicBezTo>
                      <a:pt x="478155" y="1272540"/>
                      <a:pt x="493395" y="1279207"/>
                      <a:pt x="511493" y="1279207"/>
                    </a:cubicBezTo>
                    <a:cubicBezTo>
                      <a:pt x="530543" y="1279207"/>
                      <a:pt x="545783" y="1272540"/>
                      <a:pt x="558165" y="1260157"/>
                    </a:cubicBezTo>
                    <a:moveTo>
                      <a:pt x="558165" y="974407"/>
                    </a:moveTo>
                    <a:cubicBezTo>
                      <a:pt x="571500" y="961072"/>
                      <a:pt x="578168" y="945832"/>
                      <a:pt x="578168" y="926782"/>
                    </a:cubicBezTo>
                    <a:cubicBezTo>
                      <a:pt x="578168" y="908685"/>
                      <a:pt x="571500" y="892493"/>
                      <a:pt x="558165" y="879157"/>
                    </a:cubicBezTo>
                    <a:cubicBezTo>
                      <a:pt x="545783" y="866775"/>
                      <a:pt x="529590" y="861060"/>
                      <a:pt x="511493" y="861060"/>
                    </a:cubicBezTo>
                    <a:cubicBezTo>
                      <a:pt x="493395" y="861060"/>
                      <a:pt x="477203" y="866775"/>
                      <a:pt x="464820" y="879157"/>
                    </a:cubicBezTo>
                    <a:cubicBezTo>
                      <a:pt x="451485" y="892493"/>
                      <a:pt x="445770" y="907732"/>
                      <a:pt x="444818" y="926782"/>
                    </a:cubicBezTo>
                    <a:cubicBezTo>
                      <a:pt x="444818" y="945832"/>
                      <a:pt x="451485" y="961072"/>
                      <a:pt x="464820" y="974407"/>
                    </a:cubicBezTo>
                    <a:cubicBezTo>
                      <a:pt x="478155" y="986790"/>
                      <a:pt x="493395" y="993457"/>
                      <a:pt x="511493" y="993457"/>
                    </a:cubicBezTo>
                    <a:cubicBezTo>
                      <a:pt x="530543" y="993457"/>
                      <a:pt x="545783" y="986790"/>
                      <a:pt x="558165" y="974407"/>
                    </a:cubicBezTo>
                    <a:moveTo>
                      <a:pt x="578168" y="640080"/>
                    </a:moveTo>
                    <a:cubicBezTo>
                      <a:pt x="578168" y="621982"/>
                      <a:pt x="571500" y="606743"/>
                      <a:pt x="558165" y="593407"/>
                    </a:cubicBezTo>
                    <a:cubicBezTo>
                      <a:pt x="545783" y="580072"/>
                      <a:pt x="529590" y="573405"/>
                      <a:pt x="511493" y="573405"/>
                    </a:cubicBezTo>
                    <a:cubicBezTo>
                      <a:pt x="493395" y="573405"/>
                      <a:pt x="477203" y="580072"/>
                      <a:pt x="464820" y="593407"/>
                    </a:cubicBezTo>
                    <a:cubicBezTo>
                      <a:pt x="451485" y="606743"/>
                      <a:pt x="445770" y="621982"/>
                      <a:pt x="444818" y="640080"/>
                    </a:cubicBezTo>
                    <a:cubicBezTo>
                      <a:pt x="444818" y="658177"/>
                      <a:pt x="451485" y="674370"/>
                      <a:pt x="464820" y="687705"/>
                    </a:cubicBezTo>
                    <a:cubicBezTo>
                      <a:pt x="478155" y="701040"/>
                      <a:pt x="493395" y="706755"/>
                      <a:pt x="511493" y="706755"/>
                    </a:cubicBezTo>
                    <a:cubicBezTo>
                      <a:pt x="529590" y="706755"/>
                      <a:pt x="545783" y="700088"/>
                      <a:pt x="558165" y="687705"/>
                    </a:cubicBezTo>
                    <a:cubicBezTo>
                      <a:pt x="571500" y="674370"/>
                      <a:pt x="578168" y="659130"/>
                      <a:pt x="578168" y="640080"/>
                    </a:cubicBezTo>
                    <a:moveTo>
                      <a:pt x="908685" y="593407"/>
                    </a:moveTo>
                    <a:cubicBezTo>
                      <a:pt x="896303" y="606743"/>
                      <a:pt x="889635" y="621982"/>
                      <a:pt x="889635" y="640080"/>
                    </a:cubicBezTo>
                    <a:cubicBezTo>
                      <a:pt x="889635" y="658177"/>
                      <a:pt x="896303" y="674370"/>
                      <a:pt x="908685" y="687705"/>
                    </a:cubicBezTo>
                    <a:cubicBezTo>
                      <a:pt x="922020" y="701040"/>
                      <a:pt x="937260" y="706755"/>
                      <a:pt x="956310" y="706755"/>
                    </a:cubicBezTo>
                    <a:cubicBezTo>
                      <a:pt x="974408" y="706755"/>
                      <a:pt x="989648" y="700088"/>
                      <a:pt x="1002983" y="687705"/>
                    </a:cubicBezTo>
                    <a:cubicBezTo>
                      <a:pt x="1015365" y="674370"/>
                      <a:pt x="1022033" y="659130"/>
                      <a:pt x="1022033" y="640080"/>
                    </a:cubicBezTo>
                    <a:cubicBezTo>
                      <a:pt x="1022033" y="621982"/>
                      <a:pt x="1015365" y="606743"/>
                      <a:pt x="1002983" y="593407"/>
                    </a:cubicBezTo>
                    <a:cubicBezTo>
                      <a:pt x="989648" y="580072"/>
                      <a:pt x="974408" y="573405"/>
                      <a:pt x="956310" y="573405"/>
                    </a:cubicBezTo>
                    <a:cubicBezTo>
                      <a:pt x="937260" y="574357"/>
                      <a:pt x="922020" y="581025"/>
                      <a:pt x="908685" y="593407"/>
                    </a:cubicBezTo>
                    <a:moveTo>
                      <a:pt x="1002983" y="306705"/>
                    </a:moveTo>
                    <a:cubicBezTo>
                      <a:pt x="989648" y="294322"/>
                      <a:pt x="974408" y="288607"/>
                      <a:pt x="956310" y="288607"/>
                    </a:cubicBezTo>
                    <a:cubicBezTo>
                      <a:pt x="937260" y="288607"/>
                      <a:pt x="922020" y="294322"/>
                      <a:pt x="908685" y="306705"/>
                    </a:cubicBezTo>
                    <a:cubicBezTo>
                      <a:pt x="896303" y="320040"/>
                      <a:pt x="889635" y="335280"/>
                      <a:pt x="889635" y="354330"/>
                    </a:cubicBezTo>
                    <a:cubicBezTo>
                      <a:pt x="889635" y="373380"/>
                      <a:pt x="896303" y="388620"/>
                      <a:pt x="908685" y="401955"/>
                    </a:cubicBezTo>
                    <a:cubicBezTo>
                      <a:pt x="922020" y="415290"/>
                      <a:pt x="937260" y="421005"/>
                      <a:pt x="956310" y="421005"/>
                    </a:cubicBezTo>
                    <a:cubicBezTo>
                      <a:pt x="974408" y="421005"/>
                      <a:pt x="989648" y="414338"/>
                      <a:pt x="1002983" y="401955"/>
                    </a:cubicBezTo>
                    <a:cubicBezTo>
                      <a:pt x="1015365" y="389572"/>
                      <a:pt x="1022033" y="373380"/>
                      <a:pt x="1022033" y="354330"/>
                    </a:cubicBezTo>
                    <a:cubicBezTo>
                      <a:pt x="1022033" y="335280"/>
                      <a:pt x="1015365" y="320040"/>
                      <a:pt x="1002983" y="306705"/>
                    </a:cubicBezTo>
                    <a:moveTo>
                      <a:pt x="987743" y="0"/>
                    </a:moveTo>
                    <a:lnTo>
                      <a:pt x="922020" y="0"/>
                    </a:lnTo>
                    <a:cubicBezTo>
                      <a:pt x="911543" y="0"/>
                      <a:pt x="906780" y="5715"/>
                      <a:pt x="906780" y="16192"/>
                    </a:cubicBezTo>
                    <a:lnTo>
                      <a:pt x="906780" y="80963"/>
                    </a:lnTo>
                    <a:cubicBezTo>
                      <a:pt x="906780" y="91440"/>
                      <a:pt x="911543" y="97155"/>
                      <a:pt x="922020" y="97155"/>
                    </a:cubicBezTo>
                    <a:lnTo>
                      <a:pt x="987743" y="97155"/>
                    </a:lnTo>
                    <a:cubicBezTo>
                      <a:pt x="998220" y="97155"/>
                      <a:pt x="1002983" y="91440"/>
                      <a:pt x="1002983" y="80963"/>
                    </a:cubicBezTo>
                    <a:lnTo>
                      <a:pt x="1002983" y="16192"/>
                    </a:lnTo>
                    <a:cubicBezTo>
                      <a:pt x="1003935" y="5715"/>
                      <a:pt x="998220" y="0"/>
                      <a:pt x="987743" y="0"/>
                    </a:cubicBezTo>
                    <a:moveTo>
                      <a:pt x="558165" y="306705"/>
                    </a:moveTo>
                    <a:cubicBezTo>
                      <a:pt x="545783" y="294322"/>
                      <a:pt x="529590" y="288607"/>
                      <a:pt x="511493" y="288607"/>
                    </a:cubicBezTo>
                    <a:cubicBezTo>
                      <a:pt x="493395" y="288607"/>
                      <a:pt x="477203" y="294322"/>
                      <a:pt x="464820" y="306705"/>
                    </a:cubicBezTo>
                    <a:cubicBezTo>
                      <a:pt x="451485" y="320040"/>
                      <a:pt x="445770" y="335280"/>
                      <a:pt x="444818" y="354330"/>
                    </a:cubicBezTo>
                    <a:cubicBezTo>
                      <a:pt x="444818" y="373380"/>
                      <a:pt x="451485" y="388620"/>
                      <a:pt x="464820" y="401955"/>
                    </a:cubicBezTo>
                    <a:cubicBezTo>
                      <a:pt x="478155" y="415290"/>
                      <a:pt x="493395" y="421005"/>
                      <a:pt x="511493" y="421005"/>
                    </a:cubicBezTo>
                    <a:cubicBezTo>
                      <a:pt x="529590" y="421005"/>
                      <a:pt x="545783" y="414338"/>
                      <a:pt x="558165" y="401955"/>
                    </a:cubicBezTo>
                    <a:cubicBezTo>
                      <a:pt x="571500" y="389572"/>
                      <a:pt x="578168" y="373380"/>
                      <a:pt x="578168" y="354330"/>
                    </a:cubicBezTo>
                    <a:cubicBezTo>
                      <a:pt x="578168" y="335280"/>
                      <a:pt x="571500" y="320040"/>
                      <a:pt x="558165" y="306705"/>
                    </a:cubicBezTo>
                    <a:moveTo>
                      <a:pt x="543878" y="0"/>
                    </a:moveTo>
                    <a:lnTo>
                      <a:pt x="478155" y="0"/>
                    </a:lnTo>
                    <a:cubicBezTo>
                      <a:pt x="467678" y="0"/>
                      <a:pt x="462915" y="5715"/>
                      <a:pt x="462915" y="16192"/>
                    </a:cubicBezTo>
                    <a:lnTo>
                      <a:pt x="462915" y="80963"/>
                    </a:lnTo>
                    <a:cubicBezTo>
                      <a:pt x="462915" y="91440"/>
                      <a:pt x="467678" y="97155"/>
                      <a:pt x="478155" y="97155"/>
                    </a:cubicBezTo>
                    <a:lnTo>
                      <a:pt x="543878" y="97155"/>
                    </a:lnTo>
                    <a:cubicBezTo>
                      <a:pt x="554355" y="97155"/>
                      <a:pt x="560070" y="91440"/>
                      <a:pt x="559118" y="80963"/>
                    </a:cubicBezTo>
                    <a:lnTo>
                      <a:pt x="559118" y="16192"/>
                    </a:lnTo>
                    <a:cubicBezTo>
                      <a:pt x="560070" y="5715"/>
                      <a:pt x="554355" y="0"/>
                      <a:pt x="543878" y="0"/>
                    </a:cubicBezTo>
                    <a:moveTo>
                      <a:pt x="66675" y="288607"/>
                    </a:moveTo>
                    <a:cubicBezTo>
                      <a:pt x="48578" y="288607"/>
                      <a:pt x="32385" y="294322"/>
                      <a:pt x="20003" y="306705"/>
                    </a:cubicBezTo>
                    <a:cubicBezTo>
                      <a:pt x="6668" y="320040"/>
                      <a:pt x="0" y="335280"/>
                      <a:pt x="0" y="354330"/>
                    </a:cubicBezTo>
                    <a:cubicBezTo>
                      <a:pt x="0" y="373380"/>
                      <a:pt x="6668" y="388620"/>
                      <a:pt x="20003" y="401955"/>
                    </a:cubicBezTo>
                    <a:cubicBezTo>
                      <a:pt x="33338" y="415290"/>
                      <a:pt x="48578" y="421005"/>
                      <a:pt x="66675" y="421005"/>
                    </a:cubicBezTo>
                    <a:cubicBezTo>
                      <a:pt x="84773" y="421005"/>
                      <a:pt x="100013" y="414338"/>
                      <a:pt x="113348" y="401955"/>
                    </a:cubicBezTo>
                    <a:cubicBezTo>
                      <a:pt x="126683" y="389572"/>
                      <a:pt x="132398" y="373380"/>
                      <a:pt x="132398" y="354330"/>
                    </a:cubicBezTo>
                    <a:cubicBezTo>
                      <a:pt x="132398" y="335280"/>
                      <a:pt x="125730" y="320040"/>
                      <a:pt x="113348" y="306705"/>
                    </a:cubicBezTo>
                    <a:cubicBezTo>
                      <a:pt x="100965" y="294322"/>
                      <a:pt x="85725" y="288607"/>
                      <a:pt x="66675" y="288607"/>
                    </a:cubicBezTo>
                    <a:moveTo>
                      <a:pt x="114300" y="16192"/>
                    </a:moveTo>
                    <a:cubicBezTo>
                      <a:pt x="114300" y="5715"/>
                      <a:pt x="108585" y="0"/>
                      <a:pt x="99060" y="0"/>
                    </a:cubicBezTo>
                    <a:lnTo>
                      <a:pt x="33338" y="0"/>
                    </a:lnTo>
                    <a:cubicBezTo>
                      <a:pt x="22860" y="0"/>
                      <a:pt x="18098" y="5715"/>
                      <a:pt x="18098" y="16192"/>
                    </a:cubicBezTo>
                    <a:lnTo>
                      <a:pt x="18098" y="80963"/>
                    </a:lnTo>
                    <a:cubicBezTo>
                      <a:pt x="18098" y="91440"/>
                      <a:pt x="22860" y="97155"/>
                      <a:pt x="33338" y="97155"/>
                    </a:cubicBezTo>
                    <a:lnTo>
                      <a:pt x="99060" y="97155"/>
                    </a:lnTo>
                    <a:cubicBezTo>
                      <a:pt x="109538" y="97155"/>
                      <a:pt x="114300" y="91440"/>
                      <a:pt x="114300" y="80963"/>
                    </a:cubicBezTo>
                    <a:lnTo>
                      <a:pt x="114300" y="16192"/>
                    </a:lnTo>
                    <a:moveTo>
                      <a:pt x="2335530" y="306705"/>
                    </a:moveTo>
                    <a:cubicBezTo>
                      <a:pt x="2322195" y="294322"/>
                      <a:pt x="2306955" y="288607"/>
                      <a:pt x="2288858" y="288607"/>
                    </a:cubicBezTo>
                    <a:cubicBezTo>
                      <a:pt x="2270760" y="288607"/>
                      <a:pt x="2254568" y="294322"/>
                      <a:pt x="2242185" y="306705"/>
                    </a:cubicBezTo>
                    <a:cubicBezTo>
                      <a:pt x="2228850" y="320040"/>
                      <a:pt x="2222183" y="335280"/>
                      <a:pt x="2222183" y="354330"/>
                    </a:cubicBezTo>
                    <a:cubicBezTo>
                      <a:pt x="2222183" y="373380"/>
                      <a:pt x="2228850" y="388620"/>
                      <a:pt x="2242185" y="401955"/>
                    </a:cubicBezTo>
                    <a:cubicBezTo>
                      <a:pt x="2255520" y="415290"/>
                      <a:pt x="2270760" y="421005"/>
                      <a:pt x="2288858" y="421005"/>
                    </a:cubicBezTo>
                    <a:cubicBezTo>
                      <a:pt x="2306955" y="421005"/>
                      <a:pt x="2322195" y="414338"/>
                      <a:pt x="2335530" y="401955"/>
                    </a:cubicBezTo>
                    <a:cubicBezTo>
                      <a:pt x="2348865" y="389572"/>
                      <a:pt x="2354580" y="373380"/>
                      <a:pt x="2354580" y="354330"/>
                    </a:cubicBezTo>
                    <a:cubicBezTo>
                      <a:pt x="2354580" y="335280"/>
                      <a:pt x="2347913" y="320040"/>
                      <a:pt x="2335530" y="306705"/>
                    </a:cubicBezTo>
                    <a:moveTo>
                      <a:pt x="2320290" y="0"/>
                    </a:moveTo>
                    <a:lnTo>
                      <a:pt x="2254568" y="0"/>
                    </a:lnTo>
                    <a:cubicBezTo>
                      <a:pt x="2244090" y="0"/>
                      <a:pt x="2239328" y="5715"/>
                      <a:pt x="2239328" y="16192"/>
                    </a:cubicBezTo>
                    <a:lnTo>
                      <a:pt x="2239328" y="80963"/>
                    </a:lnTo>
                    <a:cubicBezTo>
                      <a:pt x="2239328" y="91440"/>
                      <a:pt x="2244090" y="97155"/>
                      <a:pt x="2254568" y="97155"/>
                    </a:cubicBezTo>
                    <a:lnTo>
                      <a:pt x="2320290" y="97155"/>
                    </a:lnTo>
                    <a:cubicBezTo>
                      <a:pt x="2330768" y="97155"/>
                      <a:pt x="2335530" y="91440"/>
                      <a:pt x="2335530" y="80963"/>
                    </a:cubicBezTo>
                    <a:lnTo>
                      <a:pt x="2335530" y="16192"/>
                    </a:lnTo>
                    <a:cubicBezTo>
                      <a:pt x="2335530" y="5715"/>
                      <a:pt x="2330768" y="0"/>
                      <a:pt x="2320290" y="0"/>
                    </a:cubicBezTo>
                    <a:moveTo>
                      <a:pt x="1891665" y="306705"/>
                    </a:moveTo>
                    <a:cubicBezTo>
                      <a:pt x="1878330" y="294322"/>
                      <a:pt x="1863090" y="288607"/>
                      <a:pt x="1844993" y="288607"/>
                    </a:cubicBezTo>
                    <a:cubicBezTo>
                      <a:pt x="1825943" y="288607"/>
                      <a:pt x="1810703" y="294322"/>
                      <a:pt x="1797368" y="306705"/>
                    </a:cubicBezTo>
                    <a:cubicBezTo>
                      <a:pt x="1784985" y="320040"/>
                      <a:pt x="1778318" y="335280"/>
                      <a:pt x="1778318" y="354330"/>
                    </a:cubicBezTo>
                    <a:cubicBezTo>
                      <a:pt x="1778318" y="373380"/>
                      <a:pt x="1784985" y="388620"/>
                      <a:pt x="1797368" y="401955"/>
                    </a:cubicBezTo>
                    <a:cubicBezTo>
                      <a:pt x="1810703" y="415290"/>
                      <a:pt x="1825943" y="421005"/>
                      <a:pt x="1844993" y="421005"/>
                    </a:cubicBezTo>
                    <a:cubicBezTo>
                      <a:pt x="1863090" y="421005"/>
                      <a:pt x="1878330" y="414338"/>
                      <a:pt x="1891665" y="401955"/>
                    </a:cubicBezTo>
                    <a:cubicBezTo>
                      <a:pt x="1904048" y="389572"/>
                      <a:pt x="1910715" y="373380"/>
                      <a:pt x="1910715" y="354330"/>
                    </a:cubicBezTo>
                    <a:cubicBezTo>
                      <a:pt x="1910715" y="335280"/>
                      <a:pt x="1904048" y="320040"/>
                      <a:pt x="1891665" y="306705"/>
                    </a:cubicBezTo>
                    <a:moveTo>
                      <a:pt x="1795463" y="16192"/>
                    </a:moveTo>
                    <a:lnTo>
                      <a:pt x="1795463" y="80963"/>
                    </a:lnTo>
                    <a:cubicBezTo>
                      <a:pt x="1795463" y="91440"/>
                      <a:pt x="1800225" y="97155"/>
                      <a:pt x="1810703" y="97155"/>
                    </a:cubicBezTo>
                    <a:lnTo>
                      <a:pt x="1876425" y="97155"/>
                    </a:lnTo>
                    <a:cubicBezTo>
                      <a:pt x="1886903" y="97155"/>
                      <a:pt x="1891665" y="91440"/>
                      <a:pt x="1891665" y="80963"/>
                    </a:cubicBezTo>
                    <a:lnTo>
                      <a:pt x="1891665" y="16192"/>
                    </a:lnTo>
                    <a:cubicBezTo>
                      <a:pt x="1891665" y="5715"/>
                      <a:pt x="1886903" y="0"/>
                      <a:pt x="1876425" y="0"/>
                    </a:cubicBezTo>
                    <a:lnTo>
                      <a:pt x="1810703" y="0"/>
                    </a:lnTo>
                    <a:cubicBezTo>
                      <a:pt x="1800225" y="0"/>
                      <a:pt x="1795463" y="5715"/>
                      <a:pt x="1795463" y="16192"/>
                    </a:cubicBezTo>
                    <a:moveTo>
                      <a:pt x="1351598" y="80963"/>
                    </a:moveTo>
                    <a:cubicBezTo>
                      <a:pt x="1351598" y="91440"/>
                      <a:pt x="1356360" y="97155"/>
                      <a:pt x="1366838" y="97155"/>
                    </a:cubicBezTo>
                    <a:lnTo>
                      <a:pt x="1432560" y="97155"/>
                    </a:lnTo>
                    <a:cubicBezTo>
                      <a:pt x="1443038" y="97155"/>
                      <a:pt x="1447800" y="91440"/>
                      <a:pt x="1447800" y="80963"/>
                    </a:cubicBezTo>
                    <a:lnTo>
                      <a:pt x="1447800" y="16192"/>
                    </a:lnTo>
                    <a:cubicBezTo>
                      <a:pt x="1447800" y="5715"/>
                      <a:pt x="1443038" y="0"/>
                      <a:pt x="1432560" y="0"/>
                    </a:cubicBezTo>
                    <a:lnTo>
                      <a:pt x="1366838" y="0"/>
                    </a:lnTo>
                    <a:cubicBezTo>
                      <a:pt x="1356360" y="0"/>
                      <a:pt x="1351598" y="5715"/>
                      <a:pt x="1351598" y="16192"/>
                    </a:cubicBezTo>
                    <a:lnTo>
                      <a:pt x="1351598" y="80963"/>
                    </a:lnTo>
                    <a:moveTo>
                      <a:pt x="1400175" y="288607"/>
                    </a:moveTo>
                    <a:cubicBezTo>
                      <a:pt x="1382078" y="288607"/>
                      <a:pt x="1365885" y="294322"/>
                      <a:pt x="1353503" y="306705"/>
                    </a:cubicBezTo>
                    <a:cubicBezTo>
                      <a:pt x="1340168" y="320040"/>
                      <a:pt x="1333500" y="335280"/>
                      <a:pt x="1333500" y="354330"/>
                    </a:cubicBezTo>
                    <a:cubicBezTo>
                      <a:pt x="1333500" y="373380"/>
                      <a:pt x="1340168" y="388620"/>
                      <a:pt x="1353503" y="401955"/>
                    </a:cubicBezTo>
                    <a:cubicBezTo>
                      <a:pt x="1366838" y="415290"/>
                      <a:pt x="1382078" y="421005"/>
                      <a:pt x="1400175" y="421005"/>
                    </a:cubicBezTo>
                    <a:cubicBezTo>
                      <a:pt x="1418273" y="421005"/>
                      <a:pt x="1433513" y="414338"/>
                      <a:pt x="1446848" y="401955"/>
                    </a:cubicBezTo>
                    <a:cubicBezTo>
                      <a:pt x="1460183" y="389572"/>
                      <a:pt x="1466850" y="373380"/>
                      <a:pt x="1466850" y="354330"/>
                    </a:cubicBezTo>
                    <a:cubicBezTo>
                      <a:pt x="1466850" y="335280"/>
                      <a:pt x="1460183" y="320040"/>
                      <a:pt x="1446848" y="306705"/>
                    </a:cubicBezTo>
                    <a:cubicBezTo>
                      <a:pt x="1433513" y="294322"/>
                      <a:pt x="1418273" y="288607"/>
                      <a:pt x="1400175" y="2886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53427E-CB82-45DC-80BE-119088AB16AB}"/>
                  </a:ext>
                </a:extLst>
              </p:cNvPr>
              <p:cNvSpPr/>
              <p:nvPr/>
            </p:nvSpPr>
            <p:spPr>
              <a:xfrm>
                <a:off x="4682489" y="2925127"/>
                <a:ext cx="133350" cy="1565909"/>
              </a:xfrm>
              <a:custGeom>
                <a:avLst/>
                <a:gdLst>
                  <a:gd name="connsiteX0" fmla="*/ 113348 w 133350"/>
                  <a:gd name="connsiteY0" fmla="*/ 1546860 h 1565909"/>
                  <a:gd name="connsiteX1" fmla="*/ 133350 w 133350"/>
                  <a:gd name="connsiteY1" fmla="*/ 1499235 h 1565909"/>
                  <a:gd name="connsiteX2" fmla="*/ 113348 w 133350"/>
                  <a:gd name="connsiteY2" fmla="*/ 1451610 h 1565909"/>
                  <a:gd name="connsiteX3" fmla="*/ 66675 w 133350"/>
                  <a:gd name="connsiteY3" fmla="*/ 1433513 h 1565909"/>
                  <a:gd name="connsiteX4" fmla="*/ 20002 w 133350"/>
                  <a:gd name="connsiteY4" fmla="*/ 1451610 h 1565909"/>
                  <a:gd name="connsiteX5" fmla="*/ 0 w 133350"/>
                  <a:gd name="connsiteY5" fmla="*/ 1499235 h 1565909"/>
                  <a:gd name="connsiteX6" fmla="*/ 20002 w 133350"/>
                  <a:gd name="connsiteY6" fmla="*/ 1546860 h 1565909"/>
                  <a:gd name="connsiteX7" fmla="*/ 66675 w 133350"/>
                  <a:gd name="connsiteY7" fmla="*/ 1565910 h 1565909"/>
                  <a:gd name="connsiteX8" fmla="*/ 113348 w 133350"/>
                  <a:gd name="connsiteY8" fmla="*/ 1546860 h 1565909"/>
                  <a:gd name="connsiteX9" fmla="*/ 113348 w 133350"/>
                  <a:gd name="connsiteY9" fmla="*/ 1260157 h 1565909"/>
                  <a:gd name="connsiteX10" fmla="*/ 133350 w 133350"/>
                  <a:gd name="connsiteY10" fmla="*/ 1212532 h 1565909"/>
                  <a:gd name="connsiteX11" fmla="*/ 113348 w 133350"/>
                  <a:gd name="connsiteY11" fmla="*/ 1165860 h 1565909"/>
                  <a:gd name="connsiteX12" fmla="*/ 66675 w 133350"/>
                  <a:gd name="connsiteY12" fmla="*/ 1146810 h 1565909"/>
                  <a:gd name="connsiteX13" fmla="*/ 20002 w 133350"/>
                  <a:gd name="connsiteY13" fmla="*/ 1165860 h 1565909"/>
                  <a:gd name="connsiteX14" fmla="*/ 0 w 133350"/>
                  <a:gd name="connsiteY14" fmla="*/ 1212532 h 1565909"/>
                  <a:gd name="connsiteX15" fmla="*/ 20002 w 133350"/>
                  <a:gd name="connsiteY15" fmla="*/ 1260157 h 1565909"/>
                  <a:gd name="connsiteX16" fmla="*/ 66675 w 133350"/>
                  <a:gd name="connsiteY16" fmla="*/ 1279207 h 1565909"/>
                  <a:gd name="connsiteX17" fmla="*/ 113348 w 133350"/>
                  <a:gd name="connsiteY17" fmla="*/ 1260157 h 1565909"/>
                  <a:gd name="connsiteX18" fmla="*/ 113348 w 133350"/>
                  <a:gd name="connsiteY18" fmla="*/ 974407 h 1565909"/>
                  <a:gd name="connsiteX19" fmla="*/ 133350 w 133350"/>
                  <a:gd name="connsiteY19" fmla="*/ 926782 h 1565909"/>
                  <a:gd name="connsiteX20" fmla="*/ 113348 w 133350"/>
                  <a:gd name="connsiteY20" fmla="*/ 879157 h 1565909"/>
                  <a:gd name="connsiteX21" fmla="*/ 66675 w 133350"/>
                  <a:gd name="connsiteY21" fmla="*/ 861060 h 1565909"/>
                  <a:gd name="connsiteX22" fmla="*/ 20002 w 133350"/>
                  <a:gd name="connsiteY22" fmla="*/ 879157 h 1565909"/>
                  <a:gd name="connsiteX23" fmla="*/ 0 w 133350"/>
                  <a:gd name="connsiteY23" fmla="*/ 926782 h 1565909"/>
                  <a:gd name="connsiteX24" fmla="*/ 20002 w 133350"/>
                  <a:gd name="connsiteY24" fmla="*/ 974407 h 1565909"/>
                  <a:gd name="connsiteX25" fmla="*/ 66675 w 133350"/>
                  <a:gd name="connsiteY25" fmla="*/ 993457 h 1565909"/>
                  <a:gd name="connsiteX26" fmla="*/ 113348 w 133350"/>
                  <a:gd name="connsiteY26" fmla="*/ 974407 h 1565909"/>
                  <a:gd name="connsiteX27" fmla="*/ 20002 w 133350"/>
                  <a:gd name="connsiteY27" fmla="*/ 593407 h 1565909"/>
                  <a:gd name="connsiteX28" fmla="*/ 0 w 133350"/>
                  <a:gd name="connsiteY28" fmla="*/ 640080 h 1565909"/>
                  <a:gd name="connsiteX29" fmla="*/ 20002 w 133350"/>
                  <a:gd name="connsiteY29" fmla="*/ 687705 h 1565909"/>
                  <a:gd name="connsiteX30" fmla="*/ 66675 w 133350"/>
                  <a:gd name="connsiteY30" fmla="*/ 706755 h 1565909"/>
                  <a:gd name="connsiteX31" fmla="*/ 113348 w 133350"/>
                  <a:gd name="connsiteY31" fmla="*/ 687705 h 1565909"/>
                  <a:gd name="connsiteX32" fmla="*/ 133350 w 133350"/>
                  <a:gd name="connsiteY32" fmla="*/ 640080 h 1565909"/>
                  <a:gd name="connsiteX33" fmla="*/ 113348 w 133350"/>
                  <a:gd name="connsiteY33" fmla="*/ 593407 h 1565909"/>
                  <a:gd name="connsiteX34" fmla="*/ 66675 w 133350"/>
                  <a:gd name="connsiteY34" fmla="*/ 573405 h 1565909"/>
                  <a:gd name="connsiteX35" fmla="*/ 20002 w 133350"/>
                  <a:gd name="connsiteY35" fmla="*/ 593407 h 1565909"/>
                  <a:gd name="connsiteX36" fmla="*/ 113348 w 133350"/>
                  <a:gd name="connsiteY36" fmla="*/ 306705 h 1565909"/>
                  <a:gd name="connsiteX37" fmla="*/ 66675 w 133350"/>
                  <a:gd name="connsiteY37" fmla="*/ 288607 h 1565909"/>
                  <a:gd name="connsiteX38" fmla="*/ 20002 w 133350"/>
                  <a:gd name="connsiteY38" fmla="*/ 306705 h 1565909"/>
                  <a:gd name="connsiteX39" fmla="*/ 0 w 133350"/>
                  <a:gd name="connsiteY39" fmla="*/ 354330 h 1565909"/>
                  <a:gd name="connsiteX40" fmla="*/ 20002 w 133350"/>
                  <a:gd name="connsiteY40" fmla="*/ 401955 h 1565909"/>
                  <a:gd name="connsiteX41" fmla="*/ 66675 w 133350"/>
                  <a:gd name="connsiteY41" fmla="*/ 421005 h 1565909"/>
                  <a:gd name="connsiteX42" fmla="*/ 113348 w 133350"/>
                  <a:gd name="connsiteY42" fmla="*/ 401955 h 1565909"/>
                  <a:gd name="connsiteX43" fmla="*/ 133350 w 133350"/>
                  <a:gd name="connsiteY43" fmla="*/ 354330 h 1565909"/>
                  <a:gd name="connsiteX44" fmla="*/ 113348 w 133350"/>
                  <a:gd name="connsiteY44" fmla="*/ 306705 h 1565909"/>
                  <a:gd name="connsiteX45" fmla="*/ 98108 w 133350"/>
                  <a:gd name="connsiteY45" fmla="*/ 0 h 1565909"/>
                  <a:gd name="connsiteX46" fmla="*/ 33338 w 133350"/>
                  <a:gd name="connsiteY46" fmla="*/ 0 h 1565909"/>
                  <a:gd name="connsiteX47" fmla="*/ 17145 w 133350"/>
                  <a:gd name="connsiteY47" fmla="*/ 16192 h 1565909"/>
                  <a:gd name="connsiteX48" fmla="*/ 17145 w 133350"/>
                  <a:gd name="connsiteY48" fmla="*/ 80963 h 1565909"/>
                  <a:gd name="connsiteX49" fmla="*/ 33338 w 133350"/>
                  <a:gd name="connsiteY49" fmla="*/ 97155 h 1565909"/>
                  <a:gd name="connsiteX50" fmla="*/ 98108 w 133350"/>
                  <a:gd name="connsiteY50" fmla="*/ 97155 h 1565909"/>
                  <a:gd name="connsiteX51" fmla="*/ 114300 w 133350"/>
                  <a:gd name="connsiteY51" fmla="*/ 80963 h 1565909"/>
                  <a:gd name="connsiteX52" fmla="*/ 114300 w 133350"/>
                  <a:gd name="connsiteY52" fmla="*/ 16192 h 1565909"/>
                  <a:gd name="connsiteX53" fmla="*/ 98108 w 133350"/>
                  <a:gd name="connsiteY53" fmla="*/ 0 h 156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133350" h="1565909">
                    <a:moveTo>
                      <a:pt x="113348" y="1546860"/>
                    </a:moveTo>
                    <a:cubicBezTo>
                      <a:pt x="126683" y="1533525"/>
                      <a:pt x="133350" y="1518285"/>
                      <a:pt x="133350" y="1499235"/>
                    </a:cubicBezTo>
                    <a:cubicBezTo>
                      <a:pt x="133350" y="1480185"/>
                      <a:pt x="126683" y="1464945"/>
                      <a:pt x="113348" y="1451610"/>
                    </a:cubicBezTo>
                    <a:cubicBezTo>
                      <a:pt x="100013" y="1439228"/>
                      <a:pt x="84773" y="1433513"/>
                      <a:pt x="66675" y="1433513"/>
                    </a:cubicBezTo>
                    <a:cubicBezTo>
                      <a:pt x="47625" y="1433513"/>
                      <a:pt x="32385" y="1439228"/>
                      <a:pt x="20002" y="1451610"/>
                    </a:cubicBezTo>
                    <a:cubicBezTo>
                      <a:pt x="6668" y="1464945"/>
                      <a:pt x="0" y="1480185"/>
                      <a:pt x="0" y="1499235"/>
                    </a:cubicBezTo>
                    <a:cubicBezTo>
                      <a:pt x="0" y="1517332"/>
                      <a:pt x="6668" y="1533525"/>
                      <a:pt x="20002" y="1546860"/>
                    </a:cubicBezTo>
                    <a:cubicBezTo>
                      <a:pt x="32385" y="1560195"/>
                      <a:pt x="48577" y="1565910"/>
                      <a:pt x="66675" y="1565910"/>
                    </a:cubicBezTo>
                    <a:cubicBezTo>
                      <a:pt x="84773" y="1565910"/>
                      <a:pt x="100013" y="1559242"/>
                      <a:pt x="113348" y="1546860"/>
                    </a:cubicBezTo>
                    <a:moveTo>
                      <a:pt x="113348" y="1260157"/>
                    </a:moveTo>
                    <a:cubicBezTo>
                      <a:pt x="126683" y="1246823"/>
                      <a:pt x="133350" y="1231582"/>
                      <a:pt x="133350" y="1212532"/>
                    </a:cubicBezTo>
                    <a:cubicBezTo>
                      <a:pt x="133350" y="1194435"/>
                      <a:pt x="126683" y="1179195"/>
                      <a:pt x="113348" y="1165860"/>
                    </a:cubicBezTo>
                    <a:cubicBezTo>
                      <a:pt x="100013" y="1153478"/>
                      <a:pt x="84773" y="1146810"/>
                      <a:pt x="66675" y="1146810"/>
                    </a:cubicBezTo>
                    <a:cubicBezTo>
                      <a:pt x="47625" y="1146810"/>
                      <a:pt x="32385" y="1153478"/>
                      <a:pt x="20002" y="1165860"/>
                    </a:cubicBezTo>
                    <a:cubicBezTo>
                      <a:pt x="6668" y="1179195"/>
                      <a:pt x="0" y="1194435"/>
                      <a:pt x="0" y="1212532"/>
                    </a:cubicBezTo>
                    <a:cubicBezTo>
                      <a:pt x="0" y="1231582"/>
                      <a:pt x="6668" y="1246823"/>
                      <a:pt x="20002" y="1260157"/>
                    </a:cubicBezTo>
                    <a:cubicBezTo>
                      <a:pt x="32385" y="1272540"/>
                      <a:pt x="48577" y="1279207"/>
                      <a:pt x="66675" y="1279207"/>
                    </a:cubicBezTo>
                    <a:cubicBezTo>
                      <a:pt x="84773" y="1279207"/>
                      <a:pt x="100013" y="1272540"/>
                      <a:pt x="113348" y="1260157"/>
                    </a:cubicBezTo>
                    <a:moveTo>
                      <a:pt x="113348" y="974407"/>
                    </a:moveTo>
                    <a:cubicBezTo>
                      <a:pt x="126683" y="961072"/>
                      <a:pt x="133350" y="945832"/>
                      <a:pt x="133350" y="926782"/>
                    </a:cubicBezTo>
                    <a:cubicBezTo>
                      <a:pt x="133350" y="908685"/>
                      <a:pt x="126683" y="892493"/>
                      <a:pt x="113348" y="879157"/>
                    </a:cubicBezTo>
                    <a:cubicBezTo>
                      <a:pt x="100013" y="866775"/>
                      <a:pt x="84773" y="861060"/>
                      <a:pt x="66675" y="861060"/>
                    </a:cubicBezTo>
                    <a:cubicBezTo>
                      <a:pt x="47625" y="861060"/>
                      <a:pt x="32385" y="866775"/>
                      <a:pt x="20002" y="879157"/>
                    </a:cubicBezTo>
                    <a:cubicBezTo>
                      <a:pt x="6668" y="892493"/>
                      <a:pt x="0" y="907732"/>
                      <a:pt x="0" y="926782"/>
                    </a:cubicBezTo>
                    <a:cubicBezTo>
                      <a:pt x="0" y="945832"/>
                      <a:pt x="6668" y="961072"/>
                      <a:pt x="20002" y="974407"/>
                    </a:cubicBezTo>
                    <a:cubicBezTo>
                      <a:pt x="32385" y="986790"/>
                      <a:pt x="48577" y="993457"/>
                      <a:pt x="66675" y="993457"/>
                    </a:cubicBezTo>
                    <a:cubicBezTo>
                      <a:pt x="84773" y="993457"/>
                      <a:pt x="100013" y="986790"/>
                      <a:pt x="113348" y="974407"/>
                    </a:cubicBezTo>
                    <a:moveTo>
                      <a:pt x="20002" y="593407"/>
                    </a:moveTo>
                    <a:cubicBezTo>
                      <a:pt x="6668" y="606743"/>
                      <a:pt x="0" y="621982"/>
                      <a:pt x="0" y="640080"/>
                    </a:cubicBezTo>
                    <a:cubicBezTo>
                      <a:pt x="0" y="658177"/>
                      <a:pt x="6668" y="674370"/>
                      <a:pt x="20002" y="687705"/>
                    </a:cubicBezTo>
                    <a:cubicBezTo>
                      <a:pt x="32385" y="701040"/>
                      <a:pt x="48577" y="706755"/>
                      <a:pt x="66675" y="706755"/>
                    </a:cubicBezTo>
                    <a:cubicBezTo>
                      <a:pt x="84773" y="706755"/>
                      <a:pt x="100013" y="700088"/>
                      <a:pt x="113348" y="687705"/>
                    </a:cubicBezTo>
                    <a:cubicBezTo>
                      <a:pt x="126683" y="675322"/>
                      <a:pt x="133350" y="659130"/>
                      <a:pt x="133350" y="640080"/>
                    </a:cubicBezTo>
                    <a:cubicBezTo>
                      <a:pt x="133350" y="621982"/>
                      <a:pt x="126683" y="606743"/>
                      <a:pt x="113348" y="593407"/>
                    </a:cubicBezTo>
                    <a:cubicBezTo>
                      <a:pt x="100013" y="580072"/>
                      <a:pt x="84773" y="573405"/>
                      <a:pt x="66675" y="573405"/>
                    </a:cubicBezTo>
                    <a:cubicBezTo>
                      <a:pt x="47625" y="574357"/>
                      <a:pt x="32385" y="581025"/>
                      <a:pt x="20002" y="593407"/>
                    </a:cubicBezTo>
                    <a:moveTo>
                      <a:pt x="113348" y="306705"/>
                    </a:moveTo>
                    <a:cubicBezTo>
                      <a:pt x="100013" y="294322"/>
                      <a:pt x="84773" y="288607"/>
                      <a:pt x="66675" y="288607"/>
                    </a:cubicBezTo>
                    <a:cubicBezTo>
                      <a:pt x="47625" y="288607"/>
                      <a:pt x="32385" y="294322"/>
                      <a:pt x="20002" y="306705"/>
                    </a:cubicBezTo>
                    <a:cubicBezTo>
                      <a:pt x="6668" y="320040"/>
                      <a:pt x="0" y="335280"/>
                      <a:pt x="0" y="354330"/>
                    </a:cubicBezTo>
                    <a:cubicBezTo>
                      <a:pt x="0" y="373380"/>
                      <a:pt x="6668" y="388620"/>
                      <a:pt x="20002" y="401955"/>
                    </a:cubicBezTo>
                    <a:cubicBezTo>
                      <a:pt x="32385" y="415290"/>
                      <a:pt x="48577" y="421005"/>
                      <a:pt x="66675" y="421005"/>
                    </a:cubicBezTo>
                    <a:cubicBezTo>
                      <a:pt x="84773" y="421005"/>
                      <a:pt x="100013" y="414338"/>
                      <a:pt x="113348" y="401955"/>
                    </a:cubicBezTo>
                    <a:cubicBezTo>
                      <a:pt x="126683" y="389572"/>
                      <a:pt x="133350" y="373380"/>
                      <a:pt x="133350" y="354330"/>
                    </a:cubicBezTo>
                    <a:cubicBezTo>
                      <a:pt x="133350" y="335280"/>
                      <a:pt x="126683" y="320040"/>
                      <a:pt x="113348" y="306705"/>
                    </a:cubicBezTo>
                    <a:moveTo>
                      <a:pt x="98108" y="0"/>
                    </a:moveTo>
                    <a:lnTo>
                      <a:pt x="33338" y="0"/>
                    </a:lnTo>
                    <a:cubicBezTo>
                      <a:pt x="22860" y="0"/>
                      <a:pt x="17145" y="5715"/>
                      <a:pt x="17145" y="16192"/>
                    </a:cubicBezTo>
                    <a:lnTo>
                      <a:pt x="17145" y="80963"/>
                    </a:lnTo>
                    <a:cubicBezTo>
                      <a:pt x="17145" y="91440"/>
                      <a:pt x="22860" y="97155"/>
                      <a:pt x="33338" y="97155"/>
                    </a:cubicBezTo>
                    <a:lnTo>
                      <a:pt x="98108" y="97155"/>
                    </a:lnTo>
                    <a:cubicBezTo>
                      <a:pt x="108585" y="97155"/>
                      <a:pt x="114300" y="91440"/>
                      <a:pt x="114300" y="80963"/>
                    </a:cubicBezTo>
                    <a:lnTo>
                      <a:pt x="114300" y="16192"/>
                    </a:lnTo>
                    <a:cubicBezTo>
                      <a:pt x="114300" y="5715"/>
                      <a:pt x="108585" y="0"/>
                      <a:pt x="98108" y="0"/>
                    </a:cubicBezTo>
                    <a:close/>
                  </a:path>
                </a:pathLst>
              </a:custGeom>
              <a:solidFill>
                <a:srgbClr val="ED2224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42BB005-0E83-4ACB-BD31-F203EDB75E5E}"/>
                  </a:ext>
                </a:extLst>
              </p:cNvPr>
              <p:cNvSpPr/>
              <p:nvPr/>
            </p:nvSpPr>
            <p:spPr>
              <a:xfrm>
                <a:off x="4431029" y="2567939"/>
                <a:ext cx="3330892" cy="219075"/>
              </a:xfrm>
              <a:custGeom>
                <a:avLst/>
                <a:gdLst>
                  <a:gd name="connsiteX0" fmla="*/ 3330893 w 3330892"/>
                  <a:gd name="connsiteY0" fmla="*/ 219075 h 219075"/>
                  <a:gd name="connsiteX1" fmla="*/ 3330893 w 3330892"/>
                  <a:gd name="connsiteY1" fmla="*/ 0 h 219075"/>
                  <a:gd name="connsiteX2" fmla="*/ 0 w 3330892"/>
                  <a:gd name="connsiteY2" fmla="*/ 0 h 219075"/>
                  <a:gd name="connsiteX3" fmla="*/ 0 w 3330892"/>
                  <a:gd name="connsiteY3" fmla="*/ 219075 h 219075"/>
                  <a:gd name="connsiteX4" fmla="*/ 3330893 w 3330892"/>
                  <a:gd name="connsiteY4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0892" h="219075">
                    <a:moveTo>
                      <a:pt x="3330893" y="219075"/>
                    </a:moveTo>
                    <a:lnTo>
                      <a:pt x="3330893" y="0"/>
                    </a:lnTo>
                    <a:lnTo>
                      <a:pt x="0" y="0"/>
                    </a:lnTo>
                    <a:lnTo>
                      <a:pt x="0" y="219075"/>
                    </a:lnTo>
                    <a:lnTo>
                      <a:pt x="3330893" y="219075"/>
                    </a:lnTo>
                    <a:close/>
                  </a:path>
                </a:pathLst>
              </a:custGeom>
              <a:solidFill>
                <a:srgbClr val="F4742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2D86CE-C796-4A4F-BF53-DD2BA5CFDBFA}"/>
                </a:ext>
              </a:extLst>
            </p:cNvPr>
            <p:cNvSpPr/>
            <p:nvPr/>
          </p:nvSpPr>
          <p:spPr>
            <a:xfrm>
              <a:off x="5128189" y="2925206"/>
              <a:ext cx="133530" cy="1566653"/>
            </a:xfrm>
            <a:custGeom>
              <a:avLst/>
              <a:gdLst>
                <a:gd name="connsiteX0" fmla="*/ 113400 w 133530"/>
                <a:gd name="connsiteY0" fmla="*/ 1259381 h 1566653"/>
                <a:gd name="connsiteX1" fmla="*/ 133585 w 133530"/>
                <a:gd name="connsiteY1" fmla="*/ 1211248 h 1566653"/>
                <a:gd name="connsiteX2" fmla="*/ 113400 w 133530"/>
                <a:gd name="connsiteY2" fmla="*/ 1164668 h 1566653"/>
                <a:gd name="connsiteX3" fmla="*/ 66820 w 133530"/>
                <a:gd name="connsiteY3" fmla="*/ 1144483 h 1566653"/>
                <a:gd name="connsiteX4" fmla="*/ 20239 w 133530"/>
                <a:gd name="connsiteY4" fmla="*/ 1164668 h 1566653"/>
                <a:gd name="connsiteX5" fmla="*/ 55 w 133530"/>
                <a:gd name="connsiteY5" fmla="*/ 1211248 h 1566653"/>
                <a:gd name="connsiteX6" fmla="*/ 20239 w 133530"/>
                <a:gd name="connsiteY6" fmla="*/ 1259381 h 1566653"/>
                <a:gd name="connsiteX7" fmla="*/ 66820 w 133530"/>
                <a:gd name="connsiteY7" fmla="*/ 1279566 h 1566653"/>
                <a:gd name="connsiteX8" fmla="*/ 113400 w 133530"/>
                <a:gd name="connsiteY8" fmla="*/ 1259381 h 1566653"/>
                <a:gd name="connsiteX9" fmla="*/ 113400 w 133530"/>
                <a:gd name="connsiteY9" fmla="*/ 1546627 h 1566653"/>
                <a:gd name="connsiteX10" fmla="*/ 133585 w 133530"/>
                <a:gd name="connsiteY10" fmla="*/ 1498494 h 1566653"/>
                <a:gd name="connsiteX11" fmla="*/ 113400 w 133530"/>
                <a:gd name="connsiteY11" fmla="*/ 1451913 h 1566653"/>
                <a:gd name="connsiteX12" fmla="*/ 66820 w 133530"/>
                <a:gd name="connsiteY12" fmla="*/ 1433281 h 1566653"/>
                <a:gd name="connsiteX13" fmla="*/ 20239 w 133530"/>
                <a:gd name="connsiteY13" fmla="*/ 1451913 h 1566653"/>
                <a:gd name="connsiteX14" fmla="*/ 55 w 133530"/>
                <a:gd name="connsiteY14" fmla="*/ 1498494 h 1566653"/>
                <a:gd name="connsiteX15" fmla="*/ 20239 w 133530"/>
                <a:gd name="connsiteY15" fmla="*/ 1546627 h 1566653"/>
                <a:gd name="connsiteX16" fmla="*/ 66820 w 133530"/>
                <a:gd name="connsiteY16" fmla="*/ 1566812 h 1566653"/>
                <a:gd name="connsiteX17" fmla="*/ 113400 w 133530"/>
                <a:gd name="connsiteY17" fmla="*/ 1546627 h 1566653"/>
                <a:gd name="connsiteX18" fmla="*/ 55 w 133530"/>
                <a:gd name="connsiteY18" fmla="*/ 354169 h 1566653"/>
                <a:gd name="connsiteX19" fmla="*/ 20239 w 133530"/>
                <a:gd name="connsiteY19" fmla="*/ 400749 h 1566653"/>
                <a:gd name="connsiteX20" fmla="*/ 66820 w 133530"/>
                <a:gd name="connsiteY20" fmla="*/ 420934 h 1566653"/>
                <a:gd name="connsiteX21" fmla="*/ 113400 w 133530"/>
                <a:gd name="connsiteY21" fmla="*/ 400749 h 1566653"/>
                <a:gd name="connsiteX22" fmla="*/ 133585 w 133530"/>
                <a:gd name="connsiteY22" fmla="*/ 354169 h 1566653"/>
                <a:gd name="connsiteX23" fmla="*/ 113400 w 133530"/>
                <a:gd name="connsiteY23" fmla="*/ 307588 h 1566653"/>
                <a:gd name="connsiteX24" fmla="*/ 66820 w 133530"/>
                <a:gd name="connsiteY24" fmla="*/ 288956 h 1566653"/>
                <a:gd name="connsiteX25" fmla="*/ 20239 w 133530"/>
                <a:gd name="connsiteY25" fmla="*/ 307588 h 1566653"/>
                <a:gd name="connsiteX26" fmla="*/ 55 w 133530"/>
                <a:gd name="connsiteY26" fmla="*/ 354169 h 1566653"/>
                <a:gd name="connsiteX27" fmla="*/ 55 w 133530"/>
                <a:gd name="connsiteY27" fmla="*/ 639862 h 1566653"/>
                <a:gd name="connsiteX28" fmla="*/ 20239 w 133530"/>
                <a:gd name="connsiteY28" fmla="*/ 686442 h 1566653"/>
                <a:gd name="connsiteX29" fmla="*/ 66820 w 133530"/>
                <a:gd name="connsiteY29" fmla="*/ 706627 h 1566653"/>
                <a:gd name="connsiteX30" fmla="*/ 113400 w 133530"/>
                <a:gd name="connsiteY30" fmla="*/ 686442 h 1566653"/>
                <a:gd name="connsiteX31" fmla="*/ 133585 w 133530"/>
                <a:gd name="connsiteY31" fmla="*/ 639862 h 1566653"/>
                <a:gd name="connsiteX32" fmla="*/ 113400 w 133530"/>
                <a:gd name="connsiteY32" fmla="*/ 593281 h 1566653"/>
                <a:gd name="connsiteX33" fmla="*/ 66820 w 133530"/>
                <a:gd name="connsiteY33" fmla="*/ 573097 h 1566653"/>
                <a:gd name="connsiteX34" fmla="*/ 20239 w 133530"/>
                <a:gd name="connsiteY34" fmla="*/ 593281 h 1566653"/>
                <a:gd name="connsiteX35" fmla="*/ 55 w 133530"/>
                <a:gd name="connsiteY35" fmla="*/ 639862 h 1566653"/>
                <a:gd name="connsiteX36" fmla="*/ 55 w 133530"/>
                <a:gd name="connsiteY36" fmla="*/ 927108 h 1566653"/>
                <a:gd name="connsiteX37" fmla="*/ 20239 w 133530"/>
                <a:gd name="connsiteY37" fmla="*/ 975241 h 1566653"/>
                <a:gd name="connsiteX38" fmla="*/ 66820 w 133530"/>
                <a:gd name="connsiteY38" fmla="*/ 995425 h 1566653"/>
                <a:gd name="connsiteX39" fmla="*/ 113400 w 133530"/>
                <a:gd name="connsiteY39" fmla="*/ 975241 h 1566653"/>
                <a:gd name="connsiteX40" fmla="*/ 133585 w 133530"/>
                <a:gd name="connsiteY40" fmla="*/ 927108 h 1566653"/>
                <a:gd name="connsiteX41" fmla="*/ 113400 w 133530"/>
                <a:gd name="connsiteY41" fmla="*/ 880527 h 1566653"/>
                <a:gd name="connsiteX42" fmla="*/ 66820 w 133530"/>
                <a:gd name="connsiteY42" fmla="*/ 861895 h 1566653"/>
                <a:gd name="connsiteX43" fmla="*/ 20239 w 133530"/>
                <a:gd name="connsiteY43" fmla="*/ 880527 h 1566653"/>
                <a:gd name="connsiteX44" fmla="*/ 55 w 133530"/>
                <a:gd name="connsiteY44" fmla="*/ 927108 h 1566653"/>
                <a:gd name="connsiteX45" fmla="*/ 114953 w 133530"/>
                <a:gd name="connsiteY45" fmla="*/ 15684 h 1566653"/>
                <a:gd name="connsiteX46" fmla="*/ 99426 w 133530"/>
                <a:gd name="connsiteY46" fmla="*/ 158 h 1566653"/>
                <a:gd name="connsiteX47" fmla="*/ 34214 w 133530"/>
                <a:gd name="connsiteY47" fmla="*/ 158 h 1566653"/>
                <a:gd name="connsiteX48" fmla="*/ 18687 w 133530"/>
                <a:gd name="connsiteY48" fmla="*/ 15684 h 1566653"/>
                <a:gd name="connsiteX49" fmla="*/ 18687 w 133530"/>
                <a:gd name="connsiteY49" fmla="*/ 80897 h 1566653"/>
                <a:gd name="connsiteX50" fmla="*/ 34214 w 133530"/>
                <a:gd name="connsiteY50" fmla="*/ 96424 h 1566653"/>
                <a:gd name="connsiteX51" fmla="*/ 99426 w 133530"/>
                <a:gd name="connsiteY51" fmla="*/ 96424 h 1566653"/>
                <a:gd name="connsiteX52" fmla="*/ 114953 w 133530"/>
                <a:gd name="connsiteY52" fmla="*/ 80897 h 1566653"/>
                <a:gd name="connsiteX53" fmla="*/ 114953 w 133530"/>
                <a:gd name="connsiteY53" fmla="*/ 15684 h 156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3530" h="1566653">
                  <a:moveTo>
                    <a:pt x="113400" y="1259381"/>
                  </a:moveTo>
                  <a:cubicBezTo>
                    <a:pt x="125822" y="1246960"/>
                    <a:pt x="133585" y="1231433"/>
                    <a:pt x="133585" y="1211248"/>
                  </a:cubicBezTo>
                  <a:cubicBezTo>
                    <a:pt x="133585" y="1192616"/>
                    <a:pt x="127374" y="1177089"/>
                    <a:pt x="113400" y="1164668"/>
                  </a:cubicBezTo>
                  <a:cubicBezTo>
                    <a:pt x="100979" y="1152246"/>
                    <a:pt x="85452" y="1144483"/>
                    <a:pt x="66820" y="1144483"/>
                  </a:cubicBezTo>
                  <a:cubicBezTo>
                    <a:pt x="48188" y="1144483"/>
                    <a:pt x="32661" y="1150694"/>
                    <a:pt x="20239" y="1164668"/>
                  </a:cubicBezTo>
                  <a:cubicBezTo>
                    <a:pt x="7818" y="1178642"/>
                    <a:pt x="55" y="1192616"/>
                    <a:pt x="55" y="1211248"/>
                  </a:cubicBezTo>
                  <a:cubicBezTo>
                    <a:pt x="55" y="1229880"/>
                    <a:pt x="6265" y="1245407"/>
                    <a:pt x="20239" y="1259381"/>
                  </a:cubicBezTo>
                  <a:cubicBezTo>
                    <a:pt x="32661" y="1271802"/>
                    <a:pt x="48188" y="1279566"/>
                    <a:pt x="66820" y="1279566"/>
                  </a:cubicBezTo>
                  <a:cubicBezTo>
                    <a:pt x="85452" y="1279566"/>
                    <a:pt x="100979" y="1273355"/>
                    <a:pt x="113400" y="1259381"/>
                  </a:cubicBezTo>
                  <a:moveTo>
                    <a:pt x="113400" y="1546627"/>
                  </a:moveTo>
                  <a:cubicBezTo>
                    <a:pt x="125822" y="1534205"/>
                    <a:pt x="133585" y="1518679"/>
                    <a:pt x="133585" y="1498494"/>
                  </a:cubicBezTo>
                  <a:cubicBezTo>
                    <a:pt x="133585" y="1479862"/>
                    <a:pt x="127374" y="1464335"/>
                    <a:pt x="113400" y="1451913"/>
                  </a:cubicBezTo>
                  <a:cubicBezTo>
                    <a:pt x="100979" y="1439492"/>
                    <a:pt x="85452" y="1433281"/>
                    <a:pt x="66820" y="1433281"/>
                  </a:cubicBezTo>
                  <a:cubicBezTo>
                    <a:pt x="48188" y="1433281"/>
                    <a:pt x="32661" y="1439492"/>
                    <a:pt x="20239" y="1451913"/>
                  </a:cubicBezTo>
                  <a:cubicBezTo>
                    <a:pt x="7818" y="1464335"/>
                    <a:pt x="55" y="1479862"/>
                    <a:pt x="55" y="1498494"/>
                  </a:cubicBezTo>
                  <a:cubicBezTo>
                    <a:pt x="55" y="1517126"/>
                    <a:pt x="6265" y="1532653"/>
                    <a:pt x="20239" y="1546627"/>
                  </a:cubicBezTo>
                  <a:cubicBezTo>
                    <a:pt x="34214" y="1560601"/>
                    <a:pt x="48188" y="1566812"/>
                    <a:pt x="66820" y="1566812"/>
                  </a:cubicBezTo>
                  <a:cubicBezTo>
                    <a:pt x="85452" y="1565259"/>
                    <a:pt x="100979" y="1559048"/>
                    <a:pt x="113400" y="1546627"/>
                  </a:cubicBezTo>
                  <a:moveTo>
                    <a:pt x="55" y="354169"/>
                  </a:moveTo>
                  <a:cubicBezTo>
                    <a:pt x="55" y="372801"/>
                    <a:pt x="6265" y="388328"/>
                    <a:pt x="20239" y="400749"/>
                  </a:cubicBezTo>
                  <a:cubicBezTo>
                    <a:pt x="32661" y="413171"/>
                    <a:pt x="48188" y="420934"/>
                    <a:pt x="66820" y="420934"/>
                  </a:cubicBezTo>
                  <a:cubicBezTo>
                    <a:pt x="85452" y="420934"/>
                    <a:pt x="100979" y="414723"/>
                    <a:pt x="113400" y="400749"/>
                  </a:cubicBezTo>
                  <a:cubicBezTo>
                    <a:pt x="125822" y="388328"/>
                    <a:pt x="133585" y="372801"/>
                    <a:pt x="133585" y="354169"/>
                  </a:cubicBezTo>
                  <a:cubicBezTo>
                    <a:pt x="133585" y="335537"/>
                    <a:pt x="127374" y="320010"/>
                    <a:pt x="113400" y="307588"/>
                  </a:cubicBezTo>
                  <a:cubicBezTo>
                    <a:pt x="100979" y="295167"/>
                    <a:pt x="85452" y="288956"/>
                    <a:pt x="66820" y="288956"/>
                  </a:cubicBezTo>
                  <a:cubicBezTo>
                    <a:pt x="48188" y="288956"/>
                    <a:pt x="32661" y="295167"/>
                    <a:pt x="20239" y="307588"/>
                  </a:cubicBezTo>
                  <a:cubicBezTo>
                    <a:pt x="7818" y="320010"/>
                    <a:pt x="55" y="335537"/>
                    <a:pt x="55" y="354169"/>
                  </a:cubicBezTo>
                  <a:moveTo>
                    <a:pt x="55" y="639862"/>
                  </a:moveTo>
                  <a:cubicBezTo>
                    <a:pt x="55" y="658494"/>
                    <a:pt x="6265" y="674021"/>
                    <a:pt x="20239" y="686442"/>
                  </a:cubicBezTo>
                  <a:cubicBezTo>
                    <a:pt x="34214" y="698864"/>
                    <a:pt x="48188" y="706627"/>
                    <a:pt x="66820" y="706627"/>
                  </a:cubicBezTo>
                  <a:cubicBezTo>
                    <a:pt x="85452" y="706627"/>
                    <a:pt x="100979" y="700416"/>
                    <a:pt x="113400" y="686442"/>
                  </a:cubicBezTo>
                  <a:cubicBezTo>
                    <a:pt x="125822" y="674021"/>
                    <a:pt x="133585" y="658494"/>
                    <a:pt x="133585" y="639862"/>
                  </a:cubicBezTo>
                  <a:cubicBezTo>
                    <a:pt x="133585" y="621230"/>
                    <a:pt x="127374" y="605703"/>
                    <a:pt x="113400" y="593281"/>
                  </a:cubicBezTo>
                  <a:cubicBezTo>
                    <a:pt x="100979" y="580860"/>
                    <a:pt x="85452" y="573097"/>
                    <a:pt x="66820" y="573097"/>
                  </a:cubicBezTo>
                  <a:cubicBezTo>
                    <a:pt x="48188" y="573097"/>
                    <a:pt x="32661" y="579307"/>
                    <a:pt x="20239" y="593281"/>
                  </a:cubicBezTo>
                  <a:cubicBezTo>
                    <a:pt x="7818" y="607255"/>
                    <a:pt x="55" y="622782"/>
                    <a:pt x="55" y="639862"/>
                  </a:cubicBezTo>
                  <a:moveTo>
                    <a:pt x="55" y="927108"/>
                  </a:moveTo>
                  <a:cubicBezTo>
                    <a:pt x="55" y="945740"/>
                    <a:pt x="6265" y="961266"/>
                    <a:pt x="20239" y="975241"/>
                  </a:cubicBezTo>
                  <a:cubicBezTo>
                    <a:pt x="32661" y="987662"/>
                    <a:pt x="48188" y="995425"/>
                    <a:pt x="66820" y="995425"/>
                  </a:cubicBezTo>
                  <a:cubicBezTo>
                    <a:pt x="85452" y="995425"/>
                    <a:pt x="100979" y="989215"/>
                    <a:pt x="113400" y="975241"/>
                  </a:cubicBezTo>
                  <a:cubicBezTo>
                    <a:pt x="125822" y="962819"/>
                    <a:pt x="133585" y="945740"/>
                    <a:pt x="133585" y="927108"/>
                  </a:cubicBezTo>
                  <a:cubicBezTo>
                    <a:pt x="133585" y="908475"/>
                    <a:pt x="127374" y="892949"/>
                    <a:pt x="113400" y="880527"/>
                  </a:cubicBezTo>
                  <a:cubicBezTo>
                    <a:pt x="100979" y="868106"/>
                    <a:pt x="85452" y="861895"/>
                    <a:pt x="66820" y="861895"/>
                  </a:cubicBezTo>
                  <a:cubicBezTo>
                    <a:pt x="48188" y="861895"/>
                    <a:pt x="32661" y="868106"/>
                    <a:pt x="20239" y="880527"/>
                  </a:cubicBezTo>
                  <a:cubicBezTo>
                    <a:pt x="7818" y="892949"/>
                    <a:pt x="55" y="908475"/>
                    <a:pt x="55" y="927108"/>
                  </a:cubicBezTo>
                  <a:moveTo>
                    <a:pt x="114953" y="15684"/>
                  </a:moveTo>
                  <a:cubicBezTo>
                    <a:pt x="114953" y="4816"/>
                    <a:pt x="110295" y="158"/>
                    <a:pt x="99426" y="158"/>
                  </a:cubicBezTo>
                  <a:lnTo>
                    <a:pt x="34214" y="158"/>
                  </a:lnTo>
                  <a:cubicBezTo>
                    <a:pt x="23345" y="158"/>
                    <a:pt x="18687" y="4816"/>
                    <a:pt x="18687" y="15684"/>
                  </a:cubicBezTo>
                  <a:lnTo>
                    <a:pt x="18687" y="80897"/>
                  </a:lnTo>
                  <a:cubicBezTo>
                    <a:pt x="18687" y="91766"/>
                    <a:pt x="23345" y="96424"/>
                    <a:pt x="34214" y="96424"/>
                  </a:cubicBezTo>
                  <a:lnTo>
                    <a:pt x="99426" y="96424"/>
                  </a:lnTo>
                  <a:cubicBezTo>
                    <a:pt x="110295" y="96424"/>
                    <a:pt x="114953" y="91766"/>
                    <a:pt x="114953" y="80897"/>
                  </a:cubicBezTo>
                  <a:lnTo>
                    <a:pt x="114953" y="15684"/>
                  </a:ln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BDCB6A7-00AD-4E30-BEE4-381C97F2D05A}"/>
                </a:ext>
              </a:extLst>
            </p:cNvPr>
            <p:cNvSpPr/>
            <p:nvPr/>
          </p:nvSpPr>
          <p:spPr>
            <a:xfrm>
              <a:off x="4679465" y="2925206"/>
              <a:ext cx="138188" cy="1566653"/>
            </a:xfrm>
            <a:custGeom>
              <a:avLst/>
              <a:gdLst>
                <a:gd name="connsiteX0" fmla="*/ 3142 w 138188"/>
                <a:gd name="connsiteY0" fmla="*/ 1498494 h 1566653"/>
                <a:gd name="connsiteX1" fmla="*/ 23327 w 138188"/>
                <a:gd name="connsiteY1" fmla="*/ 1546627 h 1566653"/>
                <a:gd name="connsiteX2" fmla="*/ 71460 w 138188"/>
                <a:gd name="connsiteY2" fmla="*/ 1566812 h 1566653"/>
                <a:gd name="connsiteX3" fmla="*/ 118040 w 138188"/>
                <a:gd name="connsiteY3" fmla="*/ 1546627 h 1566653"/>
                <a:gd name="connsiteX4" fmla="*/ 138225 w 138188"/>
                <a:gd name="connsiteY4" fmla="*/ 1498494 h 1566653"/>
                <a:gd name="connsiteX5" fmla="*/ 118040 w 138188"/>
                <a:gd name="connsiteY5" fmla="*/ 1451913 h 1566653"/>
                <a:gd name="connsiteX6" fmla="*/ 71460 w 138188"/>
                <a:gd name="connsiteY6" fmla="*/ 1433281 h 1566653"/>
                <a:gd name="connsiteX7" fmla="*/ 23327 w 138188"/>
                <a:gd name="connsiteY7" fmla="*/ 1451913 h 1566653"/>
                <a:gd name="connsiteX8" fmla="*/ 3142 w 138188"/>
                <a:gd name="connsiteY8" fmla="*/ 1498494 h 1566653"/>
                <a:gd name="connsiteX9" fmla="*/ 69907 w 138188"/>
                <a:gd name="connsiteY9" fmla="*/ 1146035 h 1566653"/>
                <a:gd name="connsiteX10" fmla="*/ 21774 w 138188"/>
                <a:gd name="connsiteY10" fmla="*/ 1166220 h 1566653"/>
                <a:gd name="connsiteX11" fmla="*/ 1589 w 138188"/>
                <a:gd name="connsiteY11" fmla="*/ 1212801 h 1566653"/>
                <a:gd name="connsiteX12" fmla="*/ 21774 w 138188"/>
                <a:gd name="connsiteY12" fmla="*/ 1260934 h 1566653"/>
                <a:gd name="connsiteX13" fmla="*/ 69907 w 138188"/>
                <a:gd name="connsiteY13" fmla="*/ 1281119 h 1566653"/>
                <a:gd name="connsiteX14" fmla="*/ 116488 w 138188"/>
                <a:gd name="connsiteY14" fmla="*/ 1260934 h 1566653"/>
                <a:gd name="connsiteX15" fmla="*/ 136672 w 138188"/>
                <a:gd name="connsiteY15" fmla="*/ 1212801 h 1566653"/>
                <a:gd name="connsiteX16" fmla="*/ 116488 w 138188"/>
                <a:gd name="connsiteY16" fmla="*/ 1166220 h 1566653"/>
                <a:gd name="connsiteX17" fmla="*/ 69907 w 138188"/>
                <a:gd name="connsiteY17" fmla="*/ 1146035 h 1566653"/>
                <a:gd name="connsiteX18" fmla="*/ 135120 w 138188"/>
                <a:gd name="connsiteY18" fmla="*/ 927108 h 1566653"/>
                <a:gd name="connsiteX19" fmla="*/ 114935 w 138188"/>
                <a:gd name="connsiteY19" fmla="*/ 880527 h 1566653"/>
                <a:gd name="connsiteX20" fmla="*/ 68355 w 138188"/>
                <a:gd name="connsiteY20" fmla="*/ 861895 h 1566653"/>
                <a:gd name="connsiteX21" fmla="*/ 20221 w 138188"/>
                <a:gd name="connsiteY21" fmla="*/ 880527 h 1566653"/>
                <a:gd name="connsiteX22" fmla="*/ 37 w 138188"/>
                <a:gd name="connsiteY22" fmla="*/ 927108 h 1566653"/>
                <a:gd name="connsiteX23" fmla="*/ 20221 w 138188"/>
                <a:gd name="connsiteY23" fmla="*/ 975241 h 1566653"/>
                <a:gd name="connsiteX24" fmla="*/ 68355 w 138188"/>
                <a:gd name="connsiteY24" fmla="*/ 995425 h 1566653"/>
                <a:gd name="connsiteX25" fmla="*/ 114935 w 138188"/>
                <a:gd name="connsiteY25" fmla="*/ 975241 h 1566653"/>
                <a:gd name="connsiteX26" fmla="*/ 135120 w 138188"/>
                <a:gd name="connsiteY26" fmla="*/ 927108 h 1566653"/>
                <a:gd name="connsiteX27" fmla="*/ 69907 w 138188"/>
                <a:gd name="connsiteY27" fmla="*/ 574649 h 1566653"/>
                <a:gd name="connsiteX28" fmla="*/ 21774 w 138188"/>
                <a:gd name="connsiteY28" fmla="*/ 594834 h 1566653"/>
                <a:gd name="connsiteX29" fmla="*/ 1589 w 138188"/>
                <a:gd name="connsiteY29" fmla="*/ 641414 h 1566653"/>
                <a:gd name="connsiteX30" fmla="*/ 21774 w 138188"/>
                <a:gd name="connsiteY30" fmla="*/ 687995 h 1566653"/>
                <a:gd name="connsiteX31" fmla="*/ 69907 w 138188"/>
                <a:gd name="connsiteY31" fmla="*/ 708180 h 1566653"/>
                <a:gd name="connsiteX32" fmla="*/ 116488 w 138188"/>
                <a:gd name="connsiteY32" fmla="*/ 687995 h 1566653"/>
                <a:gd name="connsiteX33" fmla="*/ 136672 w 138188"/>
                <a:gd name="connsiteY33" fmla="*/ 641414 h 1566653"/>
                <a:gd name="connsiteX34" fmla="*/ 116488 w 138188"/>
                <a:gd name="connsiteY34" fmla="*/ 594834 h 1566653"/>
                <a:gd name="connsiteX35" fmla="*/ 69907 w 138188"/>
                <a:gd name="connsiteY35" fmla="*/ 574649 h 1566653"/>
                <a:gd name="connsiteX36" fmla="*/ 116488 w 138188"/>
                <a:gd name="connsiteY36" fmla="*/ 402302 h 1566653"/>
                <a:gd name="connsiteX37" fmla="*/ 136672 w 138188"/>
                <a:gd name="connsiteY37" fmla="*/ 355721 h 1566653"/>
                <a:gd name="connsiteX38" fmla="*/ 116488 w 138188"/>
                <a:gd name="connsiteY38" fmla="*/ 309141 h 1566653"/>
                <a:gd name="connsiteX39" fmla="*/ 69907 w 138188"/>
                <a:gd name="connsiteY39" fmla="*/ 290509 h 1566653"/>
                <a:gd name="connsiteX40" fmla="*/ 21774 w 138188"/>
                <a:gd name="connsiteY40" fmla="*/ 309141 h 1566653"/>
                <a:gd name="connsiteX41" fmla="*/ 1589 w 138188"/>
                <a:gd name="connsiteY41" fmla="*/ 355721 h 1566653"/>
                <a:gd name="connsiteX42" fmla="*/ 21774 w 138188"/>
                <a:gd name="connsiteY42" fmla="*/ 402302 h 1566653"/>
                <a:gd name="connsiteX43" fmla="*/ 69907 w 138188"/>
                <a:gd name="connsiteY43" fmla="*/ 422487 h 1566653"/>
                <a:gd name="connsiteX44" fmla="*/ 116488 w 138188"/>
                <a:gd name="connsiteY44" fmla="*/ 402302 h 1566653"/>
                <a:gd name="connsiteX45" fmla="*/ 100961 w 138188"/>
                <a:gd name="connsiteY45" fmla="*/ 158 h 1566653"/>
                <a:gd name="connsiteX46" fmla="*/ 35748 w 138188"/>
                <a:gd name="connsiteY46" fmla="*/ 158 h 1566653"/>
                <a:gd name="connsiteX47" fmla="*/ 20221 w 138188"/>
                <a:gd name="connsiteY47" fmla="*/ 15684 h 1566653"/>
                <a:gd name="connsiteX48" fmla="*/ 20221 w 138188"/>
                <a:gd name="connsiteY48" fmla="*/ 80897 h 1566653"/>
                <a:gd name="connsiteX49" fmla="*/ 35748 w 138188"/>
                <a:gd name="connsiteY49" fmla="*/ 96424 h 1566653"/>
                <a:gd name="connsiteX50" fmla="*/ 100961 w 138188"/>
                <a:gd name="connsiteY50" fmla="*/ 96424 h 1566653"/>
                <a:gd name="connsiteX51" fmla="*/ 116488 w 138188"/>
                <a:gd name="connsiteY51" fmla="*/ 80897 h 1566653"/>
                <a:gd name="connsiteX52" fmla="*/ 116488 w 138188"/>
                <a:gd name="connsiteY52" fmla="*/ 15684 h 1566653"/>
                <a:gd name="connsiteX53" fmla="*/ 100961 w 138188"/>
                <a:gd name="connsiteY53" fmla="*/ 158 h 156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8188" h="1566653">
                  <a:moveTo>
                    <a:pt x="3142" y="1498494"/>
                  </a:moveTo>
                  <a:cubicBezTo>
                    <a:pt x="3142" y="1517126"/>
                    <a:pt x="9353" y="1532653"/>
                    <a:pt x="23327" y="1546627"/>
                  </a:cubicBezTo>
                  <a:cubicBezTo>
                    <a:pt x="37301" y="1560601"/>
                    <a:pt x="51275" y="1566812"/>
                    <a:pt x="71460" y="1566812"/>
                  </a:cubicBezTo>
                  <a:cubicBezTo>
                    <a:pt x="90092" y="1566812"/>
                    <a:pt x="105619" y="1560601"/>
                    <a:pt x="118040" y="1546627"/>
                  </a:cubicBezTo>
                  <a:cubicBezTo>
                    <a:pt x="130462" y="1534205"/>
                    <a:pt x="138225" y="1518679"/>
                    <a:pt x="138225" y="1498494"/>
                  </a:cubicBezTo>
                  <a:cubicBezTo>
                    <a:pt x="138225" y="1479862"/>
                    <a:pt x="132014" y="1464335"/>
                    <a:pt x="118040" y="1451913"/>
                  </a:cubicBezTo>
                  <a:cubicBezTo>
                    <a:pt x="105619" y="1439492"/>
                    <a:pt x="90092" y="1433281"/>
                    <a:pt x="71460" y="1433281"/>
                  </a:cubicBezTo>
                  <a:cubicBezTo>
                    <a:pt x="52828" y="1433281"/>
                    <a:pt x="37301" y="1439492"/>
                    <a:pt x="23327" y="1451913"/>
                  </a:cubicBezTo>
                  <a:cubicBezTo>
                    <a:pt x="9353" y="1464335"/>
                    <a:pt x="3142" y="1479862"/>
                    <a:pt x="3142" y="1498494"/>
                  </a:cubicBezTo>
                  <a:moveTo>
                    <a:pt x="69907" y="1146035"/>
                  </a:moveTo>
                  <a:cubicBezTo>
                    <a:pt x="51275" y="1146035"/>
                    <a:pt x="35748" y="1152246"/>
                    <a:pt x="21774" y="1166220"/>
                  </a:cubicBezTo>
                  <a:cubicBezTo>
                    <a:pt x="7800" y="1180194"/>
                    <a:pt x="1589" y="1194168"/>
                    <a:pt x="1589" y="1212801"/>
                  </a:cubicBezTo>
                  <a:cubicBezTo>
                    <a:pt x="1589" y="1231433"/>
                    <a:pt x="7800" y="1246960"/>
                    <a:pt x="21774" y="1260934"/>
                  </a:cubicBezTo>
                  <a:cubicBezTo>
                    <a:pt x="34195" y="1273355"/>
                    <a:pt x="49722" y="1281119"/>
                    <a:pt x="69907" y="1281119"/>
                  </a:cubicBezTo>
                  <a:cubicBezTo>
                    <a:pt x="88539" y="1281119"/>
                    <a:pt x="104066" y="1274908"/>
                    <a:pt x="116488" y="1260934"/>
                  </a:cubicBezTo>
                  <a:cubicBezTo>
                    <a:pt x="128909" y="1248512"/>
                    <a:pt x="136672" y="1232985"/>
                    <a:pt x="136672" y="1212801"/>
                  </a:cubicBezTo>
                  <a:cubicBezTo>
                    <a:pt x="136672" y="1194168"/>
                    <a:pt x="130462" y="1178642"/>
                    <a:pt x="116488" y="1166220"/>
                  </a:cubicBezTo>
                  <a:cubicBezTo>
                    <a:pt x="104066" y="1153799"/>
                    <a:pt x="88539" y="1146035"/>
                    <a:pt x="69907" y="1146035"/>
                  </a:cubicBezTo>
                  <a:moveTo>
                    <a:pt x="135120" y="927108"/>
                  </a:moveTo>
                  <a:cubicBezTo>
                    <a:pt x="135120" y="908475"/>
                    <a:pt x="128909" y="892949"/>
                    <a:pt x="114935" y="880527"/>
                  </a:cubicBezTo>
                  <a:cubicBezTo>
                    <a:pt x="102513" y="868106"/>
                    <a:pt x="86987" y="861895"/>
                    <a:pt x="68355" y="861895"/>
                  </a:cubicBezTo>
                  <a:cubicBezTo>
                    <a:pt x="49722" y="861895"/>
                    <a:pt x="34195" y="868106"/>
                    <a:pt x="20221" y="880527"/>
                  </a:cubicBezTo>
                  <a:cubicBezTo>
                    <a:pt x="7800" y="892949"/>
                    <a:pt x="37" y="908475"/>
                    <a:pt x="37" y="927108"/>
                  </a:cubicBezTo>
                  <a:cubicBezTo>
                    <a:pt x="37" y="945740"/>
                    <a:pt x="6247" y="961266"/>
                    <a:pt x="20221" y="975241"/>
                  </a:cubicBezTo>
                  <a:cubicBezTo>
                    <a:pt x="32643" y="987662"/>
                    <a:pt x="48170" y="995425"/>
                    <a:pt x="68355" y="995425"/>
                  </a:cubicBezTo>
                  <a:cubicBezTo>
                    <a:pt x="86987" y="995425"/>
                    <a:pt x="102513" y="989215"/>
                    <a:pt x="114935" y="975241"/>
                  </a:cubicBezTo>
                  <a:cubicBezTo>
                    <a:pt x="128909" y="961266"/>
                    <a:pt x="135120" y="945740"/>
                    <a:pt x="135120" y="927108"/>
                  </a:cubicBezTo>
                  <a:moveTo>
                    <a:pt x="69907" y="574649"/>
                  </a:moveTo>
                  <a:cubicBezTo>
                    <a:pt x="51275" y="574649"/>
                    <a:pt x="35748" y="580860"/>
                    <a:pt x="21774" y="594834"/>
                  </a:cubicBezTo>
                  <a:cubicBezTo>
                    <a:pt x="9353" y="607255"/>
                    <a:pt x="1589" y="622782"/>
                    <a:pt x="1589" y="641414"/>
                  </a:cubicBezTo>
                  <a:cubicBezTo>
                    <a:pt x="1589" y="660047"/>
                    <a:pt x="7800" y="675573"/>
                    <a:pt x="21774" y="687995"/>
                  </a:cubicBezTo>
                  <a:cubicBezTo>
                    <a:pt x="35748" y="700416"/>
                    <a:pt x="49722" y="708180"/>
                    <a:pt x="69907" y="708180"/>
                  </a:cubicBezTo>
                  <a:cubicBezTo>
                    <a:pt x="88539" y="708180"/>
                    <a:pt x="104066" y="701969"/>
                    <a:pt x="116488" y="687995"/>
                  </a:cubicBezTo>
                  <a:cubicBezTo>
                    <a:pt x="128909" y="675573"/>
                    <a:pt x="136672" y="660047"/>
                    <a:pt x="136672" y="641414"/>
                  </a:cubicBezTo>
                  <a:cubicBezTo>
                    <a:pt x="136672" y="622782"/>
                    <a:pt x="130462" y="607255"/>
                    <a:pt x="116488" y="594834"/>
                  </a:cubicBezTo>
                  <a:cubicBezTo>
                    <a:pt x="104066" y="580860"/>
                    <a:pt x="88539" y="574649"/>
                    <a:pt x="69907" y="574649"/>
                  </a:cubicBezTo>
                  <a:moveTo>
                    <a:pt x="116488" y="402302"/>
                  </a:moveTo>
                  <a:cubicBezTo>
                    <a:pt x="128909" y="389880"/>
                    <a:pt x="136672" y="374354"/>
                    <a:pt x="136672" y="355721"/>
                  </a:cubicBezTo>
                  <a:cubicBezTo>
                    <a:pt x="136672" y="337089"/>
                    <a:pt x="130462" y="321562"/>
                    <a:pt x="116488" y="309141"/>
                  </a:cubicBezTo>
                  <a:cubicBezTo>
                    <a:pt x="104066" y="296720"/>
                    <a:pt x="88539" y="290509"/>
                    <a:pt x="69907" y="290509"/>
                  </a:cubicBezTo>
                  <a:cubicBezTo>
                    <a:pt x="51275" y="290509"/>
                    <a:pt x="35748" y="296720"/>
                    <a:pt x="21774" y="309141"/>
                  </a:cubicBezTo>
                  <a:cubicBezTo>
                    <a:pt x="9353" y="321562"/>
                    <a:pt x="1589" y="337089"/>
                    <a:pt x="1589" y="355721"/>
                  </a:cubicBezTo>
                  <a:cubicBezTo>
                    <a:pt x="1589" y="374354"/>
                    <a:pt x="7800" y="389880"/>
                    <a:pt x="21774" y="402302"/>
                  </a:cubicBezTo>
                  <a:cubicBezTo>
                    <a:pt x="34195" y="414723"/>
                    <a:pt x="49722" y="422487"/>
                    <a:pt x="69907" y="422487"/>
                  </a:cubicBezTo>
                  <a:cubicBezTo>
                    <a:pt x="88539" y="420934"/>
                    <a:pt x="104066" y="414723"/>
                    <a:pt x="116488" y="402302"/>
                  </a:cubicBezTo>
                  <a:moveTo>
                    <a:pt x="100961" y="158"/>
                  </a:moveTo>
                  <a:lnTo>
                    <a:pt x="35748" y="158"/>
                  </a:lnTo>
                  <a:cubicBezTo>
                    <a:pt x="24879" y="158"/>
                    <a:pt x="20221" y="4816"/>
                    <a:pt x="20221" y="15684"/>
                  </a:cubicBezTo>
                  <a:lnTo>
                    <a:pt x="20221" y="80897"/>
                  </a:lnTo>
                  <a:cubicBezTo>
                    <a:pt x="20221" y="91766"/>
                    <a:pt x="24879" y="96424"/>
                    <a:pt x="35748" y="96424"/>
                  </a:cubicBezTo>
                  <a:lnTo>
                    <a:pt x="100961" y="96424"/>
                  </a:lnTo>
                  <a:cubicBezTo>
                    <a:pt x="111829" y="96424"/>
                    <a:pt x="116488" y="91766"/>
                    <a:pt x="116488" y="80897"/>
                  </a:cubicBezTo>
                  <a:lnTo>
                    <a:pt x="116488" y="15684"/>
                  </a:lnTo>
                  <a:cubicBezTo>
                    <a:pt x="116488" y="6368"/>
                    <a:pt x="111829" y="158"/>
                    <a:pt x="100961" y="158"/>
                  </a:cubicBezTo>
                  <a:close/>
                </a:path>
              </a:pathLst>
            </a:custGeom>
            <a:solidFill>
              <a:srgbClr val="ED2224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FC8C07C-31F1-48E4-9950-AD11C8E1AA05}"/>
                </a:ext>
              </a:extLst>
            </p:cNvPr>
            <p:cNvSpPr/>
            <p:nvPr/>
          </p:nvSpPr>
          <p:spPr>
            <a:xfrm>
              <a:off x="5572255" y="2925206"/>
              <a:ext cx="136635" cy="1566653"/>
            </a:xfrm>
            <a:custGeom>
              <a:avLst/>
              <a:gdLst>
                <a:gd name="connsiteX0" fmla="*/ 20258 w 136635"/>
                <a:gd name="connsiteY0" fmla="*/ 1546627 h 1566653"/>
                <a:gd name="connsiteX1" fmla="*/ 68391 w 136635"/>
                <a:gd name="connsiteY1" fmla="*/ 1566812 h 1566653"/>
                <a:gd name="connsiteX2" fmla="*/ 114971 w 136635"/>
                <a:gd name="connsiteY2" fmla="*/ 1546627 h 1566653"/>
                <a:gd name="connsiteX3" fmla="*/ 135156 w 136635"/>
                <a:gd name="connsiteY3" fmla="*/ 1498494 h 1566653"/>
                <a:gd name="connsiteX4" fmla="*/ 114971 w 136635"/>
                <a:gd name="connsiteY4" fmla="*/ 1451913 h 1566653"/>
                <a:gd name="connsiteX5" fmla="*/ 68391 w 136635"/>
                <a:gd name="connsiteY5" fmla="*/ 1433281 h 1566653"/>
                <a:gd name="connsiteX6" fmla="*/ 20258 w 136635"/>
                <a:gd name="connsiteY6" fmla="*/ 1451913 h 1566653"/>
                <a:gd name="connsiteX7" fmla="*/ 73 w 136635"/>
                <a:gd name="connsiteY7" fmla="*/ 1498494 h 1566653"/>
                <a:gd name="connsiteX8" fmla="*/ 20258 w 136635"/>
                <a:gd name="connsiteY8" fmla="*/ 1546627 h 1566653"/>
                <a:gd name="connsiteX9" fmla="*/ 114971 w 136635"/>
                <a:gd name="connsiteY9" fmla="*/ 1166220 h 1566653"/>
                <a:gd name="connsiteX10" fmla="*/ 68391 w 136635"/>
                <a:gd name="connsiteY10" fmla="*/ 1146035 h 1566653"/>
                <a:gd name="connsiteX11" fmla="*/ 20258 w 136635"/>
                <a:gd name="connsiteY11" fmla="*/ 1166220 h 1566653"/>
                <a:gd name="connsiteX12" fmla="*/ 73 w 136635"/>
                <a:gd name="connsiteY12" fmla="*/ 1212801 h 1566653"/>
                <a:gd name="connsiteX13" fmla="*/ 20258 w 136635"/>
                <a:gd name="connsiteY13" fmla="*/ 1260934 h 1566653"/>
                <a:gd name="connsiteX14" fmla="*/ 68391 w 136635"/>
                <a:gd name="connsiteY14" fmla="*/ 1281119 h 1566653"/>
                <a:gd name="connsiteX15" fmla="*/ 114971 w 136635"/>
                <a:gd name="connsiteY15" fmla="*/ 1260934 h 1566653"/>
                <a:gd name="connsiteX16" fmla="*/ 135156 w 136635"/>
                <a:gd name="connsiteY16" fmla="*/ 1212801 h 1566653"/>
                <a:gd name="connsiteX17" fmla="*/ 114971 w 136635"/>
                <a:gd name="connsiteY17" fmla="*/ 1166220 h 1566653"/>
                <a:gd name="connsiteX18" fmla="*/ 1625 w 136635"/>
                <a:gd name="connsiteY18" fmla="*/ 927108 h 1566653"/>
                <a:gd name="connsiteX19" fmla="*/ 21810 w 136635"/>
                <a:gd name="connsiteY19" fmla="*/ 975241 h 1566653"/>
                <a:gd name="connsiteX20" fmla="*/ 69943 w 136635"/>
                <a:gd name="connsiteY20" fmla="*/ 995425 h 1566653"/>
                <a:gd name="connsiteX21" fmla="*/ 116524 w 136635"/>
                <a:gd name="connsiteY21" fmla="*/ 975241 h 1566653"/>
                <a:gd name="connsiteX22" fmla="*/ 136709 w 136635"/>
                <a:gd name="connsiteY22" fmla="*/ 927108 h 1566653"/>
                <a:gd name="connsiteX23" fmla="*/ 116524 w 136635"/>
                <a:gd name="connsiteY23" fmla="*/ 880527 h 1566653"/>
                <a:gd name="connsiteX24" fmla="*/ 69943 w 136635"/>
                <a:gd name="connsiteY24" fmla="*/ 861895 h 1566653"/>
                <a:gd name="connsiteX25" fmla="*/ 21810 w 136635"/>
                <a:gd name="connsiteY25" fmla="*/ 880527 h 1566653"/>
                <a:gd name="connsiteX26" fmla="*/ 1625 w 136635"/>
                <a:gd name="connsiteY26" fmla="*/ 927108 h 1566653"/>
                <a:gd name="connsiteX27" fmla="*/ 20258 w 136635"/>
                <a:gd name="connsiteY27" fmla="*/ 593281 h 1566653"/>
                <a:gd name="connsiteX28" fmla="*/ 73 w 136635"/>
                <a:gd name="connsiteY28" fmla="*/ 639862 h 1566653"/>
                <a:gd name="connsiteX29" fmla="*/ 20258 w 136635"/>
                <a:gd name="connsiteY29" fmla="*/ 686442 h 1566653"/>
                <a:gd name="connsiteX30" fmla="*/ 68391 w 136635"/>
                <a:gd name="connsiteY30" fmla="*/ 706627 h 1566653"/>
                <a:gd name="connsiteX31" fmla="*/ 114971 w 136635"/>
                <a:gd name="connsiteY31" fmla="*/ 686442 h 1566653"/>
                <a:gd name="connsiteX32" fmla="*/ 135156 w 136635"/>
                <a:gd name="connsiteY32" fmla="*/ 639862 h 1566653"/>
                <a:gd name="connsiteX33" fmla="*/ 114971 w 136635"/>
                <a:gd name="connsiteY33" fmla="*/ 593281 h 1566653"/>
                <a:gd name="connsiteX34" fmla="*/ 68391 w 136635"/>
                <a:gd name="connsiteY34" fmla="*/ 573097 h 1566653"/>
                <a:gd name="connsiteX35" fmla="*/ 20258 w 136635"/>
                <a:gd name="connsiteY35" fmla="*/ 593281 h 1566653"/>
                <a:gd name="connsiteX36" fmla="*/ 114971 w 136635"/>
                <a:gd name="connsiteY36" fmla="*/ 402302 h 1566653"/>
                <a:gd name="connsiteX37" fmla="*/ 135156 w 136635"/>
                <a:gd name="connsiteY37" fmla="*/ 355721 h 1566653"/>
                <a:gd name="connsiteX38" fmla="*/ 114971 w 136635"/>
                <a:gd name="connsiteY38" fmla="*/ 309141 h 1566653"/>
                <a:gd name="connsiteX39" fmla="*/ 68391 w 136635"/>
                <a:gd name="connsiteY39" fmla="*/ 290509 h 1566653"/>
                <a:gd name="connsiteX40" fmla="*/ 20258 w 136635"/>
                <a:gd name="connsiteY40" fmla="*/ 309141 h 1566653"/>
                <a:gd name="connsiteX41" fmla="*/ 73 w 136635"/>
                <a:gd name="connsiteY41" fmla="*/ 355721 h 1566653"/>
                <a:gd name="connsiteX42" fmla="*/ 20258 w 136635"/>
                <a:gd name="connsiteY42" fmla="*/ 402302 h 1566653"/>
                <a:gd name="connsiteX43" fmla="*/ 68391 w 136635"/>
                <a:gd name="connsiteY43" fmla="*/ 422487 h 1566653"/>
                <a:gd name="connsiteX44" fmla="*/ 114971 w 136635"/>
                <a:gd name="connsiteY44" fmla="*/ 402302 h 1566653"/>
                <a:gd name="connsiteX45" fmla="*/ 99444 w 136635"/>
                <a:gd name="connsiteY45" fmla="*/ 158 h 1566653"/>
                <a:gd name="connsiteX46" fmla="*/ 34232 w 136635"/>
                <a:gd name="connsiteY46" fmla="*/ 158 h 1566653"/>
                <a:gd name="connsiteX47" fmla="*/ 18705 w 136635"/>
                <a:gd name="connsiteY47" fmla="*/ 15684 h 1566653"/>
                <a:gd name="connsiteX48" fmla="*/ 18705 w 136635"/>
                <a:gd name="connsiteY48" fmla="*/ 80897 h 1566653"/>
                <a:gd name="connsiteX49" fmla="*/ 34232 w 136635"/>
                <a:gd name="connsiteY49" fmla="*/ 96424 h 1566653"/>
                <a:gd name="connsiteX50" fmla="*/ 99444 w 136635"/>
                <a:gd name="connsiteY50" fmla="*/ 96424 h 1566653"/>
                <a:gd name="connsiteX51" fmla="*/ 114971 w 136635"/>
                <a:gd name="connsiteY51" fmla="*/ 80897 h 1566653"/>
                <a:gd name="connsiteX52" fmla="*/ 114971 w 136635"/>
                <a:gd name="connsiteY52" fmla="*/ 15684 h 1566653"/>
                <a:gd name="connsiteX53" fmla="*/ 99444 w 136635"/>
                <a:gd name="connsiteY53" fmla="*/ 158 h 156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635" h="1566653">
                  <a:moveTo>
                    <a:pt x="20258" y="1546627"/>
                  </a:moveTo>
                  <a:cubicBezTo>
                    <a:pt x="32679" y="1559048"/>
                    <a:pt x="49758" y="1566812"/>
                    <a:pt x="68391" y="1566812"/>
                  </a:cubicBezTo>
                  <a:cubicBezTo>
                    <a:pt x="87023" y="1566812"/>
                    <a:pt x="102550" y="1560601"/>
                    <a:pt x="114971" y="1546627"/>
                  </a:cubicBezTo>
                  <a:cubicBezTo>
                    <a:pt x="127392" y="1534205"/>
                    <a:pt x="135156" y="1518679"/>
                    <a:pt x="135156" y="1498494"/>
                  </a:cubicBezTo>
                  <a:cubicBezTo>
                    <a:pt x="135156" y="1479862"/>
                    <a:pt x="128945" y="1464335"/>
                    <a:pt x="114971" y="1451913"/>
                  </a:cubicBezTo>
                  <a:cubicBezTo>
                    <a:pt x="102550" y="1439492"/>
                    <a:pt x="87023" y="1433281"/>
                    <a:pt x="68391" y="1433281"/>
                  </a:cubicBezTo>
                  <a:cubicBezTo>
                    <a:pt x="49758" y="1433281"/>
                    <a:pt x="34232" y="1439492"/>
                    <a:pt x="20258" y="1451913"/>
                  </a:cubicBezTo>
                  <a:cubicBezTo>
                    <a:pt x="7836" y="1464335"/>
                    <a:pt x="73" y="1479862"/>
                    <a:pt x="73" y="1498494"/>
                  </a:cubicBezTo>
                  <a:cubicBezTo>
                    <a:pt x="1625" y="1517126"/>
                    <a:pt x="7836" y="1534205"/>
                    <a:pt x="20258" y="1546627"/>
                  </a:cubicBezTo>
                  <a:moveTo>
                    <a:pt x="114971" y="1166220"/>
                  </a:moveTo>
                  <a:cubicBezTo>
                    <a:pt x="102550" y="1153799"/>
                    <a:pt x="87023" y="1146035"/>
                    <a:pt x="68391" y="1146035"/>
                  </a:cubicBezTo>
                  <a:cubicBezTo>
                    <a:pt x="49758" y="1146035"/>
                    <a:pt x="34232" y="1152246"/>
                    <a:pt x="20258" y="1166220"/>
                  </a:cubicBezTo>
                  <a:cubicBezTo>
                    <a:pt x="7836" y="1178642"/>
                    <a:pt x="73" y="1194168"/>
                    <a:pt x="73" y="1212801"/>
                  </a:cubicBezTo>
                  <a:cubicBezTo>
                    <a:pt x="73" y="1231433"/>
                    <a:pt x="6284" y="1246960"/>
                    <a:pt x="20258" y="1260934"/>
                  </a:cubicBezTo>
                  <a:cubicBezTo>
                    <a:pt x="32679" y="1273355"/>
                    <a:pt x="49758" y="1281119"/>
                    <a:pt x="68391" y="1281119"/>
                  </a:cubicBezTo>
                  <a:cubicBezTo>
                    <a:pt x="87023" y="1281119"/>
                    <a:pt x="102550" y="1274908"/>
                    <a:pt x="114971" y="1260934"/>
                  </a:cubicBezTo>
                  <a:cubicBezTo>
                    <a:pt x="127392" y="1248512"/>
                    <a:pt x="135156" y="1232985"/>
                    <a:pt x="135156" y="1212801"/>
                  </a:cubicBezTo>
                  <a:cubicBezTo>
                    <a:pt x="133603" y="1194168"/>
                    <a:pt x="127392" y="1178642"/>
                    <a:pt x="114971" y="1166220"/>
                  </a:cubicBezTo>
                  <a:moveTo>
                    <a:pt x="1625" y="927108"/>
                  </a:moveTo>
                  <a:cubicBezTo>
                    <a:pt x="1625" y="945740"/>
                    <a:pt x="7836" y="961266"/>
                    <a:pt x="21810" y="975241"/>
                  </a:cubicBezTo>
                  <a:cubicBezTo>
                    <a:pt x="34232" y="987662"/>
                    <a:pt x="51311" y="995425"/>
                    <a:pt x="69943" y="995425"/>
                  </a:cubicBezTo>
                  <a:cubicBezTo>
                    <a:pt x="88575" y="995425"/>
                    <a:pt x="104102" y="989215"/>
                    <a:pt x="116524" y="975241"/>
                  </a:cubicBezTo>
                  <a:cubicBezTo>
                    <a:pt x="128945" y="962819"/>
                    <a:pt x="136709" y="945740"/>
                    <a:pt x="136709" y="927108"/>
                  </a:cubicBezTo>
                  <a:cubicBezTo>
                    <a:pt x="136709" y="908475"/>
                    <a:pt x="130498" y="892949"/>
                    <a:pt x="116524" y="880527"/>
                  </a:cubicBezTo>
                  <a:cubicBezTo>
                    <a:pt x="104102" y="868106"/>
                    <a:pt x="88575" y="861895"/>
                    <a:pt x="69943" y="861895"/>
                  </a:cubicBezTo>
                  <a:cubicBezTo>
                    <a:pt x="51311" y="861895"/>
                    <a:pt x="35784" y="868106"/>
                    <a:pt x="21810" y="880527"/>
                  </a:cubicBezTo>
                  <a:cubicBezTo>
                    <a:pt x="7836" y="892949"/>
                    <a:pt x="1625" y="908475"/>
                    <a:pt x="1625" y="927108"/>
                  </a:cubicBezTo>
                  <a:moveTo>
                    <a:pt x="20258" y="593281"/>
                  </a:moveTo>
                  <a:cubicBezTo>
                    <a:pt x="7836" y="605703"/>
                    <a:pt x="73" y="621230"/>
                    <a:pt x="73" y="639862"/>
                  </a:cubicBezTo>
                  <a:cubicBezTo>
                    <a:pt x="73" y="658494"/>
                    <a:pt x="6284" y="674021"/>
                    <a:pt x="20258" y="686442"/>
                  </a:cubicBezTo>
                  <a:cubicBezTo>
                    <a:pt x="32679" y="698864"/>
                    <a:pt x="49758" y="706627"/>
                    <a:pt x="68391" y="706627"/>
                  </a:cubicBezTo>
                  <a:cubicBezTo>
                    <a:pt x="87023" y="706627"/>
                    <a:pt x="102550" y="700416"/>
                    <a:pt x="114971" y="686442"/>
                  </a:cubicBezTo>
                  <a:cubicBezTo>
                    <a:pt x="127392" y="674021"/>
                    <a:pt x="135156" y="658494"/>
                    <a:pt x="135156" y="639862"/>
                  </a:cubicBezTo>
                  <a:cubicBezTo>
                    <a:pt x="135156" y="621230"/>
                    <a:pt x="128945" y="605703"/>
                    <a:pt x="114971" y="593281"/>
                  </a:cubicBezTo>
                  <a:cubicBezTo>
                    <a:pt x="102550" y="580860"/>
                    <a:pt x="87023" y="573097"/>
                    <a:pt x="68391" y="573097"/>
                  </a:cubicBezTo>
                  <a:cubicBezTo>
                    <a:pt x="49758" y="574649"/>
                    <a:pt x="34232" y="580860"/>
                    <a:pt x="20258" y="593281"/>
                  </a:cubicBezTo>
                  <a:moveTo>
                    <a:pt x="114971" y="402302"/>
                  </a:moveTo>
                  <a:cubicBezTo>
                    <a:pt x="127392" y="389880"/>
                    <a:pt x="135156" y="374354"/>
                    <a:pt x="135156" y="355721"/>
                  </a:cubicBezTo>
                  <a:cubicBezTo>
                    <a:pt x="135156" y="337089"/>
                    <a:pt x="128945" y="321562"/>
                    <a:pt x="114971" y="309141"/>
                  </a:cubicBezTo>
                  <a:cubicBezTo>
                    <a:pt x="102550" y="296720"/>
                    <a:pt x="87023" y="290509"/>
                    <a:pt x="68391" y="290509"/>
                  </a:cubicBezTo>
                  <a:cubicBezTo>
                    <a:pt x="49758" y="290509"/>
                    <a:pt x="34232" y="296720"/>
                    <a:pt x="20258" y="309141"/>
                  </a:cubicBezTo>
                  <a:cubicBezTo>
                    <a:pt x="7836" y="321562"/>
                    <a:pt x="73" y="337089"/>
                    <a:pt x="73" y="355721"/>
                  </a:cubicBezTo>
                  <a:cubicBezTo>
                    <a:pt x="73" y="374354"/>
                    <a:pt x="6284" y="389880"/>
                    <a:pt x="20258" y="402302"/>
                  </a:cubicBezTo>
                  <a:cubicBezTo>
                    <a:pt x="32679" y="414723"/>
                    <a:pt x="49758" y="422487"/>
                    <a:pt x="68391" y="422487"/>
                  </a:cubicBezTo>
                  <a:cubicBezTo>
                    <a:pt x="87023" y="420934"/>
                    <a:pt x="102550" y="414723"/>
                    <a:pt x="114971" y="402302"/>
                  </a:cubicBezTo>
                  <a:moveTo>
                    <a:pt x="99444" y="158"/>
                  </a:moveTo>
                  <a:lnTo>
                    <a:pt x="34232" y="158"/>
                  </a:lnTo>
                  <a:cubicBezTo>
                    <a:pt x="23363" y="158"/>
                    <a:pt x="18705" y="4816"/>
                    <a:pt x="18705" y="15684"/>
                  </a:cubicBezTo>
                  <a:lnTo>
                    <a:pt x="18705" y="80897"/>
                  </a:lnTo>
                  <a:cubicBezTo>
                    <a:pt x="18705" y="91766"/>
                    <a:pt x="23363" y="96424"/>
                    <a:pt x="34232" y="96424"/>
                  </a:cubicBezTo>
                  <a:lnTo>
                    <a:pt x="99444" y="96424"/>
                  </a:lnTo>
                  <a:cubicBezTo>
                    <a:pt x="110313" y="96424"/>
                    <a:pt x="114971" y="91766"/>
                    <a:pt x="114971" y="80897"/>
                  </a:cubicBezTo>
                  <a:lnTo>
                    <a:pt x="114971" y="15684"/>
                  </a:lnTo>
                  <a:cubicBezTo>
                    <a:pt x="114971" y="6368"/>
                    <a:pt x="110313" y="158"/>
                    <a:pt x="99444" y="158"/>
                  </a:cubicBez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C6B49D-1693-458E-9243-65F4058895BA}"/>
                </a:ext>
              </a:extLst>
            </p:cNvPr>
            <p:cNvSpPr/>
            <p:nvPr/>
          </p:nvSpPr>
          <p:spPr>
            <a:xfrm>
              <a:off x="6014769" y="2925206"/>
              <a:ext cx="136635" cy="1279408"/>
            </a:xfrm>
            <a:custGeom>
              <a:avLst/>
              <a:gdLst>
                <a:gd name="connsiteX0" fmla="*/ 69961 w 136635"/>
                <a:gd name="connsiteY0" fmla="*/ 1279560 h 1279408"/>
                <a:gd name="connsiteX1" fmla="*/ 116542 w 136635"/>
                <a:gd name="connsiteY1" fmla="*/ 1259375 h 1279408"/>
                <a:gd name="connsiteX2" fmla="*/ 136727 w 136635"/>
                <a:gd name="connsiteY2" fmla="*/ 1211242 h 1279408"/>
                <a:gd name="connsiteX3" fmla="*/ 116542 w 136635"/>
                <a:gd name="connsiteY3" fmla="*/ 1164662 h 1279408"/>
                <a:gd name="connsiteX4" fmla="*/ 69961 w 136635"/>
                <a:gd name="connsiteY4" fmla="*/ 1144477 h 1279408"/>
                <a:gd name="connsiteX5" fmla="*/ 21828 w 136635"/>
                <a:gd name="connsiteY5" fmla="*/ 1164662 h 1279408"/>
                <a:gd name="connsiteX6" fmla="*/ 1644 w 136635"/>
                <a:gd name="connsiteY6" fmla="*/ 1211242 h 1279408"/>
                <a:gd name="connsiteX7" fmla="*/ 21828 w 136635"/>
                <a:gd name="connsiteY7" fmla="*/ 1259375 h 1279408"/>
                <a:gd name="connsiteX8" fmla="*/ 69961 w 136635"/>
                <a:gd name="connsiteY8" fmla="*/ 1279560 h 1279408"/>
                <a:gd name="connsiteX9" fmla="*/ 21828 w 136635"/>
                <a:gd name="connsiteY9" fmla="*/ 973682 h 1279408"/>
                <a:gd name="connsiteX10" fmla="*/ 69961 w 136635"/>
                <a:gd name="connsiteY10" fmla="*/ 993867 h 1279408"/>
                <a:gd name="connsiteX11" fmla="*/ 116542 w 136635"/>
                <a:gd name="connsiteY11" fmla="*/ 973682 h 1279408"/>
                <a:gd name="connsiteX12" fmla="*/ 136727 w 136635"/>
                <a:gd name="connsiteY12" fmla="*/ 925549 h 1279408"/>
                <a:gd name="connsiteX13" fmla="*/ 116542 w 136635"/>
                <a:gd name="connsiteY13" fmla="*/ 878969 h 1279408"/>
                <a:gd name="connsiteX14" fmla="*/ 69961 w 136635"/>
                <a:gd name="connsiteY14" fmla="*/ 860336 h 1279408"/>
                <a:gd name="connsiteX15" fmla="*/ 21828 w 136635"/>
                <a:gd name="connsiteY15" fmla="*/ 878969 h 1279408"/>
                <a:gd name="connsiteX16" fmla="*/ 1644 w 136635"/>
                <a:gd name="connsiteY16" fmla="*/ 925549 h 1279408"/>
                <a:gd name="connsiteX17" fmla="*/ 21828 w 136635"/>
                <a:gd name="connsiteY17" fmla="*/ 973682 h 1279408"/>
                <a:gd name="connsiteX18" fmla="*/ 135174 w 136635"/>
                <a:gd name="connsiteY18" fmla="*/ 639856 h 1279408"/>
                <a:gd name="connsiteX19" fmla="*/ 114989 w 136635"/>
                <a:gd name="connsiteY19" fmla="*/ 593276 h 1279408"/>
                <a:gd name="connsiteX20" fmla="*/ 68409 w 136635"/>
                <a:gd name="connsiteY20" fmla="*/ 573091 h 1279408"/>
                <a:gd name="connsiteX21" fmla="*/ 20276 w 136635"/>
                <a:gd name="connsiteY21" fmla="*/ 593276 h 1279408"/>
                <a:gd name="connsiteX22" fmla="*/ 91 w 136635"/>
                <a:gd name="connsiteY22" fmla="*/ 639856 h 1279408"/>
                <a:gd name="connsiteX23" fmla="*/ 20276 w 136635"/>
                <a:gd name="connsiteY23" fmla="*/ 686436 h 1279408"/>
                <a:gd name="connsiteX24" fmla="*/ 68409 w 136635"/>
                <a:gd name="connsiteY24" fmla="*/ 706621 h 1279408"/>
                <a:gd name="connsiteX25" fmla="*/ 114989 w 136635"/>
                <a:gd name="connsiteY25" fmla="*/ 686436 h 1279408"/>
                <a:gd name="connsiteX26" fmla="*/ 135174 w 136635"/>
                <a:gd name="connsiteY26" fmla="*/ 639856 h 1279408"/>
                <a:gd name="connsiteX27" fmla="*/ 135174 w 136635"/>
                <a:gd name="connsiteY27" fmla="*/ 354163 h 1279408"/>
                <a:gd name="connsiteX28" fmla="*/ 114989 w 136635"/>
                <a:gd name="connsiteY28" fmla="*/ 307582 h 1279408"/>
                <a:gd name="connsiteX29" fmla="*/ 68409 w 136635"/>
                <a:gd name="connsiteY29" fmla="*/ 288950 h 1279408"/>
                <a:gd name="connsiteX30" fmla="*/ 20276 w 136635"/>
                <a:gd name="connsiteY30" fmla="*/ 307582 h 1279408"/>
                <a:gd name="connsiteX31" fmla="*/ 91 w 136635"/>
                <a:gd name="connsiteY31" fmla="*/ 354163 h 1279408"/>
                <a:gd name="connsiteX32" fmla="*/ 20276 w 136635"/>
                <a:gd name="connsiteY32" fmla="*/ 400743 h 1279408"/>
                <a:gd name="connsiteX33" fmla="*/ 68409 w 136635"/>
                <a:gd name="connsiteY33" fmla="*/ 420928 h 1279408"/>
                <a:gd name="connsiteX34" fmla="*/ 114989 w 136635"/>
                <a:gd name="connsiteY34" fmla="*/ 400743 h 1279408"/>
                <a:gd name="connsiteX35" fmla="*/ 135174 w 136635"/>
                <a:gd name="connsiteY35" fmla="*/ 354163 h 1279408"/>
                <a:gd name="connsiteX36" fmla="*/ 101015 w 136635"/>
                <a:gd name="connsiteY36" fmla="*/ 152 h 1279408"/>
                <a:gd name="connsiteX37" fmla="*/ 35802 w 136635"/>
                <a:gd name="connsiteY37" fmla="*/ 152 h 1279408"/>
                <a:gd name="connsiteX38" fmla="*/ 20276 w 136635"/>
                <a:gd name="connsiteY38" fmla="*/ 15679 h 1279408"/>
                <a:gd name="connsiteX39" fmla="*/ 20276 w 136635"/>
                <a:gd name="connsiteY39" fmla="*/ 80891 h 1279408"/>
                <a:gd name="connsiteX40" fmla="*/ 35802 w 136635"/>
                <a:gd name="connsiteY40" fmla="*/ 96418 h 1279408"/>
                <a:gd name="connsiteX41" fmla="*/ 101015 w 136635"/>
                <a:gd name="connsiteY41" fmla="*/ 96418 h 1279408"/>
                <a:gd name="connsiteX42" fmla="*/ 116542 w 136635"/>
                <a:gd name="connsiteY42" fmla="*/ 80891 h 1279408"/>
                <a:gd name="connsiteX43" fmla="*/ 116542 w 136635"/>
                <a:gd name="connsiteY43" fmla="*/ 15679 h 1279408"/>
                <a:gd name="connsiteX44" fmla="*/ 101015 w 136635"/>
                <a:gd name="connsiteY44" fmla="*/ 152 h 127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6635" h="1279408">
                  <a:moveTo>
                    <a:pt x="69961" y="1279560"/>
                  </a:moveTo>
                  <a:cubicBezTo>
                    <a:pt x="88593" y="1279560"/>
                    <a:pt x="104120" y="1273349"/>
                    <a:pt x="116542" y="1259375"/>
                  </a:cubicBezTo>
                  <a:cubicBezTo>
                    <a:pt x="128963" y="1246954"/>
                    <a:pt x="136727" y="1231427"/>
                    <a:pt x="136727" y="1211242"/>
                  </a:cubicBezTo>
                  <a:cubicBezTo>
                    <a:pt x="136727" y="1192610"/>
                    <a:pt x="130516" y="1177083"/>
                    <a:pt x="116542" y="1164662"/>
                  </a:cubicBezTo>
                  <a:cubicBezTo>
                    <a:pt x="104120" y="1152240"/>
                    <a:pt x="88593" y="1144477"/>
                    <a:pt x="69961" y="1144477"/>
                  </a:cubicBezTo>
                  <a:cubicBezTo>
                    <a:pt x="51329" y="1144477"/>
                    <a:pt x="35802" y="1150688"/>
                    <a:pt x="21828" y="1164662"/>
                  </a:cubicBezTo>
                  <a:cubicBezTo>
                    <a:pt x="7854" y="1178636"/>
                    <a:pt x="1644" y="1192610"/>
                    <a:pt x="1644" y="1211242"/>
                  </a:cubicBezTo>
                  <a:cubicBezTo>
                    <a:pt x="1644" y="1229874"/>
                    <a:pt x="7854" y="1245401"/>
                    <a:pt x="21828" y="1259375"/>
                  </a:cubicBezTo>
                  <a:cubicBezTo>
                    <a:pt x="35802" y="1273349"/>
                    <a:pt x="51329" y="1279560"/>
                    <a:pt x="69961" y="1279560"/>
                  </a:cubicBezTo>
                  <a:moveTo>
                    <a:pt x="21828" y="973682"/>
                  </a:moveTo>
                  <a:cubicBezTo>
                    <a:pt x="34250" y="986103"/>
                    <a:pt x="51329" y="993867"/>
                    <a:pt x="69961" y="993867"/>
                  </a:cubicBezTo>
                  <a:cubicBezTo>
                    <a:pt x="88593" y="993867"/>
                    <a:pt x="104120" y="987656"/>
                    <a:pt x="116542" y="973682"/>
                  </a:cubicBezTo>
                  <a:cubicBezTo>
                    <a:pt x="128963" y="961261"/>
                    <a:pt x="136727" y="944181"/>
                    <a:pt x="136727" y="925549"/>
                  </a:cubicBezTo>
                  <a:cubicBezTo>
                    <a:pt x="136727" y="906917"/>
                    <a:pt x="130516" y="891390"/>
                    <a:pt x="116542" y="878969"/>
                  </a:cubicBezTo>
                  <a:cubicBezTo>
                    <a:pt x="104120" y="866547"/>
                    <a:pt x="88593" y="860336"/>
                    <a:pt x="69961" y="860336"/>
                  </a:cubicBezTo>
                  <a:cubicBezTo>
                    <a:pt x="51329" y="860336"/>
                    <a:pt x="35802" y="866547"/>
                    <a:pt x="21828" y="878969"/>
                  </a:cubicBezTo>
                  <a:cubicBezTo>
                    <a:pt x="9407" y="891390"/>
                    <a:pt x="1644" y="906917"/>
                    <a:pt x="1644" y="925549"/>
                  </a:cubicBezTo>
                  <a:cubicBezTo>
                    <a:pt x="1644" y="944181"/>
                    <a:pt x="9407" y="961261"/>
                    <a:pt x="21828" y="973682"/>
                  </a:cubicBezTo>
                  <a:moveTo>
                    <a:pt x="135174" y="639856"/>
                  </a:moveTo>
                  <a:cubicBezTo>
                    <a:pt x="135174" y="621224"/>
                    <a:pt x="128963" y="605697"/>
                    <a:pt x="114989" y="593276"/>
                  </a:cubicBezTo>
                  <a:cubicBezTo>
                    <a:pt x="102568" y="580854"/>
                    <a:pt x="87041" y="573091"/>
                    <a:pt x="68409" y="573091"/>
                  </a:cubicBezTo>
                  <a:cubicBezTo>
                    <a:pt x="49776" y="573091"/>
                    <a:pt x="34250" y="579301"/>
                    <a:pt x="20276" y="593276"/>
                  </a:cubicBezTo>
                  <a:cubicBezTo>
                    <a:pt x="7854" y="605697"/>
                    <a:pt x="91" y="621224"/>
                    <a:pt x="91" y="639856"/>
                  </a:cubicBezTo>
                  <a:cubicBezTo>
                    <a:pt x="91" y="658488"/>
                    <a:pt x="6301" y="674015"/>
                    <a:pt x="20276" y="686436"/>
                  </a:cubicBezTo>
                  <a:cubicBezTo>
                    <a:pt x="34250" y="698858"/>
                    <a:pt x="49776" y="706621"/>
                    <a:pt x="68409" y="706621"/>
                  </a:cubicBezTo>
                  <a:cubicBezTo>
                    <a:pt x="87041" y="706621"/>
                    <a:pt x="102568" y="700411"/>
                    <a:pt x="114989" y="686436"/>
                  </a:cubicBezTo>
                  <a:cubicBezTo>
                    <a:pt x="128963" y="675568"/>
                    <a:pt x="135174" y="658488"/>
                    <a:pt x="135174" y="639856"/>
                  </a:cubicBezTo>
                  <a:moveTo>
                    <a:pt x="135174" y="354163"/>
                  </a:moveTo>
                  <a:cubicBezTo>
                    <a:pt x="135174" y="335531"/>
                    <a:pt x="128963" y="320004"/>
                    <a:pt x="114989" y="307582"/>
                  </a:cubicBezTo>
                  <a:cubicBezTo>
                    <a:pt x="102568" y="295161"/>
                    <a:pt x="87041" y="288950"/>
                    <a:pt x="68409" y="288950"/>
                  </a:cubicBezTo>
                  <a:cubicBezTo>
                    <a:pt x="49776" y="288950"/>
                    <a:pt x="34250" y="295161"/>
                    <a:pt x="20276" y="307582"/>
                  </a:cubicBezTo>
                  <a:cubicBezTo>
                    <a:pt x="7854" y="320004"/>
                    <a:pt x="91" y="335531"/>
                    <a:pt x="91" y="354163"/>
                  </a:cubicBezTo>
                  <a:cubicBezTo>
                    <a:pt x="91" y="372795"/>
                    <a:pt x="6301" y="388322"/>
                    <a:pt x="20276" y="400743"/>
                  </a:cubicBezTo>
                  <a:cubicBezTo>
                    <a:pt x="32697" y="413165"/>
                    <a:pt x="49776" y="420928"/>
                    <a:pt x="68409" y="420928"/>
                  </a:cubicBezTo>
                  <a:cubicBezTo>
                    <a:pt x="87041" y="420928"/>
                    <a:pt x="102568" y="414717"/>
                    <a:pt x="114989" y="400743"/>
                  </a:cubicBezTo>
                  <a:cubicBezTo>
                    <a:pt x="128963" y="389874"/>
                    <a:pt x="135174" y="372795"/>
                    <a:pt x="135174" y="354163"/>
                  </a:cubicBezTo>
                  <a:moveTo>
                    <a:pt x="101015" y="152"/>
                  </a:moveTo>
                  <a:lnTo>
                    <a:pt x="35802" y="152"/>
                  </a:lnTo>
                  <a:cubicBezTo>
                    <a:pt x="24934" y="152"/>
                    <a:pt x="20276" y="4810"/>
                    <a:pt x="20276" y="15679"/>
                  </a:cubicBezTo>
                  <a:lnTo>
                    <a:pt x="20276" y="80891"/>
                  </a:lnTo>
                  <a:cubicBezTo>
                    <a:pt x="20276" y="91760"/>
                    <a:pt x="24934" y="96418"/>
                    <a:pt x="35802" y="96418"/>
                  </a:cubicBezTo>
                  <a:lnTo>
                    <a:pt x="101015" y="96418"/>
                  </a:lnTo>
                  <a:cubicBezTo>
                    <a:pt x="111884" y="96418"/>
                    <a:pt x="116542" y="91760"/>
                    <a:pt x="116542" y="80891"/>
                  </a:cubicBezTo>
                  <a:lnTo>
                    <a:pt x="116542" y="15679"/>
                  </a:lnTo>
                  <a:cubicBezTo>
                    <a:pt x="116542" y="6363"/>
                    <a:pt x="111884" y="152"/>
                    <a:pt x="101015" y="152"/>
                  </a:cubicBez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561D681-D5A6-4C20-AF26-00622AF796AA}"/>
                </a:ext>
              </a:extLst>
            </p:cNvPr>
            <p:cNvSpPr/>
            <p:nvPr/>
          </p:nvSpPr>
          <p:spPr>
            <a:xfrm>
              <a:off x="6460388" y="2925206"/>
              <a:ext cx="135083" cy="1279408"/>
            </a:xfrm>
            <a:custGeom>
              <a:avLst/>
              <a:gdLst>
                <a:gd name="connsiteX0" fmla="*/ 115007 w 135083"/>
                <a:gd name="connsiteY0" fmla="*/ 1259375 h 1279408"/>
                <a:gd name="connsiteX1" fmla="*/ 135192 w 135083"/>
                <a:gd name="connsiteY1" fmla="*/ 1211242 h 1279408"/>
                <a:gd name="connsiteX2" fmla="*/ 115007 w 135083"/>
                <a:gd name="connsiteY2" fmla="*/ 1164662 h 1279408"/>
                <a:gd name="connsiteX3" fmla="*/ 68427 w 135083"/>
                <a:gd name="connsiteY3" fmla="*/ 1144477 h 1279408"/>
                <a:gd name="connsiteX4" fmla="*/ 20294 w 135083"/>
                <a:gd name="connsiteY4" fmla="*/ 1164662 h 1279408"/>
                <a:gd name="connsiteX5" fmla="*/ 109 w 135083"/>
                <a:gd name="connsiteY5" fmla="*/ 1211242 h 1279408"/>
                <a:gd name="connsiteX6" fmla="*/ 20294 w 135083"/>
                <a:gd name="connsiteY6" fmla="*/ 1259375 h 1279408"/>
                <a:gd name="connsiteX7" fmla="*/ 68427 w 135083"/>
                <a:gd name="connsiteY7" fmla="*/ 1279560 h 1279408"/>
                <a:gd name="connsiteX8" fmla="*/ 115007 w 135083"/>
                <a:gd name="connsiteY8" fmla="*/ 1259375 h 1279408"/>
                <a:gd name="connsiteX9" fmla="*/ 68427 w 135083"/>
                <a:gd name="connsiteY9" fmla="*/ 993867 h 1279408"/>
                <a:gd name="connsiteX10" fmla="*/ 115007 w 135083"/>
                <a:gd name="connsiteY10" fmla="*/ 973682 h 1279408"/>
                <a:gd name="connsiteX11" fmla="*/ 135192 w 135083"/>
                <a:gd name="connsiteY11" fmla="*/ 925549 h 1279408"/>
                <a:gd name="connsiteX12" fmla="*/ 115007 w 135083"/>
                <a:gd name="connsiteY12" fmla="*/ 878969 h 1279408"/>
                <a:gd name="connsiteX13" fmla="*/ 68427 w 135083"/>
                <a:gd name="connsiteY13" fmla="*/ 860336 h 1279408"/>
                <a:gd name="connsiteX14" fmla="*/ 20294 w 135083"/>
                <a:gd name="connsiteY14" fmla="*/ 878969 h 1279408"/>
                <a:gd name="connsiteX15" fmla="*/ 109 w 135083"/>
                <a:gd name="connsiteY15" fmla="*/ 925549 h 1279408"/>
                <a:gd name="connsiteX16" fmla="*/ 20294 w 135083"/>
                <a:gd name="connsiteY16" fmla="*/ 973682 h 1279408"/>
                <a:gd name="connsiteX17" fmla="*/ 68427 w 135083"/>
                <a:gd name="connsiteY17" fmla="*/ 993867 h 1279408"/>
                <a:gd name="connsiteX18" fmla="*/ 20294 w 135083"/>
                <a:gd name="connsiteY18" fmla="*/ 593276 h 1279408"/>
                <a:gd name="connsiteX19" fmla="*/ 109 w 135083"/>
                <a:gd name="connsiteY19" fmla="*/ 639856 h 1279408"/>
                <a:gd name="connsiteX20" fmla="*/ 20294 w 135083"/>
                <a:gd name="connsiteY20" fmla="*/ 686436 h 1279408"/>
                <a:gd name="connsiteX21" fmla="*/ 68427 w 135083"/>
                <a:gd name="connsiteY21" fmla="*/ 706621 h 1279408"/>
                <a:gd name="connsiteX22" fmla="*/ 115007 w 135083"/>
                <a:gd name="connsiteY22" fmla="*/ 686436 h 1279408"/>
                <a:gd name="connsiteX23" fmla="*/ 135192 w 135083"/>
                <a:gd name="connsiteY23" fmla="*/ 639856 h 1279408"/>
                <a:gd name="connsiteX24" fmla="*/ 115007 w 135083"/>
                <a:gd name="connsiteY24" fmla="*/ 593276 h 1279408"/>
                <a:gd name="connsiteX25" fmla="*/ 68427 w 135083"/>
                <a:gd name="connsiteY25" fmla="*/ 573091 h 1279408"/>
                <a:gd name="connsiteX26" fmla="*/ 20294 w 135083"/>
                <a:gd name="connsiteY26" fmla="*/ 593276 h 1279408"/>
                <a:gd name="connsiteX27" fmla="*/ 68427 w 135083"/>
                <a:gd name="connsiteY27" fmla="*/ 420928 h 1279408"/>
                <a:gd name="connsiteX28" fmla="*/ 115007 w 135083"/>
                <a:gd name="connsiteY28" fmla="*/ 400743 h 1279408"/>
                <a:gd name="connsiteX29" fmla="*/ 135192 w 135083"/>
                <a:gd name="connsiteY29" fmla="*/ 354163 h 1279408"/>
                <a:gd name="connsiteX30" fmla="*/ 115007 w 135083"/>
                <a:gd name="connsiteY30" fmla="*/ 307582 h 1279408"/>
                <a:gd name="connsiteX31" fmla="*/ 68427 w 135083"/>
                <a:gd name="connsiteY31" fmla="*/ 288950 h 1279408"/>
                <a:gd name="connsiteX32" fmla="*/ 20294 w 135083"/>
                <a:gd name="connsiteY32" fmla="*/ 307582 h 1279408"/>
                <a:gd name="connsiteX33" fmla="*/ 109 w 135083"/>
                <a:gd name="connsiteY33" fmla="*/ 354163 h 1279408"/>
                <a:gd name="connsiteX34" fmla="*/ 20294 w 135083"/>
                <a:gd name="connsiteY34" fmla="*/ 400743 h 1279408"/>
                <a:gd name="connsiteX35" fmla="*/ 68427 w 135083"/>
                <a:gd name="connsiteY35" fmla="*/ 420928 h 1279408"/>
                <a:gd name="connsiteX36" fmla="*/ 99480 w 135083"/>
                <a:gd name="connsiteY36" fmla="*/ 152 h 1279408"/>
                <a:gd name="connsiteX37" fmla="*/ 34268 w 135083"/>
                <a:gd name="connsiteY37" fmla="*/ 152 h 1279408"/>
                <a:gd name="connsiteX38" fmla="*/ 18741 w 135083"/>
                <a:gd name="connsiteY38" fmla="*/ 15679 h 1279408"/>
                <a:gd name="connsiteX39" fmla="*/ 18741 w 135083"/>
                <a:gd name="connsiteY39" fmla="*/ 80891 h 1279408"/>
                <a:gd name="connsiteX40" fmla="*/ 34268 w 135083"/>
                <a:gd name="connsiteY40" fmla="*/ 96418 h 1279408"/>
                <a:gd name="connsiteX41" fmla="*/ 99480 w 135083"/>
                <a:gd name="connsiteY41" fmla="*/ 96418 h 1279408"/>
                <a:gd name="connsiteX42" fmla="*/ 115007 w 135083"/>
                <a:gd name="connsiteY42" fmla="*/ 80891 h 1279408"/>
                <a:gd name="connsiteX43" fmla="*/ 115007 w 135083"/>
                <a:gd name="connsiteY43" fmla="*/ 15679 h 1279408"/>
                <a:gd name="connsiteX44" fmla="*/ 99480 w 135083"/>
                <a:gd name="connsiteY44" fmla="*/ 152 h 127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5083" h="1279408">
                  <a:moveTo>
                    <a:pt x="115007" y="1259375"/>
                  </a:moveTo>
                  <a:cubicBezTo>
                    <a:pt x="127428" y="1246954"/>
                    <a:pt x="135192" y="1231427"/>
                    <a:pt x="135192" y="1211242"/>
                  </a:cubicBezTo>
                  <a:cubicBezTo>
                    <a:pt x="135192" y="1192610"/>
                    <a:pt x="128981" y="1177083"/>
                    <a:pt x="115007" y="1164662"/>
                  </a:cubicBezTo>
                  <a:cubicBezTo>
                    <a:pt x="101033" y="1152240"/>
                    <a:pt x="87059" y="1144477"/>
                    <a:pt x="68427" y="1144477"/>
                  </a:cubicBezTo>
                  <a:cubicBezTo>
                    <a:pt x="49795" y="1144477"/>
                    <a:pt x="34268" y="1150688"/>
                    <a:pt x="20294" y="1164662"/>
                  </a:cubicBezTo>
                  <a:cubicBezTo>
                    <a:pt x="6320" y="1178636"/>
                    <a:pt x="109" y="1192610"/>
                    <a:pt x="109" y="1211242"/>
                  </a:cubicBezTo>
                  <a:cubicBezTo>
                    <a:pt x="109" y="1229874"/>
                    <a:pt x="6320" y="1245401"/>
                    <a:pt x="20294" y="1259375"/>
                  </a:cubicBezTo>
                  <a:cubicBezTo>
                    <a:pt x="32715" y="1271797"/>
                    <a:pt x="48242" y="1279560"/>
                    <a:pt x="68427" y="1279560"/>
                  </a:cubicBezTo>
                  <a:cubicBezTo>
                    <a:pt x="87059" y="1279560"/>
                    <a:pt x="102586" y="1273349"/>
                    <a:pt x="115007" y="1259375"/>
                  </a:cubicBezTo>
                  <a:moveTo>
                    <a:pt x="68427" y="993867"/>
                  </a:moveTo>
                  <a:cubicBezTo>
                    <a:pt x="87059" y="993867"/>
                    <a:pt x="102586" y="987656"/>
                    <a:pt x="115007" y="973682"/>
                  </a:cubicBezTo>
                  <a:cubicBezTo>
                    <a:pt x="127428" y="961261"/>
                    <a:pt x="135192" y="944181"/>
                    <a:pt x="135192" y="925549"/>
                  </a:cubicBezTo>
                  <a:cubicBezTo>
                    <a:pt x="135192" y="906917"/>
                    <a:pt x="128981" y="891390"/>
                    <a:pt x="115007" y="878969"/>
                  </a:cubicBezTo>
                  <a:cubicBezTo>
                    <a:pt x="102586" y="866547"/>
                    <a:pt x="87059" y="860336"/>
                    <a:pt x="68427" y="860336"/>
                  </a:cubicBezTo>
                  <a:cubicBezTo>
                    <a:pt x="49795" y="860336"/>
                    <a:pt x="34268" y="866547"/>
                    <a:pt x="20294" y="878969"/>
                  </a:cubicBezTo>
                  <a:cubicBezTo>
                    <a:pt x="7872" y="891390"/>
                    <a:pt x="109" y="906917"/>
                    <a:pt x="109" y="925549"/>
                  </a:cubicBezTo>
                  <a:cubicBezTo>
                    <a:pt x="109" y="944181"/>
                    <a:pt x="6320" y="959708"/>
                    <a:pt x="20294" y="973682"/>
                  </a:cubicBezTo>
                  <a:cubicBezTo>
                    <a:pt x="34268" y="987656"/>
                    <a:pt x="49795" y="993867"/>
                    <a:pt x="68427" y="993867"/>
                  </a:cubicBezTo>
                  <a:moveTo>
                    <a:pt x="20294" y="593276"/>
                  </a:moveTo>
                  <a:cubicBezTo>
                    <a:pt x="7872" y="605697"/>
                    <a:pt x="109" y="621224"/>
                    <a:pt x="109" y="639856"/>
                  </a:cubicBezTo>
                  <a:cubicBezTo>
                    <a:pt x="109" y="658488"/>
                    <a:pt x="6320" y="674015"/>
                    <a:pt x="20294" y="686436"/>
                  </a:cubicBezTo>
                  <a:cubicBezTo>
                    <a:pt x="34268" y="698858"/>
                    <a:pt x="48242" y="706621"/>
                    <a:pt x="68427" y="706621"/>
                  </a:cubicBezTo>
                  <a:cubicBezTo>
                    <a:pt x="87059" y="706621"/>
                    <a:pt x="102586" y="700411"/>
                    <a:pt x="115007" y="686436"/>
                  </a:cubicBezTo>
                  <a:cubicBezTo>
                    <a:pt x="127428" y="672462"/>
                    <a:pt x="135192" y="658488"/>
                    <a:pt x="135192" y="639856"/>
                  </a:cubicBezTo>
                  <a:cubicBezTo>
                    <a:pt x="135192" y="621224"/>
                    <a:pt x="128981" y="605697"/>
                    <a:pt x="115007" y="593276"/>
                  </a:cubicBezTo>
                  <a:cubicBezTo>
                    <a:pt x="102586" y="580854"/>
                    <a:pt x="87059" y="573091"/>
                    <a:pt x="68427" y="573091"/>
                  </a:cubicBezTo>
                  <a:cubicBezTo>
                    <a:pt x="49795" y="574643"/>
                    <a:pt x="34268" y="580854"/>
                    <a:pt x="20294" y="593276"/>
                  </a:cubicBezTo>
                  <a:moveTo>
                    <a:pt x="68427" y="420928"/>
                  </a:moveTo>
                  <a:cubicBezTo>
                    <a:pt x="87059" y="420928"/>
                    <a:pt x="102586" y="414717"/>
                    <a:pt x="115007" y="400743"/>
                  </a:cubicBezTo>
                  <a:cubicBezTo>
                    <a:pt x="127428" y="388322"/>
                    <a:pt x="135192" y="372795"/>
                    <a:pt x="135192" y="354163"/>
                  </a:cubicBezTo>
                  <a:cubicBezTo>
                    <a:pt x="135192" y="335531"/>
                    <a:pt x="128981" y="320004"/>
                    <a:pt x="115007" y="307582"/>
                  </a:cubicBezTo>
                  <a:cubicBezTo>
                    <a:pt x="102586" y="295161"/>
                    <a:pt x="87059" y="288950"/>
                    <a:pt x="68427" y="288950"/>
                  </a:cubicBezTo>
                  <a:cubicBezTo>
                    <a:pt x="49795" y="288950"/>
                    <a:pt x="34268" y="295161"/>
                    <a:pt x="20294" y="307582"/>
                  </a:cubicBezTo>
                  <a:cubicBezTo>
                    <a:pt x="7872" y="320004"/>
                    <a:pt x="109" y="335531"/>
                    <a:pt x="109" y="354163"/>
                  </a:cubicBezTo>
                  <a:cubicBezTo>
                    <a:pt x="109" y="372795"/>
                    <a:pt x="6320" y="388322"/>
                    <a:pt x="20294" y="400743"/>
                  </a:cubicBezTo>
                  <a:cubicBezTo>
                    <a:pt x="34268" y="414717"/>
                    <a:pt x="49795" y="420928"/>
                    <a:pt x="68427" y="420928"/>
                  </a:cubicBezTo>
                  <a:moveTo>
                    <a:pt x="99480" y="152"/>
                  </a:moveTo>
                  <a:lnTo>
                    <a:pt x="34268" y="152"/>
                  </a:lnTo>
                  <a:cubicBezTo>
                    <a:pt x="23399" y="152"/>
                    <a:pt x="18741" y="4810"/>
                    <a:pt x="18741" y="15679"/>
                  </a:cubicBezTo>
                  <a:lnTo>
                    <a:pt x="18741" y="80891"/>
                  </a:lnTo>
                  <a:cubicBezTo>
                    <a:pt x="18741" y="91760"/>
                    <a:pt x="23399" y="96418"/>
                    <a:pt x="34268" y="96418"/>
                  </a:cubicBezTo>
                  <a:lnTo>
                    <a:pt x="99480" y="96418"/>
                  </a:lnTo>
                  <a:cubicBezTo>
                    <a:pt x="110349" y="96418"/>
                    <a:pt x="115007" y="91760"/>
                    <a:pt x="115007" y="80891"/>
                  </a:cubicBezTo>
                  <a:lnTo>
                    <a:pt x="115007" y="15679"/>
                  </a:lnTo>
                  <a:cubicBezTo>
                    <a:pt x="115007" y="6363"/>
                    <a:pt x="110349" y="152"/>
                    <a:pt x="99480" y="152"/>
                  </a:cubicBez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5A8A95C-A4AB-4E18-93EC-C5CC59684FC6}"/>
                </a:ext>
              </a:extLst>
            </p:cNvPr>
            <p:cNvSpPr/>
            <p:nvPr/>
          </p:nvSpPr>
          <p:spPr>
            <a:xfrm>
              <a:off x="6904455" y="2925206"/>
              <a:ext cx="135083" cy="1279408"/>
            </a:xfrm>
            <a:custGeom>
              <a:avLst/>
              <a:gdLst>
                <a:gd name="connsiteX0" fmla="*/ 115025 w 135083"/>
                <a:gd name="connsiteY0" fmla="*/ 1259375 h 1279408"/>
                <a:gd name="connsiteX1" fmla="*/ 135210 w 135083"/>
                <a:gd name="connsiteY1" fmla="*/ 1211242 h 1279408"/>
                <a:gd name="connsiteX2" fmla="*/ 115025 w 135083"/>
                <a:gd name="connsiteY2" fmla="*/ 1164662 h 1279408"/>
                <a:gd name="connsiteX3" fmla="*/ 68445 w 135083"/>
                <a:gd name="connsiteY3" fmla="*/ 1144477 h 1279408"/>
                <a:gd name="connsiteX4" fmla="*/ 20312 w 135083"/>
                <a:gd name="connsiteY4" fmla="*/ 1164662 h 1279408"/>
                <a:gd name="connsiteX5" fmla="*/ 127 w 135083"/>
                <a:gd name="connsiteY5" fmla="*/ 1211242 h 1279408"/>
                <a:gd name="connsiteX6" fmla="*/ 20312 w 135083"/>
                <a:gd name="connsiteY6" fmla="*/ 1259375 h 1279408"/>
                <a:gd name="connsiteX7" fmla="*/ 68445 w 135083"/>
                <a:gd name="connsiteY7" fmla="*/ 1279560 h 1279408"/>
                <a:gd name="connsiteX8" fmla="*/ 115025 w 135083"/>
                <a:gd name="connsiteY8" fmla="*/ 1259375 h 1279408"/>
                <a:gd name="connsiteX9" fmla="*/ 115025 w 135083"/>
                <a:gd name="connsiteY9" fmla="*/ 878969 h 1279408"/>
                <a:gd name="connsiteX10" fmla="*/ 68445 w 135083"/>
                <a:gd name="connsiteY10" fmla="*/ 860336 h 1279408"/>
                <a:gd name="connsiteX11" fmla="*/ 20312 w 135083"/>
                <a:gd name="connsiteY11" fmla="*/ 878969 h 1279408"/>
                <a:gd name="connsiteX12" fmla="*/ 127 w 135083"/>
                <a:gd name="connsiteY12" fmla="*/ 925549 h 1279408"/>
                <a:gd name="connsiteX13" fmla="*/ 20312 w 135083"/>
                <a:gd name="connsiteY13" fmla="*/ 973682 h 1279408"/>
                <a:gd name="connsiteX14" fmla="*/ 68445 w 135083"/>
                <a:gd name="connsiteY14" fmla="*/ 993867 h 1279408"/>
                <a:gd name="connsiteX15" fmla="*/ 115025 w 135083"/>
                <a:gd name="connsiteY15" fmla="*/ 973682 h 1279408"/>
                <a:gd name="connsiteX16" fmla="*/ 135210 w 135083"/>
                <a:gd name="connsiteY16" fmla="*/ 925549 h 1279408"/>
                <a:gd name="connsiteX17" fmla="*/ 115025 w 135083"/>
                <a:gd name="connsiteY17" fmla="*/ 878969 h 1279408"/>
                <a:gd name="connsiteX18" fmla="*/ 20312 w 135083"/>
                <a:gd name="connsiteY18" fmla="*/ 593276 h 1279408"/>
                <a:gd name="connsiteX19" fmla="*/ 127 w 135083"/>
                <a:gd name="connsiteY19" fmla="*/ 639856 h 1279408"/>
                <a:gd name="connsiteX20" fmla="*/ 20312 w 135083"/>
                <a:gd name="connsiteY20" fmla="*/ 686436 h 1279408"/>
                <a:gd name="connsiteX21" fmla="*/ 68445 w 135083"/>
                <a:gd name="connsiteY21" fmla="*/ 706621 h 1279408"/>
                <a:gd name="connsiteX22" fmla="*/ 115025 w 135083"/>
                <a:gd name="connsiteY22" fmla="*/ 686436 h 1279408"/>
                <a:gd name="connsiteX23" fmla="*/ 135210 w 135083"/>
                <a:gd name="connsiteY23" fmla="*/ 639856 h 1279408"/>
                <a:gd name="connsiteX24" fmla="*/ 115025 w 135083"/>
                <a:gd name="connsiteY24" fmla="*/ 593276 h 1279408"/>
                <a:gd name="connsiteX25" fmla="*/ 68445 w 135083"/>
                <a:gd name="connsiteY25" fmla="*/ 573091 h 1279408"/>
                <a:gd name="connsiteX26" fmla="*/ 20312 w 135083"/>
                <a:gd name="connsiteY26" fmla="*/ 593276 h 1279408"/>
                <a:gd name="connsiteX27" fmla="*/ 115025 w 135083"/>
                <a:gd name="connsiteY27" fmla="*/ 402296 h 1279408"/>
                <a:gd name="connsiteX28" fmla="*/ 135210 w 135083"/>
                <a:gd name="connsiteY28" fmla="*/ 355716 h 1279408"/>
                <a:gd name="connsiteX29" fmla="*/ 115025 w 135083"/>
                <a:gd name="connsiteY29" fmla="*/ 309135 h 1279408"/>
                <a:gd name="connsiteX30" fmla="*/ 68445 w 135083"/>
                <a:gd name="connsiteY30" fmla="*/ 290503 h 1279408"/>
                <a:gd name="connsiteX31" fmla="*/ 20312 w 135083"/>
                <a:gd name="connsiteY31" fmla="*/ 309135 h 1279408"/>
                <a:gd name="connsiteX32" fmla="*/ 127 w 135083"/>
                <a:gd name="connsiteY32" fmla="*/ 355716 h 1279408"/>
                <a:gd name="connsiteX33" fmla="*/ 20312 w 135083"/>
                <a:gd name="connsiteY33" fmla="*/ 402296 h 1279408"/>
                <a:gd name="connsiteX34" fmla="*/ 68445 w 135083"/>
                <a:gd name="connsiteY34" fmla="*/ 422481 h 1279408"/>
                <a:gd name="connsiteX35" fmla="*/ 115025 w 135083"/>
                <a:gd name="connsiteY35" fmla="*/ 402296 h 1279408"/>
                <a:gd name="connsiteX36" fmla="*/ 99498 w 135083"/>
                <a:gd name="connsiteY36" fmla="*/ 152 h 1279408"/>
                <a:gd name="connsiteX37" fmla="*/ 34286 w 135083"/>
                <a:gd name="connsiteY37" fmla="*/ 152 h 1279408"/>
                <a:gd name="connsiteX38" fmla="*/ 18759 w 135083"/>
                <a:gd name="connsiteY38" fmla="*/ 15679 h 1279408"/>
                <a:gd name="connsiteX39" fmla="*/ 18759 w 135083"/>
                <a:gd name="connsiteY39" fmla="*/ 80891 h 1279408"/>
                <a:gd name="connsiteX40" fmla="*/ 34286 w 135083"/>
                <a:gd name="connsiteY40" fmla="*/ 96418 h 1279408"/>
                <a:gd name="connsiteX41" fmla="*/ 99498 w 135083"/>
                <a:gd name="connsiteY41" fmla="*/ 96418 h 1279408"/>
                <a:gd name="connsiteX42" fmla="*/ 115025 w 135083"/>
                <a:gd name="connsiteY42" fmla="*/ 80891 h 1279408"/>
                <a:gd name="connsiteX43" fmla="*/ 115025 w 135083"/>
                <a:gd name="connsiteY43" fmla="*/ 15679 h 1279408"/>
                <a:gd name="connsiteX44" fmla="*/ 99498 w 135083"/>
                <a:gd name="connsiteY44" fmla="*/ 152 h 127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5083" h="1279408">
                  <a:moveTo>
                    <a:pt x="115025" y="1259375"/>
                  </a:moveTo>
                  <a:cubicBezTo>
                    <a:pt x="127447" y="1246954"/>
                    <a:pt x="135210" y="1231427"/>
                    <a:pt x="135210" y="1211242"/>
                  </a:cubicBezTo>
                  <a:cubicBezTo>
                    <a:pt x="135210" y="1192610"/>
                    <a:pt x="128999" y="1177083"/>
                    <a:pt x="115025" y="1164662"/>
                  </a:cubicBezTo>
                  <a:cubicBezTo>
                    <a:pt x="102604" y="1152240"/>
                    <a:pt x="87077" y="1144477"/>
                    <a:pt x="68445" y="1144477"/>
                  </a:cubicBezTo>
                  <a:cubicBezTo>
                    <a:pt x="49813" y="1144477"/>
                    <a:pt x="34286" y="1150688"/>
                    <a:pt x="20312" y="1164662"/>
                  </a:cubicBezTo>
                  <a:cubicBezTo>
                    <a:pt x="6337" y="1178636"/>
                    <a:pt x="127" y="1192610"/>
                    <a:pt x="127" y="1211242"/>
                  </a:cubicBezTo>
                  <a:cubicBezTo>
                    <a:pt x="127" y="1229874"/>
                    <a:pt x="6337" y="1245401"/>
                    <a:pt x="20312" y="1259375"/>
                  </a:cubicBezTo>
                  <a:cubicBezTo>
                    <a:pt x="32733" y="1271797"/>
                    <a:pt x="49813" y="1279560"/>
                    <a:pt x="68445" y="1279560"/>
                  </a:cubicBezTo>
                  <a:cubicBezTo>
                    <a:pt x="87077" y="1279560"/>
                    <a:pt x="102604" y="1273349"/>
                    <a:pt x="115025" y="1259375"/>
                  </a:cubicBezTo>
                  <a:moveTo>
                    <a:pt x="115025" y="878969"/>
                  </a:moveTo>
                  <a:cubicBezTo>
                    <a:pt x="102604" y="866547"/>
                    <a:pt x="87077" y="860336"/>
                    <a:pt x="68445" y="860336"/>
                  </a:cubicBezTo>
                  <a:cubicBezTo>
                    <a:pt x="49813" y="860336"/>
                    <a:pt x="34286" y="866547"/>
                    <a:pt x="20312" y="878969"/>
                  </a:cubicBezTo>
                  <a:cubicBezTo>
                    <a:pt x="7890" y="891390"/>
                    <a:pt x="127" y="906917"/>
                    <a:pt x="127" y="925549"/>
                  </a:cubicBezTo>
                  <a:cubicBezTo>
                    <a:pt x="127" y="944181"/>
                    <a:pt x="6337" y="959708"/>
                    <a:pt x="20312" y="973682"/>
                  </a:cubicBezTo>
                  <a:cubicBezTo>
                    <a:pt x="32733" y="986103"/>
                    <a:pt x="49813" y="993867"/>
                    <a:pt x="68445" y="993867"/>
                  </a:cubicBezTo>
                  <a:cubicBezTo>
                    <a:pt x="87077" y="993867"/>
                    <a:pt x="102604" y="987656"/>
                    <a:pt x="115025" y="973682"/>
                  </a:cubicBezTo>
                  <a:cubicBezTo>
                    <a:pt x="127447" y="961261"/>
                    <a:pt x="135210" y="944181"/>
                    <a:pt x="135210" y="925549"/>
                  </a:cubicBezTo>
                  <a:cubicBezTo>
                    <a:pt x="135210" y="906917"/>
                    <a:pt x="127447" y="892943"/>
                    <a:pt x="115025" y="878969"/>
                  </a:cubicBezTo>
                  <a:moveTo>
                    <a:pt x="20312" y="593276"/>
                  </a:moveTo>
                  <a:cubicBezTo>
                    <a:pt x="7890" y="605697"/>
                    <a:pt x="127" y="621224"/>
                    <a:pt x="127" y="639856"/>
                  </a:cubicBezTo>
                  <a:cubicBezTo>
                    <a:pt x="127" y="658488"/>
                    <a:pt x="6337" y="674015"/>
                    <a:pt x="20312" y="686436"/>
                  </a:cubicBezTo>
                  <a:cubicBezTo>
                    <a:pt x="34286" y="698858"/>
                    <a:pt x="49813" y="706621"/>
                    <a:pt x="68445" y="706621"/>
                  </a:cubicBezTo>
                  <a:cubicBezTo>
                    <a:pt x="87077" y="706621"/>
                    <a:pt x="102604" y="700411"/>
                    <a:pt x="115025" y="686436"/>
                  </a:cubicBezTo>
                  <a:cubicBezTo>
                    <a:pt x="127447" y="674015"/>
                    <a:pt x="135210" y="658488"/>
                    <a:pt x="135210" y="639856"/>
                  </a:cubicBezTo>
                  <a:cubicBezTo>
                    <a:pt x="135210" y="621224"/>
                    <a:pt x="128999" y="605697"/>
                    <a:pt x="115025" y="593276"/>
                  </a:cubicBezTo>
                  <a:cubicBezTo>
                    <a:pt x="102604" y="580854"/>
                    <a:pt x="87077" y="573091"/>
                    <a:pt x="68445" y="573091"/>
                  </a:cubicBezTo>
                  <a:cubicBezTo>
                    <a:pt x="49813" y="574643"/>
                    <a:pt x="34286" y="580854"/>
                    <a:pt x="20312" y="593276"/>
                  </a:cubicBezTo>
                  <a:moveTo>
                    <a:pt x="115025" y="402296"/>
                  </a:moveTo>
                  <a:cubicBezTo>
                    <a:pt x="127447" y="389874"/>
                    <a:pt x="135210" y="374348"/>
                    <a:pt x="135210" y="355716"/>
                  </a:cubicBezTo>
                  <a:cubicBezTo>
                    <a:pt x="135210" y="337083"/>
                    <a:pt x="128999" y="321557"/>
                    <a:pt x="115025" y="309135"/>
                  </a:cubicBezTo>
                  <a:cubicBezTo>
                    <a:pt x="102604" y="296714"/>
                    <a:pt x="87077" y="290503"/>
                    <a:pt x="68445" y="290503"/>
                  </a:cubicBezTo>
                  <a:cubicBezTo>
                    <a:pt x="49813" y="290503"/>
                    <a:pt x="34286" y="296714"/>
                    <a:pt x="20312" y="309135"/>
                  </a:cubicBezTo>
                  <a:cubicBezTo>
                    <a:pt x="7890" y="321557"/>
                    <a:pt x="127" y="337083"/>
                    <a:pt x="127" y="355716"/>
                  </a:cubicBezTo>
                  <a:cubicBezTo>
                    <a:pt x="127" y="374348"/>
                    <a:pt x="6337" y="389874"/>
                    <a:pt x="20312" y="402296"/>
                  </a:cubicBezTo>
                  <a:cubicBezTo>
                    <a:pt x="32733" y="414717"/>
                    <a:pt x="49813" y="422481"/>
                    <a:pt x="68445" y="422481"/>
                  </a:cubicBezTo>
                  <a:cubicBezTo>
                    <a:pt x="87077" y="420928"/>
                    <a:pt x="102604" y="414717"/>
                    <a:pt x="115025" y="402296"/>
                  </a:cubicBezTo>
                  <a:moveTo>
                    <a:pt x="99498" y="152"/>
                  </a:moveTo>
                  <a:lnTo>
                    <a:pt x="34286" y="152"/>
                  </a:lnTo>
                  <a:cubicBezTo>
                    <a:pt x="23417" y="152"/>
                    <a:pt x="18759" y="4810"/>
                    <a:pt x="18759" y="15679"/>
                  </a:cubicBezTo>
                  <a:lnTo>
                    <a:pt x="18759" y="80891"/>
                  </a:lnTo>
                  <a:cubicBezTo>
                    <a:pt x="18759" y="91760"/>
                    <a:pt x="23417" y="96418"/>
                    <a:pt x="34286" y="96418"/>
                  </a:cubicBezTo>
                  <a:lnTo>
                    <a:pt x="99498" y="96418"/>
                  </a:lnTo>
                  <a:cubicBezTo>
                    <a:pt x="110367" y="96418"/>
                    <a:pt x="115025" y="91760"/>
                    <a:pt x="115025" y="80891"/>
                  </a:cubicBezTo>
                  <a:lnTo>
                    <a:pt x="115025" y="15679"/>
                  </a:lnTo>
                  <a:cubicBezTo>
                    <a:pt x="115025" y="6363"/>
                    <a:pt x="110367" y="152"/>
                    <a:pt x="99498" y="152"/>
                  </a:cubicBez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CD2B7F-8660-4AA1-AE2A-CB3E2AC78180}"/>
                </a:ext>
              </a:extLst>
            </p:cNvPr>
            <p:cNvSpPr/>
            <p:nvPr/>
          </p:nvSpPr>
          <p:spPr>
            <a:xfrm>
              <a:off x="7346968" y="2925206"/>
              <a:ext cx="138188" cy="1280960"/>
            </a:xfrm>
            <a:custGeom>
              <a:avLst/>
              <a:gdLst>
                <a:gd name="connsiteX0" fmla="*/ 3250 w 138188"/>
                <a:gd name="connsiteY0" fmla="*/ 1212795 h 1280960"/>
                <a:gd name="connsiteX1" fmla="*/ 23435 w 138188"/>
                <a:gd name="connsiteY1" fmla="*/ 1260928 h 1280960"/>
                <a:gd name="connsiteX2" fmla="*/ 71568 w 138188"/>
                <a:gd name="connsiteY2" fmla="*/ 1281113 h 1280960"/>
                <a:gd name="connsiteX3" fmla="*/ 118148 w 138188"/>
                <a:gd name="connsiteY3" fmla="*/ 1260928 h 1280960"/>
                <a:gd name="connsiteX4" fmla="*/ 138333 w 138188"/>
                <a:gd name="connsiteY4" fmla="*/ 1212795 h 1280960"/>
                <a:gd name="connsiteX5" fmla="*/ 118148 w 138188"/>
                <a:gd name="connsiteY5" fmla="*/ 1166215 h 1280960"/>
                <a:gd name="connsiteX6" fmla="*/ 71568 w 138188"/>
                <a:gd name="connsiteY6" fmla="*/ 1146030 h 1280960"/>
                <a:gd name="connsiteX7" fmla="*/ 23435 w 138188"/>
                <a:gd name="connsiteY7" fmla="*/ 1166215 h 1280960"/>
                <a:gd name="connsiteX8" fmla="*/ 3250 w 138188"/>
                <a:gd name="connsiteY8" fmla="*/ 1212795 h 1280960"/>
                <a:gd name="connsiteX9" fmla="*/ 116596 w 138188"/>
                <a:gd name="connsiteY9" fmla="*/ 973682 h 1280960"/>
                <a:gd name="connsiteX10" fmla="*/ 136781 w 138188"/>
                <a:gd name="connsiteY10" fmla="*/ 925549 h 1280960"/>
                <a:gd name="connsiteX11" fmla="*/ 116596 w 138188"/>
                <a:gd name="connsiteY11" fmla="*/ 878969 h 1280960"/>
                <a:gd name="connsiteX12" fmla="*/ 70015 w 138188"/>
                <a:gd name="connsiteY12" fmla="*/ 860336 h 1280960"/>
                <a:gd name="connsiteX13" fmla="*/ 21882 w 138188"/>
                <a:gd name="connsiteY13" fmla="*/ 878969 h 1280960"/>
                <a:gd name="connsiteX14" fmla="*/ 1697 w 138188"/>
                <a:gd name="connsiteY14" fmla="*/ 925549 h 1280960"/>
                <a:gd name="connsiteX15" fmla="*/ 21882 w 138188"/>
                <a:gd name="connsiteY15" fmla="*/ 973682 h 1280960"/>
                <a:gd name="connsiteX16" fmla="*/ 70015 w 138188"/>
                <a:gd name="connsiteY16" fmla="*/ 993867 h 1280960"/>
                <a:gd name="connsiteX17" fmla="*/ 116596 w 138188"/>
                <a:gd name="connsiteY17" fmla="*/ 973682 h 1280960"/>
                <a:gd name="connsiteX18" fmla="*/ 135228 w 138188"/>
                <a:gd name="connsiteY18" fmla="*/ 639856 h 1280960"/>
                <a:gd name="connsiteX19" fmla="*/ 115043 w 138188"/>
                <a:gd name="connsiteY19" fmla="*/ 593276 h 1280960"/>
                <a:gd name="connsiteX20" fmla="*/ 68463 w 138188"/>
                <a:gd name="connsiteY20" fmla="*/ 573091 h 1280960"/>
                <a:gd name="connsiteX21" fmla="*/ 20330 w 138188"/>
                <a:gd name="connsiteY21" fmla="*/ 593276 h 1280960"/>
                <a:gd name="connsiteX22" fmla="*/ 145 w 138188"/>
                <a:gd name="connsiteY22" fmla="*/ 639856 h 1280960"/>
                <a:gd name="connsiteX23" fmla="*/ 20330 w 138188"/>
                <a:gd name="connsiteY23" fmla="*/ 686436 h 1280960"/>
                <a:gd name="connsiteX24" fmla="*/ 68463 w 138188"/>
                <a:gd name="connsiteY24" fmla="*/ 706621 h 1280960"/>
                <a:gd name="connsiteX25" fmla="*/ 115043 w 138188"/>
                <a:gd name="connsiteY25" fmla="*/ 686436 h 1280960"/>
                <a:gd name="connsiteX26" fmla="*/ 135228 w 138188"/>
                <a:gd name="connsiteY26" fmla="*/ 639856 h 1280960"/>
                <a:gd name="connsiteX27" fmla="*/ 116596 w 138188"/>
                <a:gd name="connsiteY27" fmla="*/ 402296 h 1280960"/>
                <a:gd name="connsiteX28" fmla="*/ 136781 w 138188"/>
                <a:gd name="connsiteY28" fmla="*/ 355716 h 1280960"/>
                <a:gd name="connsiteX29" fmla="*/ 116596 w 138188"/>
                <a:gd name="connsiteY29" fmla="*/ 309135 h 1280960"/>
                <a:gd name="connsiteX30" fmla="*/ 70015 w 138188"/>
                <a:gd name="connsiteY30" fmla="*/ 290503 h 1280960"/>
                <a:gd name="connsiteX31" fmla="*/ 21882 w 138188"/>
                <a:gd name="connsiteY31" fmla="*/ 309135 h 1280960"/>
                <a:gd name="connsiteX32" fmla="*/ 1697 w 138188"/>
                <a:gd name="connsiteY32" fmla="*/ 355716 h 1280960"/>
                <a:gd name="connsiteX33" fmla="*/ 21882 w 138188"/>
                <a:gd name="connsiteY33" fmla="*/ 402296 h 1280960"/>
                <a:gd name="connsiteX34" fmla="*/ 70015 w 138188"/>
                <a:gd name="connsiteY34" fmla="*/ 422481 h 1280960"/>
                <a:gd name="connsiteX35" fmla="*/ 116596 w 138188"/>
                <a:gd name="connsiteY35" fmla="*/ 402296 h 1280960"/>
                <a:gd name="connsiteX36" fmla="*/ 20330 w 138188"/>
                <a:gd name="connsiteY36" fmla="*/ 80891 h 1280960"/>
                <a:gd name="connsiteX37" fmla="*/ 35857 w 138188"/>
                <a:gd name="connsiteY37" fmla="*/ 96418 h 1280960"/>
                <a:gd name="connsiteX38" fmla="*/ 101069 w 138188"/>
                <a:gd name="connsiteY38" fmla="*/ 96418 h 1280960"/>
                <a:gd name="connsiteX39" fmla="*/ 116596 w 138188"/>
                <a:gd name="connsiteY39" fmla="*/ 80891 h 1280960"/>
                <a:gd name="connsiteX40" fmla="*/ 116596 w 138188"/>
                <a:gd name="connsiteY40" fmla="*/ 15679 h 1280960"/>
                <a:gd name="connsiteX41" fmla="*/ 101069 w 138188"/>
                <a:gd name="connsiteY41" fmla="*/ 152 h 1280960"/>
                <a:gd name="connsiteX42" fmla="*/ 35857 w 138188"/>
                <a:gd name="connsiteY42" fmla="*/ 152 h 1280960"/>
                <a:gd name="connsiteX43" fmla="*/ 20330 w 138188"/>
                <a:gd name="connsiteY43" fmla="*/ 15679 h 1280960"/>
                <a:gd name="connsiteX44" fmla="*/ 20330 w 138188"/>
                <a:gd name="connsiteY44" fmla="*/ 80891 h 128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8188" h="1280960">
                  <a:moveTo>
                    <a:pt x="3250" y="1212795"/>
                  </a:moveTo>
                  <a:cubicBezTo>
                    <a:pt x="3250" y="1231427"/>
                    <a:pt x="9461" y="1246954"/>
                    <a:pt x="23435" y="1260928"/>
                  </a:cubicBezTo>
                  <a:cubicBezTo>
                    <a:pt x="35857" y="1273349"/>
                    <a:pt x="51383" y="1281113"/>
                    <a:pt x="71568" y="1281113"/>
                  </a:cubicBezTo>
                  <a:cubicBezTo>
                    <a:pt x="90200" y="1281113"/>
                    <a:pt x="105727" y="1274902"/>
                    <a:pt x="118148" y="1260928"/>
                  </a:cubicBezTo>
                  <a:cubicBezTo>
                    <a:pt x="130570" y="1248506"/>
                    <a:pt x="138333" y="1232980"/>
                    <a:pt x="138333" y="1212795"/>
                  </a:cubicBezTo>
                  <a:cubicBezTo>
                    <a:pt x="138333" y="1194163"/>
                    <a:pt x="132123" y="1178636"/>
                    <a:pt x="118148" y="1166215"/>
                  </a:cubicBezTo>
                  <a:cubicBezTo>
                    <a:pt x="105727" y="1153793"/>
                    <a:pt x="90200" y="1146030"/>
                    <a:pt x="71568" y="1146030"/>
                  </a:cubicBezTo>
                  <a:cubicBezTo>
                    <a:pt x="52936" y="1146030"/>
                    <a:pt x="37409" y="1152240"/>
                    <a:pt x="23435" y="1166215"/>
                  </a:cubicBezTo>
                  <a:cubicBezTo>
                    <a:pt x="9461" y="1180189"/>
                    <a:pt x="3250" y="1194163"/>
                    <a:pt x="3250" y="1212795"/>
                  </a:cubicBezTo>
                  <a:moveTo>
                    <a:pt x="116596" y="973682"/>
                  </a:moveTo>
                  <a:cubicBezTo>
                    <a:pt x="129017" y="961261"/>
                    <a:pt x="136781" y="944181"/>
                    <a:pt x="136781" y="925549"/>
                  </a:cubicBezTo>
                  <a:cubicBezTo>
                    <a:pt x="136781" y="906917"/>
                    <a:pt x="130570" y="891390"/>
                    <a:pt x="116596" y="878969"/>
                  </a:cubicBezTo>
                  <a:cubicBezTo>
                    <a:pt x="104174" y="866547"/>
                    <a:pt x="88648" y="860336"/>
                    <a:pt x="70015" y="860336"/>
                  </a:cubicBezTo>
                  <a:cubicBezTo>
                    <a:pt x="51383" y="860336"/>
                    <a:pt x="35857" y="866547"/>
                    <a:pt x="21882" y="878969"/>
                  </a:cubicBezTo>
                  <a:cubicBezTo>
                    <a:pt x="9461" y="891390"/>
                    <a:pt x="1697" y="906917"/>
                    <a:pt x="1697" y="925549"/>
                  </a:cubicBezTo>
                  <a:cubicBezTo>
                    <a:pt x="1697" y="944181"/>
                    <a:pt x="7908" y="959708"/>
                    <a:pt x="21882" y="973682"/>
                  </a:cubicBezTo>
                  <a:cubicBezTo>
                    <a:pt x="34304" y="986104"/>
                    <a:pt x="49831" y="993867"/>
                    <a:pt x="70015" y="993867"/>
                  </a:cubicBezTo>
                  <a:cubicBezTo>
                    <a:pt x="88648" y="993867"/>
                    <a:pt x="104174" y="987656"/>
                    <a:pt x="116596" y="973682"/>
                  </a:cubicBezTo>
                  <a:moveTo>
                    <a:pt x="135228" y="639856"/>
                  </a:moveTo>
                  <a:cubicBezTo>
                    <a:pt x="135228" y="621224"/>
                    <a:pt x="129017" y="605697"/>
                    <a:pt x="115043" y="593276"/>
                  </a:cubicBezTo>
                  <a:cubicBezTo>
                    <a:pt x="102622" y="580854"/>
                    <a:pt x="87095" y="573091"/>
                    <a:pt x="68463" y="573091"/>
                  </a:cubicBezTo>
                  <a:cubicBezTo>
                    <a:pt x="49831" y="573091"/>
                    <a:pt x="34304" y="579301"/>
                    <a:pt x="20330" y="593276"/>
                  </a:cubicBezTo>
                  <a:cubicBezTo>
                    <a:pt x="7908" y="605697"/>
                    <a:pt x="145" y="621224"/>
                    <a:pt x="145" y="639856"/>
                  </a:cubicBezTo>
                  <a:cubicBezTo>
                    <a:pt x="145" y="658488"/>
                    <a:pt x="6355" y="674015"/>
                    <a:pt x="20330" y="686436"/>
                  </a:cubicBezTo>
                  <a:cubicBezTo>
                    <a:pt x="34304" y="698858"/>
                    <a:pt x="48278" y="706621"/>
                    <a:pt x="68463" y="706621"/>
                  </a:cubicBezTo>
                  <a:cubicBezTo>
                    <a:pt x="87095" y="706621"/>
                    <a:pt x="102622" y="700411"/>
                    <a:pt x="115043" y="686436"/>
                  </a:cubicBezTo>
                  <a:cubicBezTo>
                    <a:pt x="129017" y="675568"/>
                    <a:pt x="135228" y="658488"/>
                    <a:pt x="135228" y="639856"/>
                  </a:cubicBezTo>
                  <a:moveTo>
                    <a:pt x="116596" y="402296"/>
                  </a:moveTo>
                  <a:cubicBezTo>
                    <a:pt x="129017" y="389875"/>
                    <a:pt x="136781" y="374348"/>
                    <a:pt x="136781" y="355716"/>
                  </a:cubicBezTo>
                  <a:cubicBezTo>
                    <a:pt x="136781" y="337083"/>
                    <a:pt x="130570" y="321557"/>
                    <a:pt x="116596" y="309135"/>
                  </a:cubicBezTo>
                  <a:cubicBezTo>
                    <a:pt x="104174" y="296714"/>
                    <a:pt x="88648" y="290503"/>
                    <a:pt x="70015" y="290503"/>
                  </a:cubicBezTo>
                  <a:cubicBezTo>
                    <a:pt x="51383" y="290503"/>
                    <a:pt x="35857" y="296714"/>
                    <a:pt x="21882" y="309135"/>
                  </a:cubicBezTo>
                  <a:cubicBezTo>
                    <a:pt x="9461" y="321557"/>
                    <a:pt x="1697" y="337083"/>
                    <a:pt x="1697" y="355716"/>
                  </a:cubicBezTo>
                  <a:cubicBezTo>
                    <a:pt x="1697" y="374348"/>
                    <a:pt x="7908" y="389875"/>
                    <a:pt x="21882" y="402296"/>
                  </a:cubicBezTo>
                  <a:cubicBezTo>
                    <a:pt x="34304" y="414717"/>
                    <a:pt x="49831" y="422481"/>
                    <a:pt x="70015" y="422481"/>
                  </a:cubicBezTo>
                  <a:cubicBezTo>
                    <a:pt x="88648" y="420928"/>
                    <a:pt x="104174" y="414717"/>
                    <a:pt x="116596" y="402296"/>
                  </a:cubicBezTo>
                  <a:moveTo>
                    <a:pt x="20330" y="80891"/>
                  </a:moveTo>
                  <a:cubicBezTo>
                    <a:pt x="20330" y="91760"/>
                    <a:pt x="24988" y="96418"/>
                    <a:pt x="35857" y="96418"/>
                  </a:cubicBezTo>
                  <a:lnTo>
                    <a:pt x="101069" y="96418"/>
                  </a:lnTo>
                  <a:cubicBezTo>
                    <a:pt x="111938" y="96418"/>
                    <a:pt x="116596" y="91760"/>
                    <a:pt x="116596" y="80891"/>
                  </a:cubicBezTo>
                  <a:lnTo>
                    <a:pt x="116596" y="15679"/>
                  </a:lnTo>
                  <a:cubicBezTo>
                    <a:pt x="116596" y="4810"/>
                    <a:pt x="111938" y="152"/>
                    <a:pt x="101069" y="152"/>
                  </a:cubicBezTo>
                  <a:lnTo>
                    <a:pt x="35857" y="152"/>
                  </a:lnTo>
                  <a:cubicBezTo>
                    <a:pt x="24988" y="152"/>
                    <a:pt x="20330" y="4810"/>
                    <a:pt x="20330" y="15679"/>
                  </a:cubicBezTo>
                  <a:lnTo>
                    <a:pt x="20330" y="80891"/>
                  </a:ln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D0F290B-6DA8-4CF6-9A29-BCB0B2A4EB17}"/>
                </a:ext>
              </a:extLst>
            </p:cNvPr>
            <p:cNvSpPr/>
            <p:nvPr/>
          </p:nvSpPr>
          <p:spPr>
            <a:xfrm>
              <a:off x="5128189" y="2925206"/>
              <a:ext cx="133530" cy="1566653"/>
            </a:xfrm>
            <a:custGeom>
              <a:avLst/>
              <a:gdLst>
                <a:gd name="connsiteX0" fmla="*/ 113400 w 133530"/>
                <a:gd name="connsiteY0" fmla="*/ 1259381 h 1566653"/>
                <a:gd name="connsiteX1" fmla="*/ 133585 w 133530"/>
                <a:gd name="connsiteY1" fmla="*/ 1211248 h 1566653"/>
                <a:gd name="connsiteX2" fmla="*/ 113400 w 133530"/>
                <a:gd name="connsiteY2" fmla="*/ 1164668 h 1566653"/>
                <a:gd name="connsiteX3" fmla="*/ 66820 w 133530"/>
                <a:gd name="connsiteY3" fmla="*/ 1144483 h 1566653"/>
                <a:gd name="connsiteX4" fmla="*/ 20239 w 133530"/>
                <a:gd name="connsiteY4" fmla="*/ 1164668 h 1566653"/>
                <a:gd name="connsiteX5" fmla="*/ 55 w 133530"/>
                <a:gd name="connsiteY5" fmla="*/ 1211248 h 1566653"/>
                <a:gd name="connsiteX6" fmla="*/ 20239 w 133530"/>
                <a:gd name="connsiteY6" fmla="*/ 1259381 h 1566653"/>
                <a:gd name="connsiteX7" fmla="*/ 66820 w 133530"/>
                <a:gd name="connsiteY7" fmla="*/ 1279566 h 1566653"/>
                <a:gd name="connsiteX8" fmla="*/ 113400 w 133530"/>
                <a:gd name="connsiteY8" fmla="*/ 1259381 h 1566653"/>
                <a:gd name="connsiteX9" fmla="*/ 113400 w 133530"/>
                <a:gd name="connsiteY9" fmla="*/ 1546627 h 1566653"/>
                <a:gd name="connsiteX10" fmla="*/ 133585 w 133530"/>
                <a:gd name="connsiteY10" fmla="*/ 1498494 h 1566653"/>
                <a:gd name="connsiteX11" fmla="*/ 113400 w 133530"/>
                <a:gd name="connsiteY11" fmla="*/ 1451913 h 1566653"/>
                <a:gd name="connsiteX12" fmla="*/ 66820 w 133530"/>
                <a:gd name="connsiteY12" fmla="*/ 1433281 h 1566653"/>
                <a:gd name="connsiteX13" fmla="*/ 20239 w 133530"/>
                <a:gd name="connsiteY13" fmla="*/ 1451913 h 1566653"/>
                <a:gd name="connsiteX14" fmla="*/ 55 w 133530"/>
                <a:gd name="connsiteY14" fmla="*/ 1498494 h 1566653"/>
                <a:gd name="connsiteX15" fmla="*/ 20239 w 133530"/>
                <a:gd name="connsiteY15" fmla="*/ 1546627 h 1566653"/>
                <a:gd name="connsiteX16" fmla="*/ 66820 w 133530"/>
                <a:gd name="connsiteY16" fmla="*/ 1566812 h 1566653"/>
                <a:gd name="connsiteX17" fmla="*/ 113400 w 133530"/>
                <a:gd name="connsiteY17" fmla="*/ 1546627 h 1566653"/>
                <a:gd name="connsiteX18" fmla="*/ 55 w 133530"/>
                <a:gd name="connsiteY18" fmla="*/ 354169 h 1566653"/>
                <a:gd name="connsiteX19" fmla="*/ 20239 w 133530"/>
                <a:gd name="connsiteY19" fmla="*/ 400749 h 1566653"/>
                <a:gd name="connsiteX20" fmla="*/ 66820 w 133530"/>
                <a:gd name="connsiteY20" fmla="*/ 420934 h 1566653"/>
                <a:gd name="connsiteX21" fmla="*/ 113400 w 133530"/>
                <a:gd name="connsiteY21" fmla="*/ 400749 h 1566653"/>
                <a:gd name="connsiteX22" fmla="*/ 133585 w 133530"/>
                <a:gd name="connsiteY22" fmla="*/ 354169 h 1566653"/>
                <a:gd name="connsiteX23" fmla="*/ 113400 w 133530"/>
                <a:gd name="connsiteY23" fmla="*/ 307588 h 1566653"/>
                <a:gd name="connsiteX24" fmla="*/ 66820 w 133530"/>
                <a:gd name="connsiteY24" fmla="*/ 288956 h 1566653"/>
                <a:gd name="connsiteX25" fmla="*/ 20239 w 133530"/>
                <a:gd name="connsiteY25" fmla="*/ 307588 h 1566653"/>
                <a:gd name="connsiteX26" fmla="*/ 55 w 133530"/>
                <a:gd name="connsiteY26" fmla="*/ 354169 h 1566653"/>
                <a:gd name="connsiteX27" fmla="*/ 55 w 133530"/>
                <a:gd name="connsiteY27" fmla="*/ 639862 h 1566653"/>
                <a:gd name="connsiteX28" fmla="*/ 20239 w 133530"/>
                <a:gd name="connsiteY28" fmla="*/ 686442 h 1566653"/>
                <a:gd name="connsiteX29" fmla="*/ 66820 w 133530"/>
                <a:gd name="connsiteY29" fmla="*/ 706627 h 1566653"/>
                <a:gd name="connsiteX30" fmla="*/ 113400 w 133530"/>
                <a:gd name="connsiteY30" fmla="*/ 686442 h 1566653"/>
                <a:gd name="connsiteX31" fmla="*/ 133585 w 133530"/>
                <a:gd name="connsiteY31" fmla="*/ 639862 h 1566653"/>
                <a:gd name="connsiteX32" fmla="*/ 113400 w 133530"/>
                <a:gd name="connsiteY32" fmla="*/ 593281 h 1566653"/>
                <a:gd name="connsiteX33" fmla="*/ 66820 w 133530"/>
                <a:gd name="connsiteY33" fmla="*/ 573097 h 1566653"/>
                <a:gd name="connsiteX34" fmla="*/ 20239 w 133530"/>
                <a:gd name="connsiteY34" fmla="*/ 593281 h 1566653"/>
                <a:gd name="connsiteX35" fmla="*/ 55 w 133530"/>
                <a:gd name="connsiteY35" fmla="*/ 639862 h 1566653"/>
                <a:gd name="connsiteX36" fmla="*/ 55 w 133530"/>
                <a:gd name="connsiteY36" fmla="*/ 927108 h 1566653"/>
                <a:gd name="connsiteX37" fmla="*/ 20239 w 133530"/>
                <a:gd name="connsiteY37" fmla="*/ 975241 h 1566653"/>
                <a:gd name="connsiteX38" fmla="*/ 66820 w 133530"/>
                <a:gd name="connsiteY38" fmla="*/ 995425 h 1566653"/>
                <a:gd name="connsiteX39" fmla="*/ 113400 w 133530"/>
                <a:gd name="connsiteY39" fmla="*/ 975241 h 1566653"/>
                <a:gd name="connsiteX40" fmla="*/ 133585 w 133530"/>
                <a:gd name="connsiteY40" fmla="*/ 927108 h 1566653"/>
                <a:gd name="connsiteX41" fmla="*/ 113400 w 133530"/>
                <a:gd name="connsiteY41" fmla="*/ 880527 h 1566653"/>
                <a:gd name="connsiteX42" fmla="*/ 66820 w 133530"/>
                <a:gd name="connsiteY42" fmla="*/ 861895 h 1566653"/>
                <a:gd name="connsiteX43" fmla="*/ 20239 w 133530"/>
                <a:gd name="connsiteY43" fmla="*/ 880527 h 1566653"/>
                <a:gd name="connsiteX44" fmla="*/ 55 w 133530"/>
                <a:gd name="connsiteY44" fmla="*/ 927108 h 1566653"/>
                <a:gd name="connsiteX45" fmla="*/ 114953 w 133530"/>
                <a:gd name="connsiteY45" fmla="*/ 15684 h 1566653"/>
                <a:gd name="connsiteX46" fmla="*/ 99426 w 133530"/>
                <a:gd name="connsiteY46" fmla="*/ 158 h 1566653"/>
                <a:gd name="connsiteX47" fmla="*/ 34214 w 133530"/>
                <a:gd name="connsiteY47" fmla="*/ 158 h 1566653"/>
                <a:gd name="connsiteX48" fmla="*/ 18687 w 133530"/>
                <a:gd name="connsiteY48" fmla="*/ 15684 h 1566653"/>
                <a:gd name="connsiteX49" fmla="*/ 18687 w 133530"/>
                <a:gd name="connsiteY49" fmla="*/ 80897 h 1566653"/>
                <a:gd name="connsiteX50" fmla="*/ 34214 w 133530"/>
                <a:gd name="connsiteY50" fmla="*/ 96424 h 1566653"/>
                <a:gd name="connsiteX51" fmla="*/ 99426 w 133530"/>
                <a:gd name="connsiteY51" fmla="*/ 96424 h 1566653"/>
                <a:gd name="connsiteX52" fmla="*/ 114953 w 133530"/>
                <a:gd name="connsiteY52" fmla="*/ 80897 h 1566653"/>
                <a:gd name="connsiteX53" fmla="*/ 114953 w 133530"/>
                <a:gd name="connsiteY53" fmla="*/ 15684 h 156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3530" h="1566653">
                  <a:moveTo>
                    <a:pt x="113400" y="1259381"/>
                  </a:moveTo>
                  <a:cubicBezTo>
                    <a:pt x="125822" y="1246960"/>
                    <a:pt x="133585" y="1231433"/>
                    <a:pt x="133585" y="1211248"/>
                  </a:cubicBezTo>
                  <a:cubicBezTo>
                    <a:pt x="133585" y="1192616"/>
                    <a:pt x="127374" y="1177089"/>
                    <a:pt x="113400" y="1164668"/>
                  </a:cubicBezTo>
                  <a:cubicBezTo>
                    <a:pt x="100979" y="1152246"/>
                    <a:pt x="85452" y="1144483"/>
                    <a:pt x="66820" y="1144483"/>
                  </a:cubicBezTo>
                  <a:cubicBezTo>
                    <a:pt x="48188" y="1144483"/>
                    <a:pt x="32661" y="1150694"/>
                    <a:pt x="20239" y="1164668"/>
                  </a:cubicBezTo>
                  <a:cubicBezTo>
                    <a:pt x="7818" y="1178642"/>
                    <a:pt x="55" y="1192616"/>
                    <a:pt x="55" y="1211248"/>
                  </a:cubicBezTo>
                  <a:cubicBezTo>
                    <a:pt x="55" y="1229880"/>
                    <a:pt x="6265" y="1245407"/>
                    <a:pt x="20239" y="1259381"/>
                  </a:cubicBezTo>
                  <a:cubicBezTo>
                    <a:pt x="32661" y="1271802"/>
                    <a:pt x="48188" y="1279566"/>
                    <a:pt x="66820" y="1279566"/>
                  </a:cubicBezTo>
                  <a:cubicBezTo>
                    <a:pt x="85452" y="1279566"/>
                    <a:pt x="100979" y="1273355"/>
                    <a:pt x="113400" y="1259381"/>
                  </a:cubicBezTo>
                  <a:moveTo>
                    <a:pt x="113400" y="1546627"/>
                  </a:moveTo>
                  <a:cubicBezTo>
                    <a:pt x="125822" y="1534205"/>
                    <a:pt x="133585" y="1518679"/>
                    <a:pt x="133585" y="1498494"/>
                  </a:cubicBezTo>
                  <a:cubicBezTo>
                    <a:pt x="133585" y="1479862"/>
                    <a:pt x="127374" y="1464335"/>
                    <a:pt x="113400" y="1451913"/>
                  </a:cubicBezTo>
                  <a:cubicBezTo>
                    <a:pt x="100979" y="1439492"/>
                    <a:pt x="85452" y="1433281"/>
                    <a:pt x="66820" y="1433281"/>
                  </a:cubicBezTo>
                  <a:cubicBezTo>
                    <a:pt x="48188" y="1433281"/>
                    <a:pt x="32661" y="1439492"/>
                    <a:pt x="20239" y="1451913"/>
                  </a:cubicBezTo>
                  <a:cubicBezTo>
                    <a:pt x="7818" y="1464335"/>
                    <a:pt x="55" y="1479862"/>
                    <a:pt x="55" y="1498494"/>
                  </a:cubicBezTo>
                  <a:cubicBezTo>
                    <a:pt x="55" y="1517126"/>
                    <a:pt x="6265" y="1532653"/>
                    <a:pt x="20239" y="1546627"/>
                  </a:cubicBezTo>
                  <a:cubicBezTo>
                    <a:pt x="34214" y="1560601"/>
                    <a:pt x="48188" y="1566812"/>
                    <a:pt x="66820" y="1566812"/>
                  </a:cubicBezTo>
                  <a:cubicBezTo>
                    <a:pt x="85452" y="1565259"/>
                    <a:pt x="100979" y="1559048"/>
                    <a:pt x="113400" y="1546627"/>
                  </a:cubicBezTo>
                  <a:moveTo>
                    <a:pt x="55" y="354169"/>
                  </a:moveTo>
                  <a:cubicBezTo>
                    <a:pt x="55" y="372801"/>
                    <a:pt x="6265" y="388328"/>
                    <a:pt x="20239" y="400749"/>
                  </a:cubicBezTo>
                  <a:cubicBezTo>
                    <a:pt x="32661" y="413171"/>
                    <a:pt x="48188" y="420934"/>
                    <a:pt x="66820" y="420934"/>
                  </a:cubicBezTo>
                  <a:cubicBezTo>
                    <a:pt x="85452" y="420934"/>
                    <a:pt x="100979" y="414723"/>
                    <a:pt x="113400" y="400749"/>
                  </a:cubicBezTo>
                  <a:cubicBezTo>
                    <a:pt x="125822" y="388328"/>
                    <a:pt x="133585" y="372801"/>
                    <a:pt x="133585" y="354169"/>
                  </a:cubicBezTo>
                  <a:cubicBezTo>
                    <a:pt x="133585" y="335537"/>
                    <a:pt x="127374" y="320010"/>
                    <a:pt x="113400" y="307588"/>
                  </a:cubicBezTo>
                  <a:cubicBezTo>
                    <a:pt x="100979" y="295167"/>
                    <a:pt x="85452" y="288956"/>
                    <a:pt x="66820" y="288956"/>
                  </a:cubicBezTo>
                  <a:cubicBezTo>
                    <a:pt x="48188" y="288956"/>
                    <a:pt x="32661" y="295167"/>
                    <a:pt x="20239" y="307588"/>
                  </a:cubicBezTo>
                  <a:cubicBezTo>
                    <a:pt x="7818" y="320010"/>
                    <a:pt x="55" y="335537"/>
                    <a:pt x="55" y="354169"/>
                  </a:cubicBezTo>
                  <a:moveTo>
                    <a:pt x="55" y="639862"/>
                  </a:moveTo>
                  <a:cubicBezTo>
                    <a:pt x="55" y="658494"/>
                    <a:pt x="6265" y="674021"/>
                    <a:pt x="20239" y="686442"/>
                  </a:cubicBezTo>
                  <a:cubicBezTo>
                    <a:pt x="34214" y="698864"/>
                    <a:pt x="48188" y="706627"/>
                    <a:pt x="66820" y="706627"/>
                  </a:cubicBezTo>
                  <a:cubicBezTo>
                    <a:pt x="85452" y="706627"/>
                    <a:pt x="100979" y="700416"/>
                    <a:pt x="113400" y="686442"/>
                  </a:cubicBezTo>
                  <a:cubicBezTo>
                    <a:pt x="125822" y="674021"/>
                    <a:pt x="133585" y="658494"/>
                    <a:pt x="133585" y="639862"/>
                  </a:cubicBezTo>
                  <a:cubicBezTo>
                    <a:pt x="133585" y="621230"/>
                    <a:pt x="127374" y="605703"/>
                    <a:pt x="113400" y="593281"/>
                  </a:cubicBezTo>
                  <a:cubicBezTo>
                    <a:pt x="100979" y="580860"/>
                    <a:pt x="85452" y="573097"/>
                    <a:pt x="66820" y="573097"/>
                  </a:cubicBezTo>
                  <a:cubicBezTo>
                    <a:pt x="48188" y="573097"/>
                    <a:pt x="32661" y="579307"/>
                    <a:pt x="20239" y="593281"/>
                  </a:cubicBezTo>
                  <a:cubicBezTo>
                    <a:pt x="7818" y="607255"/>
                    <a:pt x="55" y="622782"/>
                    <a:pt x="55" y="639862"/>
                  </a:cubicBezTo>
                  <a:moveTo>
                    <a:pt x="55" y="927108"/>
                  </a:moveTo>
                  <a:cubicBezTo>
                    <a:pt x="55" y="945740"/>
                    <a:pt x="6265" y="961266"/>
                    <a:pt x="20239" y="975241"/>
                  </a:cubicBezTo>
                  <a:cubicBezTo>
                    <a:pt x="32661" y="987662"/>
                    <a:pt x="48188" y="995425"/>
                    <a:pt x="66820" y="995425"/>
                  </a:cubicBezTo>
                  <a:cubicBezTo>
                    <a:pt x="85452" y="995425"/>
                    <a:pt x="100979" y="989215"/>
                    <a:pt x="113400" y="975241"/>
                  </a:cubicBezTo>
                  <a:cubicBezTo>
                    <a:pt x="125822" y="962819"/>
                    <a:pt x="133585" y="945740"/>
                    <a:pt x="133585" y="927108"/>
                  </a:cubicBezTo>
                  <a:cubicBezTo>
                    <a:pt x="133585" y="908475"/>
                    <a:pt x="127374" y="892949"/>
                    <a:pt x="113400" y="880527"/>
                  </a:cubicBezTo>
                  <a:cubicBezTo>
                    <a:pt x="100979" y="868106"/>
                    <a:pt x="85452" y="861895"/>
                    <a:pt x="66820" y="861895"/>
                  </a:cubicBezTo>
                  <a:cubicBezTo>
                    <a:pt x="48188" y="861895"/>
                    <a:pt x="32661" y="868106"/>
                    <a:pt x="20239" y="880527"/>
                  </a:cubicBezTo>
                  <a:cubicBezTo>
                    <a:pt x="7818" y="892949"/>
                    <a:pt x="55" y="908475"/>
                    <a:pt x="55" y="927108"/>
                  </a:cubicBezTo>
                  <a:moveTo>
                    <a:pt x="114953" y="15684"/>
                  </a:moveTo>
                  <a:cubicBezTo>
                    <a:pt x="114953" y="4816"/>
                    <a:pt x="110295" y="158"/>
                    <a:pt x="99426" y="158"/>
                  </a:cubicBezTo>
                  <a:lnTo>
                    <a:pt x="34214" y="158"/>
                  </a:lnTo>
                  <a:cubicBezTo>
                    <a:pt x="23345" y="158"/>
                    <a:pt x="18687" y="4816"/>
                    <a:pt x="18687" y="15684"/>
                  </a:cubicBezTo>
                  <a:lnTo>
                    <a:pt x="18687" y="80897"/>
                  </a:lnTo>
                  <a:cubicBezTo>
                    <a:pt x="18687" y="91766"/>
                    <a:pt x="23345" y="96424"/>
                    <a:pt x="34214" y="96424"/>
                  </a:cubicBezTo>
                  <a:lnTo>
                    <a:pt x="99426" y="96424"/>
                  </a:lnTo>
                  <a:cubicBezTo>
                    <a:pt x="110295" y="96424"/>
                    <a:pt x="114953" y="91766"/>
                    <a:pt x="114953" y="80897"/>
                  </a:cubicBezTo>
                  <a:lnTo>
                    <a:pt x="114953" y="15684"/>
                  </a:ln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51B895A-8D99-44D8-BA2B-64F4AB7909C1}"/>
                </a:ext>
              </a:extLst>
            </p:cNvPr>
            <p:cNvSpPr/>
            <p:nvPr/>
          </p:nvSpPr>
          <p:spPr>
            <a:xfrm>
              <a:off x="4679465" y="2925206"/>
              <a:ext cx="138188" cy="1566653"/>
            </a:xfrm>
            <a:custGeom>
              <a:avLst/>
              <a:gdLst>
                <a:gd name="connsiteX0" fmla="*/ 3142 w 138188"/>
                <a:gd name="connsiteY0" fmla="*/ 1498494 h 1566653"/>
                <a:gd name="connsiteX1" fmla="*/ 23327 w 138188"/>
                <a:gd name="connsiteY1" fmla="*/ 1546627 h 1566653"/>
                <a:gd name="connsiteX2" fmla="*/ 71460 w 138188"/>
                <a:gd name="connsiteY2" fmla="*/ 1566812 h 1566653"/>
                <a:gd name="connsiteX3" fmla="*/ 118040 w 138188"/>
                <a:gd name="connsiteY3" fmla="*/ 1546627 h 1566653"/>
                <a:gd name="connsiteX4" fmla="*/ 138225 w 138188"/>
                <a:gd name="connsiteY4" fmla="*/ 1498494 h 1566653"/>
                <a:gd name="connsiteX5" fmla="*/ 118040 w 138188"/>
                <a:gd name="connsiteY5" fmla="*/ 1451913 h 1566653"/>
                <a:gd name="connsiteX6" fmla="*/ 71460 w 138188"/>
                <a:gd name="connsiteY6" fmla="*/ 1433281 h 1566653"/>
                <a:gd name="connsiteX7" fmla="*/ 23327 w 138188"/>
                <a:gd name="connsiteY7" fmla="*/ 1451913 h 1566653"/>
                <a:gd name="connsiteX8" fmla="*/ 3142 w 138188"/>
                <a:gd name="connsiteY8" fmla="*/ 1498494 h 1566653"/>
                <a:gd name="connsiteX9" fmla="*/ 69907 w 138188"/>
                <a:gd name="connsiteY9" fmla="*/ 1146035 h 1566653"/>
                <a:gd name="connsiteX10" fmla="*/ 21774 w 138188"/>
                <a:gd name="connsiteY10" fmla="*/ 1166220 h 1566653"/>
                <a:gd name="connsiteX11" fmla="*/ 1589 w 138188"/>
                <a:gd name="connsiteY11" fmla="*/ 1212801 h 1566653"/>
                <a:gd name="connsiteX12" fmla="*/ 21774 w 138188"/>
                <a:gd name="connsiteY12" fmla="*/ 1260934 h 1566653"/>
                <a:gd name="connsiteX13" fmla="*/ 69907 w 138188"/>
                <a:gd name="connsiteY13" fmla="*/ 1281119 h 1566653"/>
                <a:gd name="connsiteX14" fmla="*/ 116488 w 138188"/>
                <a:gd name="connsiteY14" fmla="*/ 1260934 h 1566653"/>
                <a:gd name="connsiteX15" fmla="*/ 136672 w 138188"/>
                <a:gd name="connsiteY15" fmla="*/ 1212801 h 1566653"/>
                <a:gd name="connsiteX16" fmla="*/ 116488 w 138188"/>
                <a:gd name="connsiteY16" fmla="*/ 1166220 h 1566653"/>
                <a:gd name="connsiteX17" fmla="*/ 69907 w 138188"/>
                <a:gd name="connsiteY17" fmla="*/ 1146035 h 1566653"/>
                <a:gd name="connsiteX18" fmla="*/ 135120 w 138188"/>
                <a:gd name="connsiteY18" fmla="*/ 927108 h 1566653"/>
                <a:gd name="connsiteX19" fmla="*/ 114935 w 138188"/>
                <a:gd name="connsiteY19" fmla="*/ 880527 h 1566653"/>
                <a:gd name="connsiteX20" fmla="*/ 68355 w 138188"/>
                <a:gd name="connsiteY20" fmla="*/ 861895 h 1566653"/>
                <a:gd name="connsiteX21" fmla="*/ 20221 w 138188"/>
                <a:gd name="connsiteY21" fmla="*/ 880527 h 1566653"/>
                <a:gd name="connsiteX22" fmla="*/ 37 w 138188"/>
                <a:gd name="connsiteY22" fmla="*/ 927108 h 1566653"/>
                <a:gd name="connsiteX23" fmla="*/ 20221 w 138188"/>
                <a:gd name="connsiteY23" fmla="*/ 975241 h 1566653"/>
                <a:gd name="connsiteX24" fmla="*/ 68355 w 138188"/>
                <a:gd name="connsiteY24" fmla="*/ 995425 h 1566653"/>
                <a:gd name="connsiteX25" fmla="*/ 114935 w 138188"/>
                <a:gd name="connsiteY25" fmla="*/ 975241 h 1566653"/>
                <a:gd name="connsiteX26" fmla="*/ 135120 w 138188"/>
                <a:gd name="connsiteY26" fmla="*/ 927108 h 1566653"/>
                <a:gd name="connsiteX27" fmla="*/ 69907 w 138188"/>
                <a:gd name="connsiteY27" fmla="*/ 574649 h 1566653"/>
                <a:gd name="connsiteX28" fmla="*/ 21774 w 138188"/>
                <a:gd name="connsiteY28" fmla="*/ 594834 h 1566653"/>
                <a:gd name="connsiteX29" fmla="*/ 1589 w 138188"/>
                <a:gd name="connsiteY29" fmla="*/ 641414 h 1566653"/>
                <a:gd name="connsiteX30" fmla="*/ 21774 w 138188"/>
                <a:gd name="connsiteY30" fmla="*/ 687995 h 1566653"/>
                <a:gd name="connsiteX31" fmla="*/ 69907 w 138188"/>
                <a:gd name="connsiteY31" fmla="*/ 708180 h 1566653"/>
                <a:gd name="connsiteX32" fmla="*/ 116488 w 138188"/>
                <a:gd name="connsiteY32" fmla="*/ 687995 h 1566653"/>
                <a:gd name="connsiteX33" fmla="*/ 136672 w 138188"/>
                <a:gd name="connsiteY33" fmla="*/ 641414 h 1566653"/>
                <a:gd name="connsiteX34" fmla="*/ 116488 w 138188"/>
                <a:gd name="connsiteY34" fmla="*/ 594834 h 1566653"/>
                <a:gd name="connsiteX35" fmla="*/ 69907 w 138188"/>
                <a:gd name="connsiteY35" fmla="*/ 574649 h 1566653"/>
                <a:gd name="connsiteX36" fmla="*/ 116488 w 138188"/>
                <a:gd name="connsiteY36" fmla="*/ 402302 h 1566653"/>
                <a:gd name="connsiteX37" fmla="*/ 136672 w 138188"/>
                <a:gd name="connsiteY37" fmla="*/ 355721 h 1566653"/>
                <a:gd name="connsiteX38" fmla="*/ 116488 w 138188"/>
                <a:gd name="connsiteY38" fmla="*/ 309141 h 1566653"/>
                <a:gd name="connsiteX39" fmla="*/ 69907 w 138188"/>
                <a:gd name="connsiteY39" fmla="*/ 290509 h 1566653"/>
                <a:gd name="connsiteX40" fmla="*/ 21774 w 138188"/>
                <a:gd name="connsiteY40" fmla="*/ 309141 h 1566653"/>
                <a:gd name="connsiteX41" fmla="*/ 1589 w 138188"/>
                <a:gd name="connsiteY41" fmla="*/ 355721 h 1566653"/>
                <a:gd name="connsiteX42" fmla="*/ 21774 w 138188"/>
                <a:gd name="connsiteY42" fmla="*/ 402302 h 1566653"/>
                <a:gd name="connsiteX43" fmla="*/ 69907 w 138188"/>
                <a:gd name="connsiteY43" fmla="*/ 422487 h 1566653"/>
                <a:gd name="connsiteX44" fmla="*/ 116488 w 138188"/>
                <a:gd name="connsiteY44" fmla="*/ 402302 h 1566653"/>
                <a:gd name="connsiteX45" fmla="*/ 100961 w 138188"/>
                <a:gd name="connsiteY45" fmla="*/ 158 h 1566653"/>
                <a:gd name="connsiteX46" fmla="*/ 35748 w 138188"/>
                <a:gd name="connsiteY46" fmla="*/ 158 h 1566653"/>
                <a:gd name="connsiteX47" fmla="*/ 20221 w 138188"/>
                <a:gd name="connsiteY47" fmla="*/ 15684 h 1566653"/>
                <a:gd name="connsiteX48" fmla="*/ 20221 w 138188"/>
                <a:gd name="connsiteY48" fmla="*/ 80897 h 1566653"/>
                <a:gd name="connsiteX49" fmla="*/ 35748 w 138188"/>
                <a:gd name="connsiteY49" fmla="*/ 96424 h 1566653"/>
                <a:gd name="connsiteX50" fmla="*/ 100961 w 138188"/>
                <a:gd name="connsiteY50" fmla="*/ 96424 h 1566653"/>
                <a:gd name="connsiteX51" fmla="*/ 116488 w 138188"/>
                <a:gd name="connsiteY51" fmla="*/ 80897 h 1566653"/>
                <a:gd name="connsiteX52" fmla="*/ 116488 w 138188"/>
                <a:gd name="connsiteY52" fmla="*/ 15684 h 1566653"/>
                <a:gd name="connsiteX53" fmla="*/ 100961 w 138188"/>
                <a:gd name="connsiteY53" fmla="*/ 158 h 156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8188" h="1566653">
                  <a:moveTo>
                    <a:pt x="3142" y="1498494"/>
                  </a:moveTo>
                  <a:cubicBezTo>
                    <a:pt x="3142" y="1517126"/>
                    <a:pt x="9353" y="1532653"/>
                    <a:pt x="23327" y="1546627"/>
                  </a:cubicBezTo>
                  <a:cubicBezTo>
                    <a:pt x="37301" y="1560601"/>
                    <a:pt x="51275" y="1566812"/>
                    <a:pt x="71460" y="1566812"/>
                  </a:cubicBezTo>
                  <a:cubicBezTo>
                    <a:pt x="90092" y="1566812"/>
                    <a:pt x="105619" y="1560601"/>
                    <a:pt x="118040" y="1546627"/>
                  </a:cubicBezTo>
                  <a:cubicBezTo>
                    <a:pt x="130462" y="1534205"/>
                    <a:pt x="138225" y="1518679"/>
                    <a:pt x="138225" y="1498494"/>
                  </a:cubicBezTo>
                  <a:cubicBezTo>
                    <a:pt x="138225" y="1479862"/>
                    <a:pt x="132014" y="1464335"/>
                    <a:pt x="118040" y="1451913"/>
                  </a:cubicBezTo>
                  <a:cubicBezTo>
                    <a:pt x="105619" y="1439492"/>
                    <a:pt x="90092" y="1433281"/>
                    <a:pt x="71460" y="1433281"/>
                  </a:cubicBezTo>
                  <a:cubicBezTo>
                    <a:pt x="52828" y="1433281"/>
                    <a:pt x="37301" y="1439492"/>
                    <a:pt x="23327" y="1451913"/>
                  </a:cubicBezTo>
                  <a:cubicBezTo>
                    <a:pt x="9353" y="1464335"/>
                    <a:pt x="3142" y="1479862"/>
                    <a:pt x="3142" y="1498494"/>
                  </a:cubicBezTo>
                  <a:moveTo>
                    <a:pt x="69907" y="1146035"/>
                  </a:moveTo>
                  <a:cubicBezTo>
                    <a:pt x="51275" y="1146035"/>
                    <a:pt x="35748" y="1152246"/>
                    <a:pt x="21774" y="1166220"/>
                  </a:cubicBezTo>
                  <a:cubicBezTo>
                    <a:pt x="7800" y="1180194"/>
                    <a:pt x="1589" y="1194168"/>
                    <a:pt x="1589" y="1212801"/>
                  </a:cubicBezTo>
                  <a:cubicBezTo>
                    <a:pt x="1589" y="1231433"/>
                    <a:pt x="7800" y="1246960"/>
                    <a:pt x="21774" y="1260934"/>
                  </a:cubicBezTo>
                  <a:cubicBezTo>
                    <a:pt x="34195" y="1273355"/>
                    <a:pt x="49722" y="1281119"/>
                    <a:pt x="69907" y="1281119"/>
                  </a:cubicBezTo>
                  <a:cubicBezTo>
                    <a:pt x="88539" y="1281119"/>
                    <a:pt x="104066" y="1274908"/>
                    <a:pt x="116488" y="1260934"/>
                  </a:cubicBezTo>
                  <a:cubicBezTo>
                    <a:pt x="128909" y="1248512"/>
                    <a:pt x="136672" y="1232985"/>
                    <a:pt x="136672" y="1212801"/>
                  </a:cubicBezTo>
                  <a:cubicBezTo>
                    <a:pt x="136672" y="1194168"/>
                    <a:pt x="130462" y="1178642"/>
                    <a:pt x="116488" y="1166220"/>
                  </a:cubicBezTo>
                  <a:cubicBezTo>
                    <a:pt x="104066" y="1153799"/>
                    <a:pt x="88539" y="1146035"/>
                    <a:pt x="69907" y="1146035"/>
                  </a:cubicBezTo>
                  <a:moveTo>
                    <a:pt x="135120" y="927108"/>
                  </a:moveTo>
                  <a:cubicBezTo>
                    <a:pt x="135120" y="908475"/>
                    <a:pt x="128909" y="892949"/>
                    <a:pt x="114935" y="880527"/>
                  </a:cubicBezTo>
                  <a:cubicBezTo>
                    <a:pt x="102513" y="868106"/>
                    <a:pt x="86987" y="861895"/>
                    <a:pt x="68355" y="861895"/>
                  </a:cubicBezTo>
                  <a:cubicBezTo>
                    <a:pt x="49722" y="861895"/>
                    <a:pt x="34195" y="868106"/>
                    <a:pt x="20221" y="880527"/>
                  </a:cubicBezTo>
                  <a:cubicBezTo>
                    <a:pt x="7800" y="892949"/>
                    <a:pt x="37" y="908475"/>
                    <a:pt x="37" y="927108"/>
                  </a:cubicBezTo>
                  <a:cubicBezTo>
                    <a:pt x="37" y="945740"/>
                    <a:pt x="6247" y="961266"/>
                    <a:pt x="20221" y="975241"/>
                  </a:cubicBezTo>
                  <a:cubicBezTo>
                    <a:pt x="32643" y="987662"/>
                    <a:pt x="48170" y="995425"/>
                    <a:pt x="68355" y="995425"/>
                  </a:cubicBezTo>
                  <a:cubicBezTo>
                    <a:pt x="86987" y="995425"/>
                    <a:pt x="102513" y="989215"/>
                    <a:pt x="114935" y="975241"/>
                  </a:cubicBezTo>
                  <a:cubicBezTo>
                    <a:pt x="128909" y="961266"/>
                    <a:pt x="135120" y="945740"/>
                    <a:pt x="135120" y="927108"/>
                  </a:cubicBezTo>
                  <a:moveTo>
                    <a:pt x="69907" y="574649"/>
                  </a:moveTo>
                  <a:cubicBezTo>
                    <a:pt x="51275" y="574649"/>
                    <a:pt x="35748" y="580860"/>
                    <a:pt x="21774" y="594834"/>
                  </a:cubicBezTo>
                  <a:cubicBezTo>
                    <a:pt x="9353" y="607255"/>
                    <a:pt x="1589" y="622782"/>
                    <a:pt x="1589" y="641414"/>
                  </a:cubicBezTo>
                  <a:cubicBezTo>
                    <a:pt x="1589" y="660047"/>
                    <a:pt x="7800" y="675573"/>
                    <a:pt x="21774" y="687995"/>
                  </a:cubicBezTo>
                  <a:cubicBezTo>
                    <a:pt x="35748" y="700416"/>
                    <a:pt x="49722" y="708180"/>
                    <a:pt x="69907" y="708180"/>
                  </a:cubicBezTo>
                  <a:cubicBezTo>
                    <a:pt x="88539" y="708180"/>
                    <a:pt x="104066" y="701969"/>
                    <a:pt x="116488" y="687995"/>
                  </a:cubicBezTo>
                  <a:cubicBezTo>
                    <a:pt x="128909" y="675573"/>
                    <a:pt x="136672" y="660047"/>
                    <a:pt x="136672" y="641414"/>
                  </a:cubicBezTo>
                  <a:cubicBezTo>
                    <a:pt x="136672" y="622782"/>
                    <a:pt x="130462" y="607255"/>
                    <a:pt x="116488" y="594834"/>
                  </a:cubicBezTo>
                  <a:cubicBezTo>
                    <a:pt x="104066" y="580860"/>
                    <a:pt x="88539" y="574649"/>
                    <a:pt x="69907" y="574649"/>
                  </a:cubicBezTo>
                  <a:moveTo>
                    <a:pt x="116488" y="402302"/>
                  </a:moveTo>
                  <a:cubicBezTo>
                    <a:pt x="128909" y="389880"/>
                    <a:pt x="136672" y="374354"/>
                    <a:pt x="136672" y="355721"/>
                  </a:cubicBezTo>
                  <a:cubicBezTo>
                    <a:pt x="136672" y="337089"/>
                    <a:pt x="130462" y="321562"/>
                    <a:pt x="116488" y="309141"/>
                  </a:cubicBezTo>
                  <a:cubicBezTo>
                    <a:pt x="104066" y="296720"/>
                    <a:pt x="88539" y="290509"/>
                    <a:pt x="69907" y="290509"/>
                  </a:cubicBezTo>
                  <a:cubicBezTo>
                    <a:pt x="51275" y="290509"/>
                    <a:pt x="35748" y="296720"/>
                    <a:pt x="21774" y="309141"/>
                  </a:cubicBezTo>
                  <a:cubicBezTo>
                    <a:pt x="9353" y="321562"/>
                    <a:pt x="1589" y="337089"/>
                    <a:pt x="1589" y="355721"/>
                  </a:cubicBezTo>
                  <a:cubicBezTo>
                    <a:pt x="1589" y="374354"/>
                    <a:pt x="7800" y="389880"/>
                    <a:pt x="21774" y="402302"/>
                  </a:cubicBezTo>
                  <a:cubicBezTo>
                    <a:pt x="34195" y="414723"/>
                    <a:pt x="49722" y="422487"/>
                    <a:pt x="69907" y="422487"/>
                  </a:cubicBezTo>
                  <a:cubicBezTo>
                    <a:pt x="88539" y="420934"/>
                    <a:pt x="104066" y="414723"/>
                    <a:pt x="116488" y="402302"/>
                  </a:cubicBezTo>
                  <a:moveTo>
                    <a:pt x="100961" y="158"/>
                  </a:moveTo>
                  <a:lnTo>
                    <a:pt x="35748" y="158"/>
                  </a:lnTo>
                  <a:cubicBezTo>
                    <a:pt x="24879" y="158"/>
                    <a:pt x="20221" y="4816"/>
                    <a:pt x="20221" y="15684"/>
                  </a:cubicBezTo>
                  <a:lnTo>
                    <a:pt x="20221" y="80897"/>
                  </a:lnTo>
                  <a:cubicBezTo>
                    <a:pt x="20221" y="91766"/>
                    <a:pt x="24879" y="96424"/>
                    <a:pt x="35748" y="96424"/>
                  </a:cubicBezTo>
                  <a:lnTo>
                    <a:pt x="100961" y="96424"/>
                  </a:lnTo>
                  <a:cubicBezTo>
                    <a:pt x="111829" y="96424"/>
                    <a:pt x="116488" y="91766"/>
                    <a:pt x="116488" y="80897"/>
                  </a:cubicBezTo>
                  <a:lnTo>
                    <a:pt x="116488" y="15684"/>
                  </a:lnTo>
                  <a:cubicBezTo>
                    <a:pt x="116488" y="6368"/>
                    <a:pt x="111829" y="158"/>
                    <a:pt x="100961" y="158"/>
                  </a:cubicBezTo>
                  <a:close/>
                </a:path>
              </a:pathLst>
            </a:custGeom>
            <a:solidFill>
              <a:srgbClr val="ED2224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45ACF55-4E95-4281-95F3-9E99D821793D}"/>
                </a:ext>
              </a:extLst>
            </p:cNvPr>
            <p:cNvSpPr/>
            <p:nvPr/>
          </p:nvSpPr>
          <p:spPr>
            <a:xfrm>
              <a:off x="5572255" y="2925206"/>
              <a:ext cx="136635" cy="1566653"/>
            </a:xfrm>
            <a:custGeom>
              <a:avLst/>
              <a:gdLst>
                <a:gd name="connsiteX0" fmla="*/ 20258 w 136635"/>
                <a:gd name="connsiteY0" fmla="*/ 1546627 h 1566653"/>
                <a:gd name="connsiteX1" fmla="*/ 68391 w 136635"/>
                <a:gd name="connsiteY1" fmla="*/ 1566812 h 1566653"/>
                <a:gd name="connsiteX2" fmla="*/ 114971 w 136635"/>
                <a:gd name="connsiteY2" fmla="*/ 1546627 h 1566653"/>
                <a:gd name="connsiteX3" fmla="*/ 135156 w 136635"/>
                <a:gd name="connsiteY3" fmla="*/ 1498494 h 1566653"/>
                <a:gd name="connsiteX4" fmla="*/ 114971 w 136635"/>
                <a:gd name="connsiteY4" fmla="*/ 1451913 h 1566653"/>
                <a:gd name="connsiteX5" fmla="*/ 68391 w 136635"/>
                <a:gd name="connsiteY5" fmla="*/ 1433281 h 1566653"/>
                <a:gd name="connsiteX6" fmla="*/ 20258 w 136635"/>
                <a:gd name="connsiteY6" fmla="*/ 1451913 h 1566653"/>
                <a:gd name="connsiteX7" fmla="*/ 73 w 136635"/>
                <a:gd name="connsiteY7" fmla="*/ 1498494 h 1566653"/>
                <a:gd name="connsiteX8" fmla="*/ 20258 w 136635"/>
                <a:gd name="connsiteY8" fmla="*/ 1546627 h 1566653"/>
                <a:gd name="connsiteX9" fmla="*/ 114971 w 136635"/>
                <a:gd name="connsiteY9" fmla="*/ 1166220 h 1566653"/>
                <a:gd name="connsiteX10" fmla="*/ 68391 w 136635"/>
                <a:gd name="connsiteY10" fmla="*/ 1146035 h 1566653"/>
                <a:gd name="connsiteX11" fmla="*/ 20258 w 136635"/>
                <a:gd name="connsiteY11" fmla="*/ 1166220 h 1566653"/>
                <a:gd name="connsiteX12" fmla="*/ 73 w 136635"/>
                <a:gd name="connsiteY12" fmla="*/ 1212801 h 1566653"/>
                <a:gd name="connsiteX13" fmla="*/ 20258 w 136635"/>
                <a:gd name="connsiteY13" fmla="*/ 1260934 h 1566653"/>
                <a:gd name="connsiteX14" fmla="*/ 68391 w 136635"/>
                <a:gd name="connsiteY14" fmla="*/ 1281119 h 1566653"/>
                <a:gd name="connsiteX15" fmla="*/ 114971 w 136635"/>
                <a:gd name="connsiteY15" fmla="*/ 1260934 h 1566653"/>
                <a:gd name="connsiteX16" fmla="*/ 135156 w 136635"/>
                <a:gd name="connsiteY16" fmla="*/ 1212801 h 1566653"/>
                <a:gd name="connsiteX17" fmla="*/ 114971 w 136635"/>
                <a:gd name="connsiteY17" fmla="*/ 1166220 h 1566653"/>
                <a:gd name="connsiteX18" fmla="*/ 1625 w 136635"/>
                <a:gd name="connsiteY18" fmla="*/ 927108 h 1566653"/>
                <a:gd name="connsiteX19" fmla="*/ 21810 w 136635"/>
                <a:gd name="connsiteY19" fmla="*/ 975241 h 1566653"/>
                <a:gd name="connsiteX20" fmla="*/ 69943 w 136635"/>
                <a:gd name="connsiteY20" fmla="*/ 995425 h 1566653"/>
                <a:gd name="connsiteX21" fmla="*/ 116524 w 136635"/>
                <a:gd name="connsiteY21" fmla="*/ 975241 h 1566653"/>
                <a:gd name="connsiteX22" fmla="*/ 136709 w 136635"/>
                <a:gd name="connsiteY22" fmla="*/ 927108 h 1566653"/>
                <a:gd name="connsiteX23" fmla="*/ 116524 w 136635"/>
                <a:gd name="connsiteY23" fmla="*/ 880527 h 1566653"/>
                <a:gd name="connsiteX24" fmla="*/ 69943 w 136635"/>
                <a:gd name="connsiteY24" fmla="*/ 861895 h 1566653"/>
                <a:gd name="connsiteX25" fmla="*/ 21810 w 136635"/>
                <a:gd name="connsiteY25" fmla="*/ 880527 h 1566653"/>
                <a:gd name="connsiteX26" fmla="*/ 1625 w 136635"/>
                <a:gd name="connsiteY26" fmla="*/ 927108 h 1566653"/>
                <a:gd name="connsiteX27" fmla="*/ 20258 w 136635"/>
                <a:gd name="connsiteY27" fmla="*/ 593281 h 1566653"/>
                <a:gd name="connsiteX28" fmla="*/ 73 w 136635"/>
                <a:gd name="connsiteY28" fmla="*/ 639862 h 1566653"/>
                <a:gd name="connsiteX29" fmla="*/ 20258 w 136635"/>
                <a:gd name="connsiteY29" fmla="*/ 686442 h 1566653"/>
                <a:gd name="connsiteX30" fmla="*/ 68391 w 136635"/>
                <a:gd name="connsiteY30" fmla="*/ 706627 h 1566653"/>
                <a:gd name="connsiteX31" fmla="*/ 114971 w 136635"/>
                <a:gd name="connsiteY31" fmla="*/ 686442 h 1566653"/>
                <a:gd name="connsiteX32" fmla="*/ 135156 w 136635"/>
                <a:gd name="connsiteY32" fmla="*/ 639862 h 1566653"/>
                <a:gd name="connsiteX33" fmla="*/ 114971 w 136635"/>
                <a:gd name="connsiteY33" fmla="*/ 593281 h 1566653"/>
                <a:gd name="connsiteX34" fmla="*/ 68391 w 136635"/>
                <a:gd name="connsiteY34" fmla="*/ 573097 h 1566653"/>
                <a:gd name="connsiteX35" fmla="*/ 20258 w 136635"/>
                <a:gd name="connsiteY35" fmla="*/ 593281 h 1566653"/>
                <a:gd name="connsiteX36" fmla="*/ 114971 w 136635"/>
                <a:gd name="connsiteY36" fmla="*/ 402302 h 1566653"/>
                <a:gd name="connsiteX37" fmla="*/ 135156 w 136635"/>
                <a:gd name="connsiteY37" fmla="*/ 355721 h 1566653"/>
                <a:gd name="connsiteX38" fmla="*/ 114971 w 136635"/>
                <a:gd name="connsiteY38" fmla="*/ 309141 h 1566653"/>
                <a:gd name="connsiteX39" fmla="*/ 68391 w 136635"/>
                <a:gd name="connsiteY39" fmla="*/ 290509 h 1566653"/>
                <a:gd name="connsiteX40" fmla="*/ 20258 w 136635"/>
                <a:gd name="connsiteY40" fmla="*/ 309141 h 1566653"/>
                <a:gd name="connsiteX41" fmla="*/ 73 w 136635"/>
                <a:gd name="connsiteY41" fmla="*/ 355721 h 1566653"/>
                <a:gd name="connsiteX42" fmla="*/ 20258 w 136635"/>
                <a:gd name="connsiteY42" fmla="*/ 402302 h 1566653"/>
                <a:gd name="connsiteX43" fmla="*/ 68391 w 136635"/>
                <a:gd name="connsiteY43" fmla="*/ 422487 h 1566653"/>
                <a:gd name="connsiteX44" fmla="*/ 114971 w 136635"/>
                <a:gd name="connsiteY44" fmla="*/ 402302 h 1566653"/>
                <a:gd name="connsiteX45" fmla="*/ 99444 w 136635"/>
                <a:gd name="connsiteY45" fmla="*/ 158 h 1566653"/>
                <a:gd name="connsiteX46" fmla="*/ 34232 w 136635"/>
                <a:gd name="connsiteY46" fmla="*/ 158 h 1566653"/>
                <a:gd name="connsiteX47" fmla="*/ 18705 w 136635"/>
                <a:gd name="connsiteY47" fmla="*/ 15684 h 1566653"/>
                <a:gd name="connsiteX48" fmla="*/ 18705 w 136635"/>
                <a:gd name="connsiteY48" fmla="*/ 80897 h 1566653"/>
                <a:gd name="connsiteX49" fmla="*/ 34232 w 136635"/>
                <a:gd name="connsiteY49" fmla="*/ 96424 h 1566653"/>
                <a:gd name="connsiteX50" fmla="*/ 99444 w 136635"/>
                <a:gd name="connsiteY50" fmla="*/ 96424 h 1566653"/>
                <a:gd name="connsiteX51" fmla="*/ 114971 w 136635"/>
                <a:gd name="connsiteY51" fmla="*/ 80897 h 1566653"/>
                <a:gd name="connsiteX52" fmla="*/ 114971 w 136635"/>
                <a:gd name="connsiteY52" fmla="*/ 15684 h 1566653"/>
                <a:gd name="connsiteX53" fmla="*/ 99444 w 136635"/>
                <a:gd name="connsiteY53" fmla="*/ 158 h 156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36635" h="1566653">
                  <a:moveTo>
                    <a:pt x="20258" y="1546627"/>
                  </a:moveTo>
                  <a:cubicBezTo>
                    <a:pt x="32679" y="1559048"/>
                    <a:pt x="49758" y="1566812"/>
                    <a:pt x="68391" y="1566812"/>
                  </a:cubicBezTo>
                  <a:cubicBezTo>
                    <a:pt x="87023" y="1566812"/>
                    <a:pt x="102550" y="1560601"/>
                    <a:pt x="114971" y="1546627"/>
                  </a:cubicBezTo>
                  <a:cubicBezTo>
                    <a:pt x="127392" y="1534205"/>
                    <a:pt x="135156" y="1518679"/>
                    <a:pt x="135156" y="1498494"/>
                  </a:cubicBezTo>
                  <a:cubicBezTo>
                    <a:pt x="135156" y="1479862"/>
                    <a:pt x="128945" y="1464335"/>
                    <a:pt x="114971" y="1451913"/>
                  </a:cubicBezTo>
                  <a:cubicBezTo>
                    <a:pt x="102550" y="1439492"/>
                    <a:pt x="87023" y="1433281"/>
                    <a:pt x="68391" y="1433281"/>
                  </a:cubicBezTo>
                  <a:cubicBezTo>
                    <a:pt x="49758" y="1433281"/>
                    <a:pt x="34232" y="1439492"/>
                    <a:pt x="20258" y="1451913"/>
                  </a:cubicBezTo>
                  <a:cubicBezTo>
                    <a:pt x="7836" y="1464335"/>
                    <a:pt x="73" y="1479862"/>
                    <a:pt x="73" y="1498494"/>
                  </a:cubicBezTo>
                  <a:cubicBezTo>
                    <a:pt x="1625" y="1517126"/>
                    <a:pt x="7836" y="1534205"/>
                    <a:pt x="20258" y="1546627"/>
                  </a:cubicBezTo>
                  <a:moveTo>
                    <a:pt x="114971" y="1166220"/>
                  </a:moveTo>
                  <a:cubicBezTo>
                    <a:pt x="102550" y="1153799"/>
                    <a:pt x="87023" y="1146035"/>
                    <a:pt x="68391" y="1146035"/>
                  </a:cubicBezTo>
                  <a:cubicBezTo>
                    <a:pt x="49758" y="1146035"/>
                    <a:pt x="34232" y="1152246"/>
                    <a:pt x="20258" y="1166220"/>
                  </a:cubicBezTo>
                  <a:cubicBezTo>
                    <a:pt x="7836" y="1178642"/>
                    <a:pt x="73" y="1194168"/>
                    <a:pt x="73" y="1212801"/>
                  </a:cubicBezTo>
                  <a:cubicBezTo>
                    <a:pt x="73" y="1231433"/>
                    <a:pt x="6284" y="1246960"/>
                    <a:pt x="20258" y="1260934"/>
                  </a:cubicBezTo>
                  <a:cubicBezTo>
                    <a:pt x="32679" y="1273355"/>
                    <a:pt x="49758" y="1281119"/>
                    <a:pt x="68391" y="1281119"/>
                  </a:cubicBezTo>
                  <a:cubicBezTo>
                    <a:pt x="87023" y="1281119"/>
                    <a:pt x="102550" y="1274908"/>
                    <a:pt x="114971" y="1260934"/>
                  </a:cubicBezTo>
                  <a:cubicBezTo>
                    <a:pt x="127392" y="1248512"/>
                    <a:pt x="135156" y="1232985"/>
                    <a:pt x="135156" y="1212801"/>
                  </a:cubicBezTo>
                  <a:cubicBezTo>
                    <a:pt x="133603" y="1194168"/>
                    <a:pt x="127392" y="1178642"/>
                    <a:pt x="114971" y="1166220"/>
                  </a:cubicBezTo>
                  <a:moveTo>
                    <a:pt x="1625" y="927108"/>
                  </a:moveTo>
                  <a:cubicBezTo>
                    <a:pt x="1625" y="945740"/>
                    <a:pt x="7836" y="961266"/>
                    <a:pt x="21810" y="975241"/>
                  </a:cubicBezTo>
                  <a:cubicBezTo>
                    <a:pt x="34232" y="987662"/>
                    <a:pt x="51311" y="995425"/>
                    <a:pt x="69943" y="995425"/>
                  </a:cubicBezTo>
                  <a:cubicBezTo>
                    <a:pt x="88575" y="995425"/>
                    <a:pt x="104102" y="989215"/>
                    <a:pt x="116524" y="975241"/>
                  </a:cubicBezTo>
                  <a:cubicBezTo>
                    <a:pt x="128945" y="962819"/>
                    <a:pt x="136709" y="945740"/>
                    <a:pt x="136709" y="927108"/>
                  </a:cubicBezTo>
                  <a:cubicBezTo>
                    <a:pt x="136709" y="908475"/>
                    <a:pt x="130498" y="892949"/>
                    <a:pt x="116524" y="880527"/>
                  </a:cubicBezTo>
                  <a:cubicBezTo>
                    <a:pt x="104102" y="868106"/>
                    <a:pt x="88575" y="861895"/>
                    <a:pt x="69943" y="861895"/>
                  </a:cubicBezTo>
                  <a:cubicBezTo>
                    <a:pt x="51311" y="861895"/>
                    <a:pt x="35784" y="868106"/>
                    <a:pt x="21810" y="880527"/>
                  </a:cubicBezTo>
                  <a:cubicBezTo>
                    <a:pt x="7836" y="892949"/>
                    <a:pt x="1625" y="908475"/>
                    <a:pt x="1625" y="927108"/>
                  </a:cubicBezTo>
                  <a:moveTo>
                    <a:pt x="20258" y="593281"/>
                  </a:moveTo>
                  <a:cubicBezTo>
                    <a:pt x="7836" y="605703"/>
                    <a:pt x="73" y="621230"/>
                    <a:pt x="73" y="639862"/>
                  </a:cubicBezTo>
                  <a:cubicBezTo>
                    <a:pt x="73" y="658494"/>
                    <a:pt x="6284" y="674021"/>
                    <a:pt x="20258" y="686442"/>
                  </a:cubicBezTo>
                  <a:cubicBezTo>
                    <a:pt x="32679" y="698864"/>
                    <a:pt x="49758" y="706627"/>
                    <a:pt x="68391" y="706627"/>
                  </a:cubicBezTo>
                  <a:cubicBezTo>
                    <a:pt x="87023" y="706627"/>
                    <a:pt x="102550" y="700416"/>
                    <a:pt x="114971" y="686442"/>
                  </a:cubicBezTo>
                  <a:cubicBezTo>
                    <a:pt x="127392" y="674021"/>
                    <a:pt x="135156" y="658494"/>
                    <a:pt x="135156" y="639862"/>
                  </a:cubicBezTo>
                  <a:cubicBezTo>
                    <a:pt x="135156" y="621230"/>
                    <a:pt x="128945" y="605703"/>
                    <a:pt x="114971" y="593281"/>
                  </a:cubicBezTo>
                  <a:cubicBezTo>
                    <a:pt x="102550" y="580860"/>
                    <a:pt x="87023" y="573097"/>
                    <a:pt x="68391" y="573097"/>
                  </a:cubicBezTo>
                  <a:cubicBezTo>
                    <a:pt x="49758" y="574649"/>
                    <a:pt x="34232" y="580860"/>
                    <a:pt x="20258" y="593281"/>
                  </a:cubicBezTo>
                  <a:moveTo>
                    <a:pt x="114971" y="402302"/>
                  </a:moveTo>
                  <a:cubicBezTo>
                    <a:pt x="127392" y="389880"/>
                    <a:pt x="135156" y="374354"/>
                    <a:pt x="135156" y="355721"/>
                  </a:cubicBezTo>
                  <a:cubicBezTo>
                    <a:pt x="135156" y="337089"/>
                    <a:pt x="128945" y="321562"/>
                    <a:pt x="114971" y="309141"/>
                  </a:cubicBezTo>
                  <a:cubicBezTo>
                    <a:pt x="102550" y="296720"/>
                    <a:pt x="87023" y="290509"/>
                    <a:pt x="68391" y="290509"/>
                  </a:cubicBezTo>
                  <a:cubicBezTo>
                    <a:pt x="49758" y="290509"/>
                    <a:pt x="34232" y="296720"/>
                    <a:pt x="20258" y="309141"/>
                  </a:cubicBezTo>
                  <a:cubicBezTo>
                    <a:pt x="7836" y="321562"/>
                    <a:pt x="73" y="337089"/>
                    <a:pt x="73" y="355721"/>
                  </a:cubicBezTo>
                  <a:cubicBezTo>
                    <a:pt x="73" y="374354"/>
                    <a:pt x="6284" y="389880"/>
                    <a:pt x="20258" y="402302"/>
                  </a:cubicBezTo>
                  <a:cubicBezTo>
                    <a:pt x="32679" y="414723"/>
                    <a:pt x="49758" y="422487"/>
                    <a:pt x="68391" y="422487"/>
                  </a:cubicBezTo>
                  <a:cubicBezTo>
                    <a:pt x="87023" y="420934"/>
                    <a:pt x="102550" y="414723"/>
                    <a:pt x="114971" y="402302"/>
                  </a:cubicBezTo>
                  <a:moveTo>
                    <a:pt x="99444" y="158"/>
                  </a:moveTo>
                  <a:lnTo>
                    <a:pt x="34232" y="158"/>
                  </a:lnTo>
                  <a:cubicBezTo>
                    <a:pt x="23363" y="158"/>
                    <a:pt x="18705" y="4816"/>
                    <a:pt x="18705" y="15684"/>
                  </a:cubicBezTo>
                  <a:lnTo>
                    <a:pt x="18705" y="80897"/>
                  </a:lnTo>
                  <a:cubicBezTo>
                    <a:pt x="18705" y="91766"/>
                    <a:pt x="23363" y="96424"/>
                    <a:pt x="34232" y="96424"/>
                  </a:cubicBezTo>
                  <a:lnTo>
                    <a:pt x="99444" y="96424"/>
                  </a:lnTo>
                  <a:cubicBezTo>
                    <a:pt x="110313" y="96424"/>
                    <a:pt x="114971" y="91766"/>
                    <a:pt x="114971" y="80897"/>
                  </a:cubicBezTo>
                  <a:lnTo>
                    <a:pt x="114971" y="15684"/>
                  </a:lnTo>
                  <a:cubicBezTo>
                    <a:pt x="114971" y="6368"/>
                    <a:pt x="110313" y="158"/>
                    <a:pt x="99444" y="158"/>
                  </a:cubicBez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961D9C0-BFE1-46A4-A776-193D4A53129B}"/>
                </a:ext>
              </a:extLst>
            </p:cNvPr>
            <p:cNvSpPr/>
            <p:nvPr/>
          </p:nvSpPr>
          <p:spPr>
            <a:xfrm>
              <a:off x="6014769" y="2925206"/>
              <a:ext cx="136635" cy="1279408"/>
            </a:xfrm>
            <a:custGeom>
              <a:avLst/>
              <a:gdLst>
                <a:gd name="connsiteX0" fmla="*/ 69961 w 136635"/>
                <a:gd name="connsiteY0" fmla="*/ 1279560 h 1279408"/>
                <a:gd name="connsiteX1" fmla="*/ 116542 w 136635"/>
                <a:gd name="connsiteY1" fmla="*/ 1259375 h 1279408"/>
                <a:gd name="connsiteX2" fmla="*/ 136727 w 136635"/>
                <a:gd name="connsiteY2" fmla="*/ 1211242 h 1279408"/>
                <a:gd name="connsiteX3" fmla="*/ 116542 w 136635"/>
                <a:gd name="connsiteY3" fmla="*/ 1164662 h 1279408"/>
                <a:gd name="connsiteX4" fmla="*/ 69961 w 136635"/>
                <a:gd name="connsiteY4" fmla="*/ 1144477 h 1279408"/>
                <a:gd name="connsiteX5" fmla="*/ 21828 w 136635"/>
                <a:gd name="connsiteY5" fmla="*/ 1164662 h 1279408"/>
                <a:gd name="connsiteX6" fmla="*/ 1644 w 136635"/>
                <a:gd name="connsiteY6" fmla="*/ 1211242 h 1279408"/>
                <a:gd name="connsiteX7" fmla="*/ 21828 w 136635"/>
                <a:gd name="connsiteY7" fmla="*/ 1259375 h 1279408"/>
                <a:gd name="connsiteX8" fmla="*/ 69961 w 136635"/>
                <a:gd name="connsiteY8" fmla="*/ 1279560 h 1279408"/>
                <a:gd name="connsiteX9" fmla="*/ 21828 w 136635"/>
                <a:gd name="connsiteY9" fmla="*/ 973682 h 1279408"/>
                <a:gd name="connsiteX10" fmla="*/ 69961 w 136635"/>
                <a:gd name="connsiteY10" fmla="*/ 993867 h 1279408"/>
                <a:gd name="connsiteX11" fmla="*/ 116542 w 136635"/>
                <a:gd name="connsiteY11" fmla="*/ 973682 h 1279408"/>
                <a:gd name="connsiteX12" fmla="*/ 136727 w 136635"/>
                <a:gd name="connsiteY12" fmla="*/ 925549 h 1279408"/>
                <a:gd name="connsiteX13" fmla="*/ 116542 w 136635"/>
                <a:gd name="connsiteY13" fmla="*/ 878969 h 1279408"/>
                <a:gd name="connsiteX14" fmla="*/ 69961 w 136635"/>
                <a:gd name="connsiteY14" fmla="*/ 860336 h 1279408"/>
                <a:gd name="connsiteX15" fmla="*/ 21828 w 136635"/>
                <a:gd name="connsiteY15" fmla="*/ 878969 h 1279408"/>
                <a:gd name="connsiteX16" fmla="*/ 1644 w 136635"/>
                <a:gd name="connsiteY16" fmla="*/ 925549 h 1279408"/>
                <a:gd name="connsiteX17" fmla="*/ 21828 w 136635"/>
                <a:gd name="connsiteY17" fmla="*/ 973682 h 1279408"/>
                <a:gd name="connsiteX18" fmla="*/ 116542 w 136635"/>
                <a:gd name="connsiteY18" fmla="*/ 402296 h 1279408"/>
                <a:gd name="connsiteX19" fmla="*/ 136727 w 136635"/>
                <a:gd name="connsiteY19" fmla="*/ 355716 h 1279408"/>
                <a:gd name="connsiteX20" fmla="*/ 116542 w 136635"/>
                <a:gd name="connsiteY20" fmla="*/ 309135 h 1279408"/>
                <a:gd name="connsiteX21" fmla="*/ 69961 w 136635"/>
                <a:gd name="connsiteY21" fmla="*/ 290503 h 1279408"/>
                <a:gd name="connsiteX22" fmla="*/ 21828 w 136635"/>
                <a:gd name="connsiteY22" fmla="*/ 309135 h 1279408"/>
                <a:gd name="connsiteX23" fmla="*/ 1644 w 136635"/>
                <a:gd name="connsiteY23" fmla="*/ 355716 h 1279408"/>
                <a:gd name="connsiteX24" fmla="*/ 21828 w 136635"/>
                <a:gd name="connsiteY24" fmla="*/ 402296 h 1279408"/>
                <a:gd name="connsiteX25" fmla="*/ 69961 w 136635"/>
                <a:gd name="connsiteY25" fmla="*/ 422481 h 1279408"/>
                <a:gd name="connsiteX26" fmla="*/ 116542 w 136635"/>
                <a:gd name="connsiteY26" fmla="*/ 402296 h 1279408"/>
                <a:gd name="connsiteX27" fmla="*/ 135174 w 136635"/>
                <a:gd name="connsiteY27" fmla="*/ 639856 h 1279408"/>
                <a:gd name="connsiteX28" fmla="*/ 114989 w 136635"/>
                <a:gd name="connsiteY28" fmla="*/ 593276 h 1279408"/>
                <a:gd name="connsiteX29" fmla="*/ 68409 w 136635"/>
                <a:gd name="connsiteY29" fmla="*/ 573091 h 1279408"/>
                <a:gd name="connsiteX30" fmla="*/ 20276 w 136635"/>
                <a:gd name="connsiteY30" fmla="*/ 593276 h 1279408"/>
                <a:gd name="connsiteX31" fmla="*/ 91 w 136635"/>
                <a:gd name="connsiteY31" fmla="*/ 639856 h 1279408"/>
                <a:gd name="connsiteX32" fmla="*/ 20276 w 136635"/>
                <a:gd name="connsiteY32" fmla="*/ 686436 h 1279408"/>
                <a:gd name="connsiteX33" fmla="*/ 68409 w 136635"/>
                <a:gd name="connsiteY33" fmla="*/ 706621 h 1279408"/>
                <a:gd name="connsiteX34" fmla="*/ 114989 w 136635"/>
                <a:gd name="connsiteY34" fmla="*/ 686436 h 1279408"/>
                <a:gd name="connsiteX35" fmla="*/ 135174 w 136635"/>
                <a:gd name="connsiteY35" fmla="*/ 639856 h 1279408"/>
                <a:gd name="connsiteX36" fmla="*/ 101015 w 136635"/>
                <a:gd name="connsiteY36" fmla="*/ 152 h 1279408"/>
                <a:gd name="connsiteX37" fmla="*/ 35802 w 136635"/>
                <a:gd name="connsiteY37" fmla="*/ 152 h 1279408"/>
                <a:gd name="connsiteX38" fmla="*/ 20276 w 136635"/>
                <a:gd name="connsiteY38" fmla="*/ 15679 h 1279408"/>
                <a:gd name="connsiteX39" fmla="*/ 20276 w 136635"/>
                <a:gd name="connsiteY39" fmla="*/ 80891 h 1279408"/>
                <a:gd name="connsiteX40" fmla="*/ 35802 w 136635"/>
                <a:gd name="connsiteY40" fmla="*/ 96418 h 1279408"/>
                <a:gd name="connsiteX41" fmla="*/ 101015 w 136635"/>
                <a:gd name="connsiteY41" fmla="*/ 96418 h 1279408"/>
                <a:gd name="connsiteX42" fmla="*/ 116542 w 136635"/>
                <a:gd name="connsiteY42" fmla="*/ 80891 h 1279408"/>
                <a:gd name="connsiteX43" fmla="*/ 116542 w 136635"/>
                <a:gd name="connsiteY43" fmla="*/ 15679 h 1279408"/>
                <a:gd name="connsiteX44" fmla="*/ 101015 w 136635"/>
                <a:gd name="connsiteY44" fmla="*/ 152 h 127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6635" h="1279408">
                  <a:moveTo>
                    <a:pt x="69961" y="1279560"/>
                  </a:moveTo>
                  <a:cubicBezTo>
                    <a:pt x="88593" y="1279560"/>
                    <a:pt x="104120" y="1273349"/>
                    <a:pt x="116542" y="1259375"/>
                  </a:cubicBezTo>
                  <a:cubicBezTo>
                    <a:pt x="128963" y="1246954"/>
                    <a:pt x="136727" y="1231427"/>
                    <a:pt x="136727" y="1211242"/>
                  </a:cubicBezTo>
                  <a:cubicBezTo>
                    <a:pt x="136727" y="1192610"/>
                    <a:pt x="130516" y="1177083"/>
                    <a:pt x="116542" y="1164662"/>
                  </a:cubicBezTo>
                  <a:cubicBezTo>
                    <a:pt x="104120" y="1152240"/>
                    <a:pt x="88593" y="1144477"/>
                    <a:pt x="69961" y="1144477"/>
                  </a:cubicBezTo>
                  <a:cubicBezTo>
                    <a:pt x="51329" y="1144477"/>
                    <a:pt x="35802" y="1150688"/>
                    <a:pt x="21828" y="1164662"/>
                  </a:cubicBezTo>
                  <a:cubicBezTo>
                    <a:pt x="7854" y="1178636"/>
                    <a:pt x="1644" y="1192610"/>
                    <a:pt x="1644" y="1211242"/>
                  </a:cubicBezTo>
                  <a:cubicBezTo>
                    <a:pt x="1644" y="1229874"/>
                    <a:pt x="7854" y="1245401"/>
                    <a:pt x="21828" y="1259375"/>
                  </a:cubicBezTo>
                  <a:cubicBezTo>
                    <a:pt x="35802" y="1273349"/>
                    <a:pt x="51329" y="1279560"/>
                    <a:pt x="69961" y="1279560"/>
                  </a:cubicBezTo>
                  <a:moveTo>
                    <a:pt x="21828" y="973682"/>
                  </a:moveTo>
                  <a:cubicBezTo>
                    <a:pt x="34250" y="986103"/>
                    <a:pt x="51329" y="993867"/>
                    <a:pt x="69961" y="993867"/>
                  </a:cubicBezTo>
                  <a:cubicBezTo>
                    <a:pt x="88593" y="993867"/>
                    <a:pt x="104120" y="987656"/>
                    <a:pt x="116542" y="973682"/>
                  </a:cubicBezTo>
                  <a:cubicBezTo>
                    <a:pt x="128963" y="961261"/>
                    <a:pt x="136727" y="944181"/>
                    <a:pt x="136727" y="925549"/>
                  </a:cubicBezTo>
                  <a:cubicBezTo>
                    <a:pt x="136727" y="906917"/>
                    <a:pt x="130516" y="891390"/>
                    <a:pt x="116542" y="878969"/>
                  </a:cubicBezTo>
                  <a:cubicBezTo>
                    <a:pt x="104120" y="866547"/>
                    <a:pt x="88593" y="860336"/>
                    <a:pt x="69961" y="860336"/>
                  </a:cubicBezTo>
                  <a:cubicBezTo>
                    <a:pt x="51329" y="860336"/>
                    <a:pt x="35802" y="866547"/>
                    <a:pt x="21828" y="878969"/>
                  </a:cubicBezTo>
                  <a:cubicBezTo>
                    <a:pt x="9407" y="891390"/>
                    <a:pt x="1644" y="906917"/>
                    <a:pt x="1644" y="925549"/>
                  </a:cubicBezTo>
                  <a:cubicBezTo>
                    <a:pt x="1644" y="944181"/>
                    <a:pt x="9407" y="961261"/>
                    <a:pt x="21828" y="973682"/>
                  </a:cubicBezTo>
                  <a:moveTo>
                    <a:pt x="116542" y="402296"/>
                  </a:moveTo>
                  <a:cubicBezTo>
                    <a:pt x="128963" y="389874"/>
                    <a:pt x="136727" y="374348"/>
                    <a:pt x="136727" y="355716"/>
                  </a:cubicBezTo>
                  <a:cubicBezTo>
                    <a:pt x="136727" y="337083"/>
                    <a:pt x="130516" y="321557"/>
                    <a:pt x="116542" y="309135"/>
                  </a:cubicBezTo>
                  <a:cubicBezTo>
                    <a:pt x="104120" y="296714"/>
                    <a:pt x="88593" y="290503"/>
                    <a:pt x="69961" y="290503"/>
                  </a:cubicBezTo>
                  <a:cubicBezTo>
                    <a:pt x="51329" y="290503"/>
                    <a:pt x="35802" y="296714"/>
                    <a:pt x="21828" y="309135"/>
                  </a:cubicBezTo>
                  <a:cubicBezTo>
                    <a:pt x="9407" y="321557"/>
                    <a:pt x="1644" y="337083"/>
                    <a:pt x="1644" y="355716"/>
                  </a:cubicBezTo>
                  <a:cubicBezTo>
                    <a:pt x="1644" y="374348"/>
                    <a:pt x="7854" y="389874"/>
                    <a:pt x="21828" y="402296"/>
                  </a:cubicBezTo>
                  <a:cubicBezTo>
                    <a:pt x="34250" y="414717"/>
                    <a:pt x="51329" y="422481"/>
                    <a:pt x="69961" y="422481"/>
                  </a:cubicBezTo>
                  <a:cubicBezTo>
                    <a:pt x="88593" y="420928"/>
                    <a:pt x="104120" y="414717"/>
                    <a:pt x="116542" y="402296"/>
                  </a:cubicBezTo>
                  <a:moveTo>
                    <a:pt x="135174" y="639856"/>
                  </a:moveTo>
                  <a:cubicBezTo>
                    <a:pt x="135174" y="621224"/>
                    <a:pt x="128963" y="605697"/>
                    <a:pt x="114989" y="593276"/>
                  </a:cubicBezTo>
                  <a:cubicBezTo>
                    <a:pt x="102568" y="580854"/>
                    <a:pt x="87041" y="573091"/>
                    <a:pt x="68409" y="573091"/>
                  </a:cubicBezTo>
                  <a:cubicBezTo>
                    <a:pt x="49776" y="573091"/>
                    <a:pt x="34250" y="579301"/>
                    <a:pt x="20276" y="593276"/>
                  </a:cubicBezTo>
                  <a:cubicBezTo>
                    <a:pt x="7854" y="605697"/>
                    <a:pt x="91" y="621224"/>
                    <a:pt x="91" y="639856"/>
                  </a:cubicBezTo>
                  <a:cubicBezTo>
                    <a:pt x="91" y="658488"/>
                    <a:pt x="6301" y="674015"/>
                    <a:pt x="20276" y="686436"/>
                  </a:cubicBezTo>
                  <a:cubicBezTo>
                    <a:pt x="34250" y="698858"/>
                    <a:pt x="49776" y="706621"/>
                    <a:pt x="68409" y="706621"/>
                  </a:cubicBezTo>
                  <a:cubicBezTo>
                    <a:pt x="87041" y="706621"/>
                    <a:pt x="102568" y="700411"/>
                    <a:pt x="114989" y="686436"/>
                  </a:cubicBezTo>
                  <a:cubicBezTo>
                    <a:pt x="128963" y="675568"/>
                    <a:pt x="135174" y="658488"/>
                    <a:pt x="135174" y="639856"/>
                  </a:cubicBezTo>
                  <a:moveTo>
                    <a:pt x="101015" y="152"/>
                  </a:moveTo>
                  <a:lnTo>
                    <a:pt x="35802" y="152"/>
                  </a:lnTo>
                  <a:cubicBezTo>
                    <a:pt x="24934" y="152"/>
                    <a:pt x="20276" y="4810"/>
                    <a:pt x="20276" y="15679"/>
                  </a:cubicBezTo>
                  <a:lnTo>
                    <a:pt x="20276" y="80891"/>
                  </a:lnTo>
                  <a:cubicBezTo>
                    <a:pt x="20276" y="91760"/>
                    <a:pt x="24934" y="96418"/>
                    <a:pt x="35802" y="96418"/>
                  </a:cubicBezTo>
                  <a:lnTo>
                    <a:pt x="101015" y="96418"/>
                  </a:lnTo>
                  <a:cubicBezTo>
                    <a:pt x="111884" y="96418"/>
                    <a:pt x="116542" y="91760"/>
                    <a:pt x="116542" y="80891"/>
                  </a:cubicBezTo>
                  <a:lnTo>
                    <a:pt x="116542" y="15679"/>
                  </a:lnTo>
                  <a:cubicBezTo>
                    <a:pt x="116542" y="6363"/>
                    <a:pt x="111884" y="152"/>
                    <a:pt x="101015" y="152"/>
                  </a:cubicBez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7495F9A-1FDE-4D75-9CF0-9038904922DA}"/>
                </a:ext>
              </a:extLst>
            </p:cNvPr>
            <p:cNvSpPr/>
            <p:nvPr/>
          </p:nvSpPr>
          <p:spPr>
            <a:xfrm>
              <a:off x="6460388" y="2925206"/>
              <a:ext cx="135083" cy="1279408"/>
            </a:xfrm>
            <a:custGeom>
              <a:avLst/>
              <a:gdLst>
                <a:gd name="connsiteX0" fmla="*/ 115007 w 135083"/>
                <a:gd name="connsiteY0" fmla="*/ 1259375 h 1279408"/>
                <a:gd name="connsiteX1" fmla="*/ 135192 w 135083"/>
                <a:gd name="connsiteY1" fmla="*/ 1211242 h 1279408"/>
                <a:gd name="connsiteX2" fmla="*/ 115007 w 135083"/>
                <a:gd name="connsiteY2" fmla="*/ 1164662 h 1279408"/>
                <a:gd name="connsiteX3" fmla="*/ 68427 w 135083"/>
                <a:gd name="connsiteY3" fmla="*/ 1144477 h 1279408"/>
                <a:gd name="connsiteX4" fmla="*/ 20294 w 135083"/>
                <a:gd name="connsiteY4" fmla="*/ 1164662 h 1279408"/>
                <a:gd name="connsiteX5" fmla="*/ 109 w 135083"/>
                <a:gd name="connsiteY5" fmla="*/ 1211242 h 1279408"/>
                <a:gd name="connsiteX6" fmla="*/ 20294 w 135083"/>
                <a:gd name="connsiteY6" fmla="*/ 1259375 h 1279408"/>
                <a:gd name="connsiteX7" fmla="*/ 68427 w 135083"/>
                <a:gd name="connsiteY7" fmla="*/ 1279560 h 1279408"/>
                <a:gd name="connsiteX8" fmla="*/ 115007 w 135083"/>
                <a:gd name="connsiteY8" fmla="*/ 1259375 h 1279408"/>
                <a:gd name="connsiteX9" fmla="*/ 68427 w 135083"/>
                <a:gd name="connsiteY9" fmla="*/ 993867 h 1279408"/>
                <a:gd name="connsiteX10" fmla="*/ 115007 w 135083"/>
                <a:gd name="connsiteY10" fmla="*/ 973682 h 1279408"/>
                <a:gd name="connsiteX11" fmla="*/ 135192 w 135083"/>
                <a:gd name="connsiteY11" fmla="*/ 925549 h 1279408"/>
                <a:gd name="connsiteX12" fmla="*/ 115007 w 135083"/>
                <a:gd name="connsiteY12" fmla="*/ 878969 h 1279408"/>
                <a:gd name="connsiteX13" fmla="*/ 68427 w 135083"/>
                <a:gd name="connsiteY13" fmla="*/ 860336 h 1279408"/>
                <a:gd name="connsiteX14" fmla="*/ 20294 w 135083"/>
                <a:gd name="connsiteY14" fmla="*/ 878969 h 1279408"/>
                <a:gd name="connsiteX15" fmla="*/ 109 w 135083"/>
                <a:gd name="connsiteY15" fmla="*/ 925549 h 1279408"/>
                <a:gd name="connsiteX16" fmla="*/ 20294 w 135083"/>
                <a:gd name="connsiteY16" fmla="*/ 973682 h 1279408"/>
                <a:gd name="connsiteX17" fmla="*/ 68427 w 135083"/>
                <a:gd name="connsiteY17" fmla="*/ 993867 h 1279408"/>
                <a:gd name="connsiteX18" fmla="*/ 20294 w 135083"/>
                <a:gd name="connsiteY18" fmla="*/ 593276 h 1279408"/>
                <a:gd name="connsiteX19" fmla="*/ 109 w 135083"/>
                <a:gd name="connsiteY19" fmla="*/ 639856 h 1279408"/>
                <a:gd name="connsiteX20" fmla="*/ 20294 w 135083"/>
                <a:gd name="connsiteY20" fmla="*/ 686436 h 1279408"/>
                <a:gd name="connsiteX21" fmla="*/ 68427 w 135083"/>
                <a:gd name="connsiteY21" fmla="*/ 706621 h 1279408"/>
                <a:gd name="connsiteX22" fmla="*/ 115007 w 135083"/>
                <a:gd name="connsiteY22" fmla="*/ 686436 h 1279408"/>
                <a:gd name="connsiteX23" fmla="*/ 135192 w 135083"/>
                <a:gd name="connsiteY23" fmla="*/ 639856 h 1279408"/>
                <a:gd name="connsiteX24" fmla="*/ 115007 w 135083"/>
                <a:gd name="connsiteY24" fmla="*/ 593276 h 1279408"/>
                <a:gd name="connsiteX25" fmla="*/ 68427 w 135083"/>
                <a:gd name="connsiteY25" fmla="*/ 573091 h 1279408"/>
                <a:gd name="connsiteX26" fmla="*/ 20294 w 135083"/>
                <a:gd name="connsiteY26" fmla="*/ 593276 h 1279408"/>
                <a:gd name="connsiteX27" fmla="*/ 68427 w 135083"/>
                <a:gd name="connsiteY27" fmla="*/ 420928 h 1279408"/>
                <a:gd name="connsiteX28" fmla="*/ 115007 w 135083"/>
                <a:gd name="connsiteY28" fmla="*/ 400743 h 1279408"/>
                <a:gd name="connsiteX29" fmla="*/ 135192 w 135083"/>
                <a:gd name="connsiteY29" fmla="*/ 354163 h 1279408"/>
                <a:gd name="connsiteX30" fmla="*/ 115007 w 135083"/>
                <a:gd name="connsiteY30" fmla="*/ 307582 h 1279408"/>
                <a:gd name="connsiteX31" fmla="*/ 68427 w 135083"/>
                <a:gd name="connsiteY31" fmla="*/ 288950 h 1279408"/>
                <a:gd name="connsiteX32" fmla="*/ 20294 w 135083"/>
                <a:gd name="connsiteY32" fmla="*/ 307582 h 1279408"/>
                <a:gd name="connsiteX33" fmla="*/ 109 w 135083"/>
                <a:gd name="connsiteY33" fmla="*/ 354163 h 1279408"/>
                <a:gd name="connsiteX34" fmla="*/ 20294 w 135083"/>
                <a:gd name="connsiteY34" fmla="*/ 400743 h 1279408"/>
                <a:gd name="connsiteX35" fmla="*/ 68427 w 135083"/>
                <a:gd name="connsiteY35" fmla="*/ 420928 h 1279408"/>
                <a:gd name="connsiteX36" fmla="*/ 99480 w 135083"/>
                <a:gd name="connsiteY36" fmla="*/ 152 h 1279408"/>
                <a:gd name="connsiteX37" fmla="*/ 34268 w 135083"/>
                <a:gd name="connsiteY37" fmla="*/ 152 h 1279408"/>
                <a:gd name="connsiteX38" fmla="*/ 18741 w 135083"/>
                <a:gd name="connsiteY38" fmla="*/ 15679 h 1279408"/>
                <a:gd name="connsiteX39" fmla="*/ 18741 w 135083"/>
                <a:gd name="connsiteY39" fmla="*/ 80891 h 1279408"/>
                <a:gd name="connsiteX40" fmla="*/ 34268 w 135083"/>
                <a:gd name="connsiteY40" fmla="*/ 96418 h 1279408"/>
                <a:gd name="connsiteX41" fmla="*/ 99480 w 135083"/>
                <a:gd name="connsiteY41" fmla="*/ 96418 h 1279408"/>
                <a:gd name="connsiteX42" fmla="*/ 115007 w 135083"/>
                <a:gd name="connsiteY42" fmla="*/ 80891 h 1279408"/>
                <a:gd name="connsiteX43" fmla="*/ 115007 w 135083"/>
                <a:gd name="connsiteY43" fmla="*/ 15679 h 1279408"/>
                <a:gd name="connsiteX44" fmla="*/ 99480 w 135083"/>
                <a:gd name="connsiteY44" fmla="*/ 152 h 127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5083" h="1279408">
                  <a:moveTo>
                    <a:pt x="115007" y="1259375"/>
                  </a:moveTo>
                  <a:cubicBezTo>
                    <a:pt x="127428" y="1246954"/>
                    <a:pt x="135192" y="1231427"/>
                    <a:pt x="135192" y="1211242"/>
                  </a:cubicBezTo>
                  <a:cubicBezTo>
                    <a:pt x="135192" y="1192610"/>
                    <a:pt x="128981" y="1177083"/>
                    <a:pt x="115007" y="1164662"/>
                  </a:cubicBezTo>
                  <a:cubicBezTo>
                    <a:pt x="101033" y="1152240"/>
                    <a:pt x="87059" y="1144477"/>
                    <a:pt x="68427" y="1144477"/>
                  </a:cubicBezTo>
                  <a:cubicBezTo>
                    <a:pt x="49795" y="1144477"/>
                    <a:pt x="34268" y="1150688"/>
                    <a:pt x="20294" y="1164662"/>
                  </a:cubicBezTo>
                  <a:cubicBezTo>
                    <a:pt x="6320" y="1178636"/>
                    <a:pt x="109" y="1192610"/>
                    <a:pt x="109" y="1211242"/>
                  </a:cubicBezTo>
                  <a:cubicBezTo>
                    <a:pt x="109" y="1229874"/>
                    <a:pt x="6320" y="1245401"/>
                    <a:pt x="20294" y="1259375"/>
                  </a:cubicBezTo>
                  <a:cubicBezTo>
                    <a:pt x="32715" y="1271797"/>
                    <a:pt x="48242" y="1279560"/>
                    <a:pt x="68427" y="1279560"/>
                  </a:cubicBezTo>
                  <a:cubicBezTo>
                    <a:pt x="87059" y="1279560"/>
                    <a:pt x="102586" y="1273349"/>
                    <a:pt x="115007" y="1259375"/>
                  </a:cubicBezTo>
                  <a:moveTo>
                    <a:pt x="68427" y="993867"/>
                  </a:moveTo>
                  <a:cubicBezTo>
                    <a:pt x="87059" y="993867"/>
                    <a:pt x="102586" y="987656"/>
                    <a:pt x="115007" y="973682"/>
                  </a:cubicBezTo>
                  <a:cubicBezTo>
                    <a:pt x="127428" y="961261"/>
                    <a:pt x="135192" y="944181"/>
                    <a:pt x="135192" y="925549"/>
                  </a:cubicBezTo>
                  <a:cubicBezTo>
                    <a:pt x="135192" y="906917"/>
                    <a:pt x="128981" y="891390"/>
                    <a:pt x="115007" y="878969"/>
                  </a:cubicBezTo>
                  <a:cubicBezTo>
                    <a:pt x="102586" y="866547"/>
                    <a:pt x="87059" y="860336"/>
                    <a:pt x="68427" y="860336"/>
                  </a:cubicBezTo>
                  <a:cubicBezTo>
                    <a:pt x="49795" y="860336"/>
                    <a:pt x="34268" y="866547"/>
                    <a:pt x="20294" y="878969"/>
                  </a:cubicBezTo>
                  <a:cubicBezTo>
                    <a:pt x="7872" y="891390"/>
                    <a:pt x="109" y="906917"/>
                    <a:pt x="109" y="925549"/>
                  </a:cubicBezTo>
                  <a:cubicBezTo>
                    <a:pt x="109" y="944181"/>
                    <a:pt x="6320" y="959708"/>
                    <a:pt x="20294" y="973682"/>
                  </a:cubicBezTo>
                  <a:cubicBezTo>
                    <a:pt x="34268" y="987656"/>
                    <a:pt x="49795" y="993867"/>
                    <a:pt x="68427" y="993867"/>
                  </a:cubicBezTo>
                  <a:moveTo>
                    <a:pt x="20294" y="593276"/>
                  </a:moveTo>
                  <a:cubicBezTo>
                    <a:pt x="7872" y="605697"/>
                    <a:pt x="109" y="621224"/>
                    <a:pt x="109" y="639856"/>
                  </a:cubicBezTo>
                  <a:cubicBezTo>
                    <a:pt x="109" y="658488"/>
                    <a:pt x="6320" y="674015"/>
                    <a:pt x="20294" y="686436"/>
                  </a:cubicBezTo>
                  <a:cubicBezTo>
                    <a:pt x="34268" y="698858"/>
                    <a:pt x="48242" y="706621"/>
                    <a:pt x="68427" y="706621"/>
                  </a:cubicBezTo>
                  <a:cubicBezTo>
                    <a:pt x="87059" y="706621"/>
                    <a:pt x="102586" y="700411"/>
                    <a:pt x="115007" y="686436"/>
                  </a:cubicBezTo>
                  <a:cubicBezTo>
                    <a:pt x="127428" y="672462"/>
                    <a:pt x="135192" y="658488"/>
                    <a:pt x="135192" y="639856"/>
                  </a:cubicBezTo>
                  <a:cubicBezTo>
                    <a:pt x="135192" y="621224"/>
                    <a:pt x="128981" y="605697"/>
                    <a:pt x="115007" y="593276"/>
                  </a:cubicBezTo>
                  <a:cubicBezTo>
                    <a:pt x="102586" y="580854"/>
                    <a:pt x="87059" y="573091"/>
                    <a:pt x="68427" y="573091"/>
                  </a:cubicBezTo>
                  <a:cubicBezTo>
                    <a:pt x="49795" y="574643"/>
                    <a:pt x="34268" y="580854"/>
                    <a:pt x="20294" y="593276"/>
                  </a:cubicBezTo>
                  <a:moveTo>
                    <a:pt x="68427" y="420928"/>
                  </a:moveTo>
                  <a:cubicBezTo>
                    <a:pt x="87059" y="420928"/>
                    <a:pt x="102586" y="414717"/>
                    <a:pt x="115007" y="400743"/>
                  </a:cubicBezTo>
                  <a:cubicBezTo>
                    <a:pt x="127428" y="388322"/>
                    <a:pt x="135192" y="372795"/>
                    <a:pt x="135192" y="354163"/>
                  </a:cubicBezTo>
                  <a:cubicBezTo>
                    <a:pt x="135192" y="335531"/>
                    <a:pt x="128981" y="320004"/>
                    <a:pt x="115007" y="307582"/>
                  </a:cubicBezTo>
                  <a:cubicBezTo>
                    <a:pt x="102586" y="295161"/>
                    <a:pt x="87059" y="288950"/>
                    <a:pt x="68427" y="288950"/>
                  </a:cubicBezTo>
                  <a:cubicBezTo>
                    <a:pt x="49795" y="288950"/>
                    <a:pt x="34268" y="295161"/>
                    <a:pt x="20294" y="307582"/>
                  </a:cubicBezTo>
                  <a:cubicBezTo>
                    <a:pt x="7872" y="320004"/>
                    <a:pt x="109" y="335531"/>
                    <a:pt x="109" y="354163"/>
                  </a:cubicBezTo>
                  <a:cubicBezTo>
                    <a:pt x="109" y="372795"/>
                    <a:pt x="6320" y="388322"/>
                    <a:pt x="20294" y="400743"/>
                  </a:cubicBezTo>
                  <a:cubicBezTo>
                    <a:pt x="34268" y="414717"/>
                    <a:pt x="49795" y="420928"/>
                    <a:pt x="68427" y="420928"/>
                  </a:cubicBezTo>
                  <a:moveTo>
                    <a:pt x="99480" y="152"/>
                  </a:moveTo>
                  <a:lnTo>
                    <a:pt x="34268" y="152"/>
                  </a:lnTo>
                  <a:cubicBezTo>
                    <a:pt x="23399" y="152"/>
                    <a:pt x="18741" y="4810"/>
                    <a:pt x="18741" y="15679"/>
                  </a:cubicBezTo>
                  <a:lnTo>
                    <a:pt x="18741" y="80891"/>
                  </a:lnTo>
                  <a:cubicBezTo>
                    <a:pt x="18741" y="91760"/>
                    <a:pt x="23399" y="96418"/>
                    <a:pt x="34268" y="96418"/>
                  </a:cubicBezTo>
                  <a:lnTo>
                    <a:pt x="99480" y="96418"/>
                  </a:lnTo>
                  <a:cubicBezTo>
                    <a:pt x="110349" y="96418"/>
                    <a:pt x="115007" y="91760"/>
                    <a:pt x="115007" y="80891"/>
                  </a:cubicBezTo>
                  <a:lnTo>
                    <a:pt x="115007" y="15679"/>
                  </a:lnTo>
                  <a:cubicBezTo>
                    <a:pt x="115007" y="6363"/>
                    <a:pt x="110349" y="152"/>
                    <a:pt x="99480" y="152"/>
                  </a:cubicBez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347EFE-D86E-452C-BAB4-11D24484AA37}"/>
                </a:ext>
              </a:extLst>
            </p:cNvPr>
            <p:cNvSpPr/>
            <p:nvPr/>
          </p:nvSpPr>
          <p:spPr>
            <a:xfrm>
              <a:off x="6904455" y="2925206"/>
              <a:ext cx="135083" cy="1279408"/>
            </a:xfrm>
            <a:custGeom>
              <a:avLst/>
              <a:gdLst>
                <a:gd name="connsiteX0" fmla="*/ 115025 w 135083"/>
                <a:gd name="connsiteY0" fmla="*/ 1259375 h 1279408"/>
                <a:gd name="connsiteX1" fmla="*/ 135210 w 135083"/>
                <a:gd name="connsiteY1" fmla="*/ 1211242 h 1279408"/>
                <a:gd name="connsiteX2" fmla="*/ 115025 w 135083"/>
                <a:gd name="connsiteY2" fmla="*/ 1164662 h 1279408"/>
                <a:gd name="connsiteX3" fmla="*/ 68445 w 135083"/>
                <a:gd name="connsiteY3" fmla="*/ 1144477 h 1279408"/>
                <a:gd name="connsiteX4" fmla="*/ 20312 w 135083"/>
                <a:gd name="connsiteY4" fmla="*/ 1164662 h 1279408"/>
                <a:gd name="connsiteX5" fmla="*/ 127 w 135083"/>
                <a:gd name="connsiteY5" fmla="*/ 1211242 h 1279408"/>
                <a:gd name="connsiteX6" fmla="*/ 20312 w 135083"/>
                <a:gd name="connsiteY6" fmla="*/ 1259375 h 1279408"/>
                <a:gd name="connsiteX7" fmla="*/ 68445 w 135083"/>
                <a:gd name="connsiteY7" fmla="*/ 1279560 h 1279408"/>
                <a:gd name="connsiteX8" fmla="*/ 115025 w 135083"/>
                <a:gd name="connsiteY8" fmla="*/ 1259375 h 1279408"/>
                <a:gd name="connsiteX9" fmla="*/ 115025 w 135083"/>
                <a:gd name="connsiteY9" fmla="*/ 878969 h 1279408"/>
                <a:gd name="connsiteX10" fmla="*/ 68445 w 135083"/>
                <a:gd name="connsiteY10" fmla="*/ 860336 h 1279408"/>
                <a:gd name="connsiteX11" fmla="*/ 20312 w 135083"/>
                <a:gd name="connsiteY11" fmla="*/ 878969 h 1279408"/>
                <a:gd name="connsiteX12" fmla="*/ 127 w 135083"/>
                <a:gd name="connsiteY12" fmla="*/ 925549 h 1279408"/>
                <a:gd name="connsiteX13" fmla="*/ 20312 w 135083"/>
                <a:gd name="connsiteY13" fmla="*/ 973682 h 1279408"/>
                <a:gd name="connsiteX14" fmla="*/ 68445 w 135083"/>
                <a:gd name="connsiteY14" fmla="*/ 993867 h 1279408"/>
                <a:gd name="connsiteX15" fmla="*/ 115025 w 135083"/>
                <a:gd name="connsiteY15" fmla="*/ 973682 h 1279408"/>
                <a:gd name="connsiteX16" fmla="*/ 135210 w 135083"/>
                <a:gd name="connsiteY16" fmla="*/ 925549 h 1279408"/>
                <a:gd name="connsiteX17" fmla="*/ 115025 w 135083"/>
                <a:gd name="connsiteY17" fmla="*/ 878969 h 1279408"/>
                <a:gd name="connsiteX18" fmla="*/ 20312 w 135083"/>
                <a:gd name="connsiteY18" fmla="*/ 593276 h 1279408"/>
                <a:gd name="connsiteX19" fmla="*/ 127 w 135083"/>
                <a:gd name="connsiteY19" fmla="*/ 639856 h 1279408"/>
                <a:gd name="connsiteX20" fmla="*/ 20312 w 135083"/>
                <a:gd name="connsiteY20" fmla="*/ 686436 h 1279408"/>
                <a:gd name="connsiteX21" fmla="*/ 68445 w 135083"/>
                <a:gd name="connsiteY21" fmla="*/ 706621 h 1279408"/>
                <a:gd name="connsiteX22" fmla="*/ 115025 w 135083"/>
                <a:gd name="connsiteY22" fmla="*/ 686436 h 1279408"/>
                <a:gd name="connsiteX23" fmla="*/ 135210 w 135083"/>
                <a:gd name="connsiteY23" fmla="*/ 639856 h 1279408"/>
                <a:gd name="connsiteX24" fmla="*/ 115025 w 135083"/>
                <a:gd name="connsiteY24" fmla="*/ 593276 h 1279408"/>
                <a:gd name="connsiteX25" fmla="*/ 68445 w 135083"/>
                <a:gd name="connsiteY25" fmla="*/ 573091 h 1279408"/>
                <a:gd name="connsiteX26" fmla="*/ 20312 w 135083"/>
                <a:gd name="connsiteY26" fmla="*/ 593276 h 1279408"/>
                <a:gd name="connsiteX27" fmla="*/ 115025 w 135083"/>
                <a:gd name="connsiteY27" fmla="*/ 402296 h 1279408"/>
                <a:gd name="connsiteX28" fmla="*/ 135210 w 135083"/>
                <a:gd name="connsiteY28" fmla="*/ 355716 h 1279408"/>
                <a:gd name="connsiteX29" fmla="*/ 115025 w 135083"/>
                <a:gd name="connsiteY29" fmla="*/ 309135 h 1279408"/>
                <a:gd name="connsiteX30" fmla="*/ 68445 w 135083"/>
                <a:gd name="connsiteY30" fmla="*/ 290503 h 1279408"/>
                <a:gd name="connsiteX31" fmla="*/ 20312 w 135083"/>
                <a:gd name="connsiteY31" fmla="*/ 309135 h 1279408"/>
                <a:gd name="connsiteX32" fmla="*/ 127 w 135083"/>
                <a:gd name="connsiteY32" fmla="*/ 355716 h 1279408"/>
                <a:gd name="connsiteX33" fmla="*/ 20312 w 135083"/>
                <a:gd name="connsiteY33" fmla="*/ 402296 h 1279408"/>
                <a:gd name="connsiteX34" fmla="*/ 68445 w 135083"/>
                <a:gd name="connsiteY34" fmla="*/ 422481 h 1279408"/>
                <a:gd name="connsiteX35" fmla="*/ 115025 w 135083"/>
                <a:gd name="connsiteY35" fmla="*/ 402296 h 1279408"/>
                <a:gd name="connsiteX36" fmla="*/ 99498 w 135083"/>
                <a:gd name="connsiteY36" fmla="*/ 152 h 1279408"/>
                <a:gd name="connsiteX37" fmla="*/ 34286 w 135083"/>
                <a:gd name="connsiteY37" fmla="*/ 152 h 1279408"/>
                <a:gd name="connsiteX38" fmla="*/ 18759 w 135083"/>
                <a:gd name="connsiteY38" fmla="*/ 15679 h 1279408"/>
                <a:gd name="connsiteX39" fmla="*/ 18759 w 135083"/>
                <a:gd name="connsiteY39" fmla="*/ 80891 h 1279408"/>
                <a:gd name="connsiteX40" fmla="*/ 34286 w 135083"/>
                <a:gd name="connsiteY40" fmla="*/ 96418 h 1279408"/>
                <a:gd name="connsiteX41" fmla="*/ 99498 w 135083"/>
                <a:gd name="connsiteY41" fmla="*/ 96418 h 1279408"/>
                <a:gd name="connsiteX42" fmla="*/ 115025 w 135083"/>
                <a:gd name="connsiteY42" fmla="*/ 80891 h 1279408"/>
                <a:gd name="connsiteX43" fmla="*/ 115025 w 135083"/>
                <a:gd name="connsiteY43" fmla="*/ 15679 h 1279408"/>
                <a:gd name="connsiteX44" fmla="*/ 99498 w 135083"/>
                <a:gd name="connsiteY44" fmla="*/ 152 h 127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5083" h="1279408">
                  <a:moveTo>
                    <a:pt x="115025" y="1259375"/>
                  </a:moveTo>
                  <a:cubicBezTo>
                    <a:pt x="127447" y="1246954"/>
                    <a:pt x="135210" y="1231427"/>
                    <a:pt x="135210" y="1211242"/>
                  </a:cubicBezTo>
                  <a:cubicBezTo>
                    <a:pt x="135210" y="1192610"/>
                    <a:pt x="128999" y="1177083"/>
                    <a:pt x="115025" y="1164662"/>
                  </a:cubicBezTo>
                  <a:cubicBezTo>
                    <a:pt x="102604" y="1152240"/>
                    <a:pt x="87077" y="1144477"/>
                    <a:pt x="68445" y="1144477"/>
                  </a:cubicBezTo>
                  <a:cubicBezTo>
                    <a:pt x="49813" y="1144477"/>
                    <a:pt x="34286" y="1150688"/>
                    <a:pt x="20312" y="1164662"/>
                  </a:cubicBezTo>
                  <a:cubicBezTo>
                    <a:pt x="6337" y="1178636"/>
                    <a:pt x="127" y="1192610"/>
                    <a:pt x="127" y="1211242"/>
                  </a:cubicBezTo>
                  <a:cubicBezTo>
                    <a:pt x="127" y="1229874"/>
                    <a:pt x="6337" y="1245401"/>
                    <a:pt x="20312" y="1259375"/>
                  </a:cubicBezTo>
                  <a:cubicBezTo>
                    <a:pt x="32733" y="1271797"/>
                    <a:pt x="49813" y="1279560"/>
                    <a:pt x="68445" y="1279560"/>
                  </a:cubicBezTo>
                  <a:cubicBezTo>
                    <a:pt x="87077" y="1279560"/>
                    <a:pt x="102604" y="1273349"/>
                    <a:pt x="115025" y="1259375"/>
                  </a:cubicBezTo>
                  <a:moveTo>
                    <a:pt x="115025" y="878969"/>
                  </a:moveTo>
                  <a:cubicBezTo>
                    <a:pt x="102604" y="866547"/>
                    <a:pt x="87077" y="860336"/>
                    <a:pt x="68445" y="860336"/>
                  </a:cubicBezTo>
                  <a:cubicBezTo>
                    <a:pt x="49813" y="860336"/>
                    <a:pt x="34286" y="866547"/>
                    <a:pt x="20312" y="878969"/>
                  </a:cubicBezTo>
                  <a:cubicBezTo>
                    <a:pt x="7890" y="891390"/>
                    <a:pt x="127" y="906917"/>
                    <a:pt x="127" y="925549"/>
                  </a:cubicBezTo>
                  <a:cubicBezTo>
                    <a:pt x="127" y="944181"/>
                    <a:pt x="6337" y="959708"/>
                    <a:pt x="20312" y="973682"/>
                  </a:cubicBezTo>
                  <a:cubicBezTo>
                    <a:pt x="32733" y="986103"/>
                    <a:pt x="49813" y="993867"/>
                    <a:pt x="68445" y="993867"/>
                  </a:cubicBezTo>
                  <a:cubicBezTo>
                    <a:pt x="87077" y="993867"/>
                    <a:pt x="102604" y="987656"/>
                    <a:pt x="115025" y="973682"/>
                  </a:cubicBezTo>
                  <a:cubicBezTo>
                    <a:pt x="127447" y="961261"/>
                    <a:pt x="135210" y="944181"/>
                    <a:pt x="135210" y="925549"/>
                  </a:cubicBezTo>
                  <a:cubicBezTo>
                    <a:pt x="135210" y="906917"/>
                    <a:pt x="127447" y="892943"/>
                    <a:pt x="115025" y="878969"/>
                  </a:cubicBezTo>
                  <a:moveTo>
                    <a:pt x="20312" y="593276"/>
                  </a:moveTo>
                  <a:cubicBezTo>
                    <a:pt x="7890" y="605697"/>
                    <a:pt x="127" y="621224"/>
                    <a:pt x="127" y="639856"/>
                  </a:cubicBezTo>
                  <a:cubicBezTo>
                    <a:pt x="127" y="658488"/>
                    <a:pt x="6337" y="674015"/>
                    <a:pt x="20312" y="686436"/>
                  </a:cubicBezTo>
                  <a:cubicBezTo>
                    <a:pt x="34286" y="698858"/>
                    <a:pt x="49813" y="706621"/>
                    <a:pt x="68445" y="706621"/>
                  </a:cubicBezTo>
                  <a:cubicBezTo>
                    <a:pt x="87077" y="706621"/>
                    <a:pt x="102604" y="700411"/>
                    <a:pt x="115025" y="686436"/>
                  </a:cubicBezTo>
                  <a:cubicBezTo>
                    <a:pt x="127447" y="674015"/>
                    <a:pt x="135210" y="658488"/>
                    <a:pt x="135210" y="639856"/>
                  </a:cubicBezTo>
                  <a:cubicBezTo>
                    <a:pt x="135210" y="621224"/>
                    <a:pt x="128999" y="605697"/>
                    <a:pt x="115025" y="593276"/>
                  </a:cubicBezTo>
                  <a:cubicBezTo>
                    <a:pt x="102604" y="580854"/>
                    <a:pt x="87077" y="573091"/>
                    <a:pt x="68445" y="573091"/>
                  </a:cubicBezTo>
                  <a:cubicBezTo>
                    <a:pt x="49813" y="574643"/>
                    <a:pt x="34286" y="580854"/>
                    <a:pt x="20312" y="593276"/>
                  </a:cubicBezTo>
                  <a:moveTo>
                    <a:pt x="115025" y="402296"/>
                  </a:moveTo>
                  <a:cubicBezTo>
                    <a:pt x="127447" y="389874"/>
                    <a:pt x="135210" y="374348"/>
                    <a:pt x="135210" y="355716"/>
                  </a:cubicBezTo>
                  <a:cubicBezTo>
                    <a:pt x="135210" y="337083"/>
                    <a:pt x="128999" y="321557"/>
                    <a:pt x="115025" y="309135"/>
                  </a:cubicBezTo>
                  <a:cubicBezTo>
                    <a:pt x="102604" y="296714"/>
                    <a:pt x="87077" y="290503"/>
                    <a:pt x="68445" y="290503"/>
                  </a:cubicBezTo>
                  <a:cubicBezTo>
                    <a:pt x="49813" y="290503"/>
                    <a:pt x="34286" y="296714"/>
                    <a:pt x="20312" y="309135"/>
                  </a:cubicBezTo>
                  <a:cubicBezTo>
                    <a:pt x="7890" y="321557"/>
                    <a:pt x="127" y="337083"/>
                    <a:pt x="127" y="355716"/>
                  </a:cubicBezTo>
                  <a:cubicBezTo>
                    <a:pt x="127" y="374348"/>
                    <a:pt x="6337" y="389874"/>
                    <a:pt x="20312" y="402296"/>
                  </a:cubicBezTo>
                  <a:cubicBezTo>
                    <a:pt x="32733" y="414717"/>
                    <a:pt x="49813" y="422481"/>
                    <a:pt x="68445" y="422481"/>
                  </a:cubicBezTo>
                  <a:cubicBezTo>
                    <a:pt x="87077" y="420928"/>
                    <a:pt x="102604" y="414717"/>
                    <a:pt x="115025" y="402296"/>
                  </a:cubicBezTo>
                  <a:moveTo>
                    <a:pt x="99498" y="152"/>
                  </a:moveTo>
                  <a:lnTo>
                    <a:pt x="34286" y="152"/>
                  </a:lnTo>
                  <a:cubicBezTo>
                    <a:pt x="23417" y="152"/>
                    <a:pt x="18759" y="4810"/>
                    <a:pt x="18759" y="15679"/>
                  </a:cubicBezTo>
                  <a:lnTo>
                    <a:pt x="18759" y="80891"/>
                  </a:lnTo>
                  <a:cubicBezTo>
                    <a:pt x="18759" y="91760"/>
                    <a:pt x="23417" y="96418"/>
                    <a:pt x="34286" y="96418"/>
                  </a:cubicBezTo>
                  <a:lnTo>
                    <a:pt x="99498" y="96418"/>
                  </a:lnTo>
                  <a:cubicBezTo>
                    <a:pt x="110367" y="96418"/>
                    <a:pt x="115025" y="91760"/>
                    <a:pt x="115025" y="80891"/>
                  </a:cubicBezTo>
                  <a:lnTo>
                    <a:pt x="115025" y="15679"/>
                  </a:lnTo>
                  <a:cubicBezTo>
                    <a:pt x="115025" y="6363"/>
                    <a:pt x="110367" y="152"/>
                    <a:pt x="99498" y="152"/>
                  </a:cubicBez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D4EEE-B5C0-4060-BF57-4A4D548B6D47}"/>
                </a:ext>
              </a:extLst>
            </p:cNvPr>
            <p:cNvSpPr/>
            <p:nvPr/>
          </p:nvSpPr>
          <p:spPr>
            <a:xfrm>
              <a:off x="7346968" y="2925206"/>
              <a:ext cx="138188" cy="1280960"/>
            </a:xfrm>
            <a:custGeom>
              <a:avLst/>
              <a:gdLst>
                <a:gd name="connsiteX0" fmla="*/ 3250 w 138188"/>
                <a:gd name="connsiteY0" fmla="*/ 1212795 h 1280960"/>
                <a:gd name="connsiteX1" fmla="*/ 23435 w 138188"/>
                <a:gd name="connsiteY1" fmla="*/ 1260928 h 1280960"/>
                <a:gd name="connsiteX2" fmla="*/ 71568 w 138188"/>
                <a:gd name="connsiteY2" fmla="*/ 1281113 h 1280960"/>
                <a:gd name="connsiteX3" fmla="*/ 118148 w 138188"/>
                <a:gd name="connsiteY3" fmla="*/ 1260928 h 1280960"/>
                <a:gd name="connsiteX4" fmla="*/ 138333 w 138188"/>
                <a:gd name="connsiteY4" fmla="*/ 1212795 h 1280960"/>
                <a:gd name="connsiteX5" fmla="*/ 118148 w 138188"/>
                <a:gd name="connsiteY5" fmla="*/ 1166215 h 1280960"/>
                <a:gd name="connsiteX6" fmla="*/ 71568 w 138188"/>
                <a:gd name="connsiteY6" fmla="*/ 1146030 h 1280960"/>
                <a:gd name="connsiteX7" fmla="*/ 23435 w 138188"/>
                <a:gd name="connsiteY7" fmla="*/ 1166215 h 1280960"/>
                <a:gd name="connsiteX8" fmla="*/ 3250 w 138188"/>
                <a:gd name="connsiteY8" fmla="*/ 1212795 h 1280960"/>
                <a:gd name="connsiteX9" fmla="*/ 116596 w 138188"/>
                <a:gd name="connsiteY9" fmla="*/ 973682 h 1280960"/>
                <a:gd name="connsiteX10" fmla="*/ 136781 w 138188"/>
                <a:gd name="connsiteY10" fmla="*/ 925549 h 1280960"/>
                <a:gd name="connsiteX11" fmla="*/ 116596 w 138188"/>
                <a:gd name="connsiteY11" fmla="*/ 878969 h 1280960"/>
                <a:gd name="connsiteX12" fmla="*/ 70015 w 138188"/>
                <a:gd name="connsiteY12" fmla="*/ 860336 h 1280960"/>
                <a:gd name="connsiteX13" fmla="*/ 21882 w 138188"/>
                <a:gd name="connsiteY13" fmla="*/ 878969 h 1280960"/>
                <a:gd name="connsiteX14" fmla="*/ 1697 w 138188"/>
                <a:gd name="connsiteY14" fmla="*/ 925549 h 1280960"/>
                <a:gd name="connsiteX15" fmla="*/ 21882 w 138188"/>
                <a:gd name="connsiteY15" fmla="*/ 973682 h 1280960"/>
                <a:gd name="connsiteX16" fmla="*/ 70015 w 138188"/>
                <a:gd name="connsiteY16" fmla="*/ 993867 h 1280960"/>
                <a:gd name="connsiteX17" fmla="*/ 116596 w 138188"/>
                <a:gd name="connsiteY17" fmla="*/ 973682 h 1280960"/>
                <a:gd name="connsiteX18" fmla="*/ 135228 w 138188"/>
                <a:gd name="connsiteY18" fmla="*/ 639856 h 1280960"/>
                <a:gd name="connsiteX19" fmla="*/ 115043 w 138188"/>
                <a:gd name="connsiteY19" fmla="*/ 593276 h 1280960"/>
                <a:gd name="connsiteX20" fmla="*/ 68463 w 138188"/>
                <a:gd name="connsiteY20" fmla="*/ 573091 h 1280960"/>
                <a:gd name="connsiteX21" fmla="*/ 20330 w 138188"/>
                <a:gd name="connsiteY21" fmla="*/ 593276 h 1280960"/>
                <a:gd name="connsiteX22" fmla="*/ 145 w 138188"/>
                <a:gd name="connsiteY22" fmla="*/ 639856 h 1280960"/>
                <a:gd name="connsiteX23" fmla="*/ 20330 w 138188"/>
                <a:gd name="connsiteY23" fmla="*/ 686436 h 1280960"/>
                <a:gd name="connsiteX24" fmla="*/ 68463 w 138188"/>
                <a:gd name="connsiteY24" fmla="*/ 706621 h 1280960"/>
                <a:gd name="connsiteX25" fmla="*/ 115043 w 138188"/>
                <a:gd name="connsiteY25" fmla="*/ 686436 h 1280960"/>
                <a:gd name="connsiteX26" fmla="*/ 135228 w 138188"/>
                <a:gd name="connsiteY26" fmla="*/ 639856 h 1280960"/>
                <a:gd name="connsiteX27" fmla="*/ 116596 w 138188"/>
                <a:gd name="connsiteY27" fmla="*/ 402296 h 1280960"/>
                <a:gd name="connsiteX28" fmla="*/ 136781 w 138188"/>
                <a:gd name="connsiteY28" fmla="*/ 355716 h 1280960"/>
                <a:gd name="connsiteX29" fmla="*/ 116596 w 138188"/>
                <a:gd name="connsiteY29" fmla="*/ 309135 h 1280960"/>
                <a:gd name="connsiteX30" fmla="*/ 70015 w 138188"/>
                <a:gd name="connsiteY30" fmla="*/ 290503 h 1280960"/>
                <a:gd name="connsiteX31" fmla="*/ 21882 w 138188"/>
                <a:gd name="connsiteY31" fmla="*/ 309135 h 1280960"/>
                <a:gd name="connsiteX32" fmla="*/ 1697 w 138188"/>
                <a:gd name="connsiteY32" fmla="*/ 355716 h 1280960"/>
                <a:gd name="connsiteX33" fmla="*/ 21882 w 138188"/>
                <a:gd name="connsiteY33" fmla="*/ 402296 h 1280960"/>
                <a:gd name="connsiteX34" fmla="*/ 70015 w 138188"/>
                <a:gd name="connsiteY34" fmla="*/ 422481 h 1280960"/>
                <a:gd name="connsiteX35" fmla="*/ 116596 w 138188"/>
                <a:gd name="connsiteY35" fmla="*/ 402296 h 1280960"/>
                <a:gd name="connsiteX36" fmla="*/ 20330 w 138188"/>
                <a:gd name="connsiteY36" fmla="*/ 80891 h 1280960"/>
                <a:gd name="connsiteX37" fmla="*/ 35857 w 138188"/>
                <a:gd name="connsiteY37" fmla="*/ 96418 h 1280960"/>
                <a:gd name="connsiteX38" fmla="*/ 101069 w 138188"/>
                <a:gd name="connsiteY38" fmla="*/ 96418 h 1280960"/>
                <a:gd name="connsiteX39" fmla="*/ 116596 w 138188"/>
                <a:gd name="connsiteY39" fmla="*/ 80891 h 1280960"/>
                <a:gd name="connsiteX40" fmla="*/ 116596 w 138188"/>
                <a:gd name="connsiteY40" fmla="*/ 15679 h 1280960"/>
                <a:gd name="connsiteX41" fmla="*/ 101069 w 138188"/>
                <a:gd name="connsiteY41" fmla="*/ 152 h 1280960"/>
                <a:gd name="connsiteX42" fmla="*/ 35857 w 138188"/>
                <a:gd name="connsiteY42" fmla="*/ 152 h 1280960"/>
                <a:gd name="connsiteX43" fmla="*/ 20330 w 138188"/>
                <a:gd name="connsiteY43" fmla="*/ 15679 h 1280960"/>
                <a:gd name="connsiteX44" fmla="*/ 20330 w 138188"/>
                <a:gd name="connsiteY44" fmla="*/ 80891 h 128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8188" h="1280960">
                  <a:moveTo>
                    <a:pt x="3250" y="1212795"/>
                  </a:moveTo>
                  <a:cubicBezTo>
                    <a:pt x="3250" y="1231427"/>
                    <a:pt x="9461" y="1246954"/>
                    <a:pt x="23435" y="1260928"/>
                  </a:cubicBezTo>
                  <a:cubicBezTo>
                    <a:pt x="35857" y="1273349"/>
                    <a:pt x="51383" y="1281113"/>
                    <a:pt x="71568" y="1281113"/>
                  </a:cubicBezTo>
                  <a:cubicBezTo>
                    <a:pt x="90200" y="1281113"/>
                    <a:pt x="105727" y="1274902"/>
                    <a:pt x="118148" y="1260928"/>
                  </a:cubicBezTo>
                  <a:cubicBezTo>
                    <a:pt x="130570" y="1248506"/>
                    <a:pt x="138333" y="1232980"/>
                    <a:pt x="138333" y="1212795"/>
                  </a:cubicBezTo>
                  <a:cubicBezTo>
                    <a:pt x="138333" y="1194163"/>
                    <a:pt x="132123" y="1178636"/>
                    <a:pt x="118148" y="1166215"/>
                  </a:cubicBezTo>
                  <a:cubicBezTo>
                    <a:pt x="105727" y="1153793"/>
                    <a:pt x="90200" y="1146030"/>
                    <a:pt x="71568" y="1146030"/>
                  </a:cubicBezTo>
                  <a:cubicBezTo>
                    <a:pt x="52936" y="1146030"/>
                    <a:pt x="37409" y="1152240"/>
                    <a:pt x="23435" y="1166215"/>
                  </a:cubicBezTo>
                  <a:cubicBezTo>
                    <a:pt x="9461" y="1180189"/>
                    <a:pt x="3250" y="1194163"/>
                    <a:pt x="3250" y="1212795"/>
                  </a:cubicBezTo>
                  <a:moveTo>
                    <a:pt x="116596" y="973682"/>
                  </a:moveTo>
                  <a:cubicBezTo>
                    <a:pt x="129017" y="961261"/>
                    <a:pt x="136781" y="944181"/>
                    <a:pt x="136781" y="925549"/>
                  </a:cubicBezTo>
                  <a:cubicBezTo>
                    <a:pt x="136781" y="906917"/>
                    <a:pt x="130570" y="891390"/>
                    <a:pt x="116596" y="878969"/>
                  </a:cubicBezTo>
                  <a:cubicBezTo>
                    <a:pt x="104174" y="866547"/>
                    <a:pt x="88648" y="860336"/>
                    <a:pt x="70015" y="860336"/>
                  </a:cubicBezTo>
                  <a:cubicBezTo>
                    <a:pt x="51383" y="860336"/>
                    <a:pt x="35857" y="866547"/>
                    <a:pt x="21882" y="878969"/>
                  </a:cubicBezTo>
                  <a:cubicBezTo>
                    <a:pt x="9461" y="891390"/>
                    <a:pt x="1697" y="906917"/>
                    <a:pt x="1697" y="925549"/>
                  </a:cubicBezTo>
                  <a:cubicBezTo>
                    <a:pt x="1697" y="944181"/>
                    <a:pt x="7908" y="959708"/>
                    <a:pt x="21882" y="973682"/>
                  </a:cubicBezTo>
                  <a:cubicBezTo>
                    <a:pt x="34304" y="986104"/>
                    <a:pt x="49831" y="993867"/>
                    <a:pt x="70015" y="993867"/>
                  </a:cubicBezTo>
                  <a:cubicBezTo>
                    <a:pt x="88648" y="993867"/>
                    <a:pt x="104174" y="987656"/>
                    <a:pt x="116596" y="973682"/>
                  </a:cubicBezTo>
                  <a:moveTo>
                    <a:pt x="135228" y="639856"/>
                  </a:moveTo>
                  <a:cubicBezTo>
                    <a:pt x="135228" y="621224"/>
                    <a:pt x="129017" y="605697"/>
                    <a:pt x="115043" y="593276"/>
                  </a:cubicBezTo>
                  <a:cubicBezTo>
                    <a:pt x="102622" y="580854"/>
                    <a:pt x="87095" y="573091"/>
                    <a:pt x="68463" y="573091"/>
                  </a:cubicBezTo>
                  <a:cubicBezTo>
                    <a:pt x="49831" y="573091"/>
                    <a:pt x="34304" y="579301"/>
                    <a:pt x="20330" y="593276"/>
                  </a:cubicBezTo>
                  <a:cubicBezTo>
                    <a:pt x="7908" y="605697"/>
                    <a:pt x="145" y="621224"/>
                    <a:pt x="145" y="639856"/>
                  </a:cubicBezTo>
                  <a:cubicBezTo>
                    <a:pt x="145" y="658488"/>
                    <a:pt x="6355" y="674015"/>
                    <a:pt x="20330" y="686436"/>
                  </a:cubicBezTo>
                  <a:cubicBezTo>
                    <a:pt x="34304" y="698858"/>
                    <a:pt x="48278" y="706621"/>
                    <a:pt x="68463" y="706621"/>
                  </a:cubicBezTo>
                  <a:cubicBezTo>
                    <a:pt x="87095" y="706621"/>
                    <a:pt x="102622" y="700411"/>
                    <a:pt x="115043" y="686436"/>
                  </a:cubicBezTo>
                  <a:cubicBezTo>
                    <a:pt x="129017" y="675568"/>
                    <a:pt x="135228" y="658488"/>
                    <a:pt x="135228" y="639856"/>
                  </a:cubicBezTo>
                  <a:moveTo>
                    <a:pt x="116596" y="402296"/>
                  </a:moveTo>
                  <a:cubicBezTo>
                    <a:pt x="129017" y="389875"/>
                    <a:pt x="136781" y="374348"/>
                    <a:pt x="136781" y="355716"/>
                  </a:cubicBezTo>
                  <a:cubicBezTo>
                    <a:pt x="136781" y="337083"/>
                    <a:pt x="130570" y="321557"/>
                    <a:pt x="116596" y="309135"/>
                  </a:cubicBezTo>
                  <a:cubicBezTo>
                    <a:pt x="104174" y="296714"/>
                    <a:pt x="88648" y="290503"/>
                    <a:pt x="70015" y="290503"/>
                  </a:cubicBezTo>
                  <a:cubicBezTo>
                    <a:pt x="51383" y="290503"/>
                    <a:pt x="35857" y="296714"/>
                    <a:pt x="21882" y="309135"/>
                  </a:cubicBezTo>
                  <a:cubicBezTo>
                    <a:pt x="9461" y="321557"/>
                    <a:pt x="1697" y="337083"/>
                    <a:pt x="1697" y="355716"/>
                  </a:cubicBezTo>
                  <a:cubicBezTo>
                    <a:pt x="1697" y="374348"/>
                    <a:pt x="7908" y="389875"/>
                    <a:pt x="21882" y="402296"/>
                  </a:cubicBezTo>
                  <a:cubicBezTo>
                    <a:pt x="34304" y="414717"/>
                    <a:pt x="49831" y="422481"/>
                    <a:pt x="70015" y="422481"/>
                  </a:cubicBezTo>
                  <a:cubicBezTo>
                    <a:pt x="88648" y="420928"/>
                    <a:pt x="104174" y="414717"/>
                    <a:pt x="116596" y="402296"/>
                  </a:cubicBezTo>
                  <a:moveTo>
                    <a:pt x="20330" y="80891"/>
                  </a:moveTo>
                  <a:cubicBezTo>
                    <a:pt x="20330" y="91760"/>
                    <a:pt x="24988" y="96418"/>
                    <a:pt x="35857" y="96418"/>
                  </a:cubicBezTo>
                  <a:lnTo>
                    <a:pt x="101069" y="96418"/>
                  </a:lnTo>
                  <a:cubicBezTo>
                    <a:pt x="111938" y="96418"/>
                    <a:pt x="116596" y="91760"/>
                    <a:pt x="116596" y="80891"/>
                  </a:cubicBezTo>
                  <a:lnTo>
                    <a:pt x="116596" y="15679"/>
                  </a:lnTo>
                  <a:cubicBezTo>
                    <a:pt x="116596" y="4810"/>
                    <a:pt x="111938" y="152"/>
                    <a:pt x="101069" y="152"/>
                  </a:cubicBezTo>
                  <a:lnTo>
                    <a:pt x="35857" y="152"/>
                  </a:lnTo>
                  <a:cubicBezTo>
                    <a:pt x="24988" y="152"/>
                    <a:pt x="20330" y="4810"/>
                    <a:pt x="20330" y="15679"/>
                  </a:cubicBezTo>
                  <a:lnTo>
                    <a:pt x="20330" y="80891"/>
                  </a:lnTo>
                  <a:close/>
                </a:path>
              </a:pathLst>
            </a:custGeom>
            <a:solidFill>
              <a:srgbClr val="000000"/>
            </a:solidFill>
            <a:ln w="15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1324534D-4CFB-41B3-9DA1-01297BD26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82941" y="632449"/>
            <a:ext cx="869117" cy="686311"/>
          </a:xfrm>
          <a:prstGeom prst="rect">
            <a:avLst/>
          </a:prstGeom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70C11AA0-2104-4079-875D-3CB91A9CF31E}"/>
              </a:ext>
            </a:extLst>
          </p:cNvPr>
          <p:cNvSpPr/>
          <p:nvPr/>
        </p:nvSpPr>
        <p:spPr>
          <a:xfrm>
            <a:off x="10648333" y="610196"/>
            <a:ext cx="114638" cy="365409"/>
          </a:xfrm>
          <a:custGeom>
            <a:avLst/>
            <a:gdLst>
              <a:gd name="connsiteX0" fmla="*/ 114161 w 114638"/>
              <a:gd name="connsiteY0" fmla="*/ 62096 h 365409"/>
              <a:gd name="connsiteX1" fmla="*/ 57797 w 114638"/>
              <a:gd name="connsiteY1" fmla="*/ 0 h 365409"/>
              <a:gd name="connsiteX2" fmla="*/ 57319 w 114638"/>
              <a:gd name="connsiteY2" fmla="*/ 0 h 365409"/>
              <a:gd name="connsiteX3" fmla="*/ 0 w 114638"/>
              <a:gd name="connsiteY3" fmla="*/ 70216 h 365409"/>
              <a:gd name="connsiteX4" fmla="*/ 36780 w 114638"/>
              <a:gd name="connsiteY4" fmla="*/ 135655 h 365409"/>
              <a:gd name="connsiteX5" fmla="*/ 46811 w 114638"/>
              <a:gd name="connsiteY5" fmla="*/ 138999 h 365409"/>
              <a:gd name="connsiteX6" fmla="*/ 46811 w 114638"/>
              <a:gd name="connsiteY6" fmla="*/ 365409 h 365409"/>
              <a:gd name="connsiteX7" fmla="*/ 68305 w 114638"/>
              <a:gd name="connsiteY7" fmla="*/ 365409 h 365409"/>
              <a:gd name="connsiteX8" fmla="*/ 68305 w 114638"/>
              <a:gd name="connsiteY8" fmla="*/ 138999 h 365409"/>
              <a:gd name="connsiteX9" fmla="*/ 77859 w 114638"/>
              <a:gd name="connsiteY9" fmla="*/ 135655 h 365409"/>
              <a:gd name="connsiteX10" fmla="*/ 114161 w 114638"/>
              <a:gd name="connsiteY10" fmla="*/ 78336 h 365409"/>
              <a:gd name="connsiteX11" fmla="*/ 114638 w 114638"/>
              <a:gd name="connsiteY11" fmla="*/ 70216 h 365409"/>
              <a:gd name="connsiteX12" fmla="*/ 114161 w 114638"/>
              <a:gd name="connsiteY12" fmla="*/ 62096 h 36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38" h="365409">
                <a:moveTo>
                  <a:pt x="114161" y="62096"/>
                </a:moveTo>
                <a:cubicBezTo>
                  <a:pt x="110817" y="27227"/>
                  <a:pt x="86934" y="0"/>
                  <a:pt x="57797" y="0"/>
                </a:cubicBezTo>
                <a:lnTo>
                  <a:pt x="57319" y="0"/>
                </a:lnTo>
                <a:cubicBezTo>
                  <a:pt x="25794" y="0"/>
                  <a:pt x="0" y="31525"/>
                  <a:pt x="0" y="70216"/>
                </a:cubicBezTo>
                <a:cubicBezTo>
                  <a:pt x="0" y="100308"/>
                  <a:pt x="15285" y="125624"/>
                  <a:pt x="36780" y="135655"/>
                </a:cubicBezTo>
                <a:cubicBezTo>
                  <a:pt x="40123" y="137088"/>
                  <a:pt x="43467" y="138521"/>
                  <a:pt x="46811" y="138999"/>
                </a:cubicBezTo>
                <a:lnTo>
                  <a:pt x="46811" y="365409"/>
                </a:lnTo>
                <a:lnTo>
                  <a:pt x="68305" y="365409"/>
                </a:lnTo>
                <a:lnTo>
                  <a:pt x="68305" y="138999"/>
                </a:lnTo>
                <a:cubicBezTo>
                  <a:pt x="71649" y="138044"/>
                  <a:pt x="74993" y="137088"/>
                  <a:pt x="77859" y="135655"/>
                </a:cubicBezTo>
                <a:cubicBezTo>
                  <a:pt x="97442" y="126580"/>
                  <a:pt x="111295" y="104607"/>
                  <a:pt x="114161" y="78336"/>
                </a:cubicBezTo>
                <a:cubicBezTo>
                  <a:pt x="114638" y="75470"/>
                  <a:pt x="114638" y="73082"/>
                  <a:pt x="114638" y="70216"/>
                </a:cubicBezTo>
                <a:cubicBezTo>
                  <a:pt x="114638" y="67350"/>
                  <a:pt x="114638" y="64484"/>
                  <a:pt x="114161" y="62096"/>
                </a:cubicBezTo>
                <a:close/>
              </a:path>
            </a:pathLst>
          </a:custGeom>
          <a:noFill/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B34BC9-9196-4351-967F-AABBA200995C}"/>
              </a:ext>
            </a:extLst>
          </p:cNvPr>
          <p:cNvGrpSpPr/>
          <p:nvPr/>
        </p:nvGrpSpPr>
        <p:grpSpPr>
          <a:xfrm>
            <a:off x="2822103" y="1925777"/>
            <a:ext cx="842012" cy="375335"/>
            <a:chOff x="5245336" y="1392223"/>
            <a:chExt cx="1506631" cy="671595"/>
          </a:xfrm>
        </p:grpSpPr>
        <p:grpSp>
          <p:nvGrpSpPr>
            <p:cNvPr id="42" name="Graphic 40">
              <a:extLst>
                <a:ext uri="{FF2B5EF4-FFF2-40B4-BE49-F238E27FC236}">
                  <a16:creationId xmlns:a16="http://schemas.microsoft.com/office/drawing/2014/main" id="{6DDA28EA-E9A0-4FFE-865F-C38DC0388FE1}"/>
                </a:ext>
              </a:extLst>
            </p:cNvPr>
            <p:cNvGrpSpPr/>
            <p:nvPr/>
          </p:nvGrpSpPr>
          <p:grpSpPr>
            <a:xfrm>
              <a:off x="5263532" y="1399843"/>
              <a:ext cx="619122" cy="268720"/>
              <a:chOff x="2998469" y="2084919"/>
              <a:chExt cx="6196484" cy="2689486"/>
            </a:xfrm>
          </p:grpSpPr>
          <p:grpSp>
            <p:nvGrpSpPr>
              <p:cNvPr id="43" name="Graphic 40">
                <a:extLst>
                  <a:ext uri="{FF2B5EF4-FFF2-40B4-BE49-F238E27FC236}">
                    <a16:creationId xmlns:a16="http://schemas.microsoft.com/office/drawing/2014/main" id="{6DDA28EA-E9A0-4FFE-865F-C38DC0388FE1}"/>
                  </a:ext>
                </a:extLst>
              </p:cNvPr>
              <p:cNvGrpSpPr/>
              <p:nvPr/>
            </p:nvGrpSpPr>
            <p:grpSpPr>
              <a:xfrm>
                <a:off x="2998469" y="2084919"/>
                <a:ext cx="6064567" cy="2008925"/>
                <a:chOff x="2998469" y="2084919"/>
                <a:chExt cx="6064567" cy="2008925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F78862E-CEFE-47A4-BDEE-0C9072BA83C8}"/>
                    </a:ext>
                  </a:extLst>
                </p:cNvPr>
                <p:cNvSpPr/>
                <p:nvPr/>
              </p:nvSpPr>
              <p:spPr>
                <a:xfrm>
                  <a:off x="2998469" y="3235642"/>
                  <a:ext cx="6021705" cy="858202"/>
                </a:xfrm>
                <a:custGeom>
                  <a:avLst/>
                  <a:gdLst>
                    <a:gd name="connsiteX0" fmla="*/ 189948 w 6021705"/>
                    <a:gd name="connsiteY0" fmla="*/ 300 h 858202"/>
                    <a:gd name="connsiteX1" fmla="*/ 185185 w 6021705"/>
                    <a:gd name="connsiteY1" fmla="*/ 300 h 858202"/>
                    <a:gd name="connsiteX2" fmla="*/ 109938 w 6021705"/>
                    <a:gd name="connsiteY2" fmla="*/ 199373 h 858202"/>
                    <a:gd name="connsiteX3" fmla="*/ 400 w 6021705"/>
                    <a:gd name="connsiteY3" fmla="*/ 313673 h 858202"/>
                    <a:gd name="connsiteX4" fmla="*/ 400 w 6021705"/>
                    <a:gd name="connsiteY4" fmla="*/ 755633 h 858202"/>
                    <a:gd name="connsiteX5" fmla="*/ 129940 w 6021705"/>
                    <a:gd name="connsiteY5" fmla="*/ 858503 h 858202"/>
                    <a:gd name="connsiteX6" fmla="*/ 5850655 w 6021705"/>
                    <a:gd name="connsiteY6" fmla="*/ 858503 h 858202"/>
                    <a:gd name="connsiteX7" fmla="*/ 5988768 w 6021705"/>
                    <a:gd name="connsiteY7" fmla="*/ 594660 h 858202"/>
                    <a:gd name="connsiteX8" fmla="*/ 6022105 w 6021705"/>
                    <a:gd name="connsiteY8" fmla="*/ 6967 h 858202"/>
                    <a:gd name="connsiteX9" fmla="*/ 595713 w 6021705"/>
                    <a:gd name="connsiteY9" fmla="*/ 3157 h 858202"/>
                    <a:gd name="connsiteX10" fmla="*/ 189948 w 6021705"/>
                    <a:gd name="connsiteY10" fmla="*/ 300 h 858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021705" h="858202">
                      <a:moveTo>
                        <a:pt x="189948" y="300"/>
                      </a:moveTo>
                      <a:lnTo>
                        <a:pt x="185185" y="300"/>
                      </a:lnTo>
                      <a:lnTo>
                        <a:pt x="109938" y="199373"/>
                      </a:lnTo>
                      <a:cubicBezTo>
                        <a:pt x="48025" y="212708"/>
                        <a:pt x="11830" y="250808"/>
                        <a:pt x="400" y="313673"/>
                      </a:cubicBezTo>
                      <a:lnTo>
                        <a:pt x="400" y="755633"/>
                      </a:lnTo>
                      <a:cubicBezTo>
                        <a:pt x="24213" y="820403"/>
                        <a:pt x="67075" y="853740"/>
                        <a:pt x="129940" y="858503"/>
                      </a:cubicBezTo>
                      <a:lnTo>
                        <a:pt x="5850655" y="858503"/>
                      </a:lnTo>
                      <a:cubicBezTo>
                        <a:pt x="5958288" y="845168"/>
                        <a:pt x="6004960" y="757538"/>
                        <a:pt x="5988768" y="594660"/>
                      </a:cubicBezTo>
                      <a:lnTo>
                        <a:pt x="6022105" y="6967"/>
                      </a:lnTo>
                      <a:lnTo>
                        <a:pt x="595713" y="3157"/>
                      </a:lnTo>
                      <a:lnTo>
                        <a:pt x="189948" y="300"/>
                      </a:lnTo>
                      <a:close/>
                    </a:path>
                  </a:pathLst>
                </a:custGeom>
                <a:solidFill>
                  <a:srgbClr val="6C010E"/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C7B216F-2644-422A-AB0B-9535761F7ED5}"/>
                    </a:ext>
                  </a:extLst>
                </p:cNvPr>
                <p:cNvSpPr/>
                <p:nvPr/>
              </p:nvSpPr>
              <p:spPr>
                <a:xfrm>
                  <a:off x="3072765" y="2084919"/>
                  <a:ext cx="5990272" cy="1157390"/>
                </a:xfrm>
                <a:custGeom>
                  <a:avLst/>
                  <a:gdLst>
                    <a:gd name="connsiteX0" fmla="*/ 4298080 w 5990272"/>
                    <a:gd name="connsiteY0" fmla="*/ 836698 h 1157390"/>
                    <a:gd name="connsiteX1" fmla="*/ 3766585 w 5990272"/>
                    <a:gd name="connsiteY1" fmla="*/ 51838 h 1157390"/>
                    <a:gd name="connsiteX2" fmla="*/ 1833962 w 5990272"/>
                    <a:gd name="connsiteY2" fmla="*/ 152803 h 1157390"/>
                    <a:gd name="connsiteX3" fmla="*/ 704297 w 5990272"/>
                    <a:gd name="connsiteY3" fmla="*/ 836698 h 1157390"/>
                    <a:gd name="connsiteX4" fmla="*/ 160420 w 5990272"/>
                    <a:gd name="connsiteY4" fmla="*/ 836698 h 1157390"/>
                    <a:gd name="connsiteX5" fmla="*/ 46120 w 5990272"/>
                    <a:gd name="connsiteY5" fmla="*/ 883370 h 1157390"/>
                    <a:gd name="connsiteX6" fmla="*/ 400 w 5990272"/>
                    <a:gd name="connsiteY6" fmla="*/ 995765 h 1157390"/>
                    <a:gd name="connsiteX7" fmla="*/ 400 w 5990272"/>
                    <a:gd name="connsiteY7" fmla="*/ 997670 h 1157390"/>
                    <a:gd name="connsiteX8" fmla="*/ 46120 w 5990272"/>
                    <a:gd name="connsiteY8" fmla="*/ 1110065 h 1157390"/>
                    <a:gd name="connsiteX9" fmla="*/ 116605 w 5990272"/>
                    <a:gd name="connsiteY9" fmla="*/ 1151975 h 1157390"/>
                    <a:gd name="connsiteX10" fmla="*/ 522370 w 5990272"/>
                    <a:gd name="connsiteY10" fmla="*/ 1154833 h 1157390"/>
                    <a:gd name="connsiteX11" fmla="*/ 5947810 w 5990272"/>
                    <a:gd name="connsiteY11" fmla="*/ 1157690 h 1157390"/>
                    <a:gd name="connsiteX12" fmla="*/ 5990673 w 5990272"/>
                    <a:gd name="connsiteY12" fmla="*/ 836698 h 1157390"/>
                    <a:gd name="connsiteX13" fmla="*/ 4298080 w 5990272"/>
                    <a:gd name="connsiteY13" fmla="*/ 836698 h 1157390"/>
                    <a:gd name="connsiteX14" fmla="*/ 3582753 w 5990272"/>
                    <a:gd name="connsiteY14" fmla="*/ 217573 h 1157390"/>
                    <a:gd name="connsiteX15" fmla="*/ 3986613 w 5990272"/>
                    <a:gd name="connsiteY15" fmla="*/ 825268 h 1157390"/>
                    <a:gd name="connsiteX16" fmla="*/ 2898858 w 5990272"/>
                    <a:gd name="connsiteY16" fmla="*/ 825268 h 1157390"/>
                    <a:gd name="connsiteX17" fmla="*/ 2589295 w 5990272"/>
                    <a:gd name="connsiteY17" fmla="*/ 191855 h 1157390"/>
                    <a:gd name="connsiteX18" fmla="*/ 3582753 w 5990272"/>
                    <a:gd name="connsiteY18" fmla="*/ 217573 h 1157390"/>
                    <a:gd name="connsiteX19" fmla="*/ 2374030 w 5990272"/>
                    <a:gd name="connsiteY19" fmla="*/ 218525 h 1157390"/>
                    <a:gd name="connsiteX20" fmla="*/ 2644540 w 5990272"/>
                    <a:gd name="connsiteY20" fmla="*/ 820505 h 1157390"/>
                    <a:gd name="connsiteX21" fmla="*/ 1194835 w 5990272"/>
                    <a:gd name="connsiteY21" fmla="*/ 822410 h 1157390"/>
                    <a:gd name="connsiteX22" fmla="*/ 2374030 w 5990272"/>
                    <a:gd name="connsiteY22" fmla="*/ 218525 h 1157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990272" h="1157390">
                      <a:moveTo>
                        <a:pt x="4298080" y="836698"/>
                      </a:moveTo>
                      <a:lnTo>
                        <a:pt x="3766585" y="51838"/>
                      </a:lnTo>
                      <a:cubicBezTo>
                        <a:pt x="3078880" y="-41507"/>
                        <a:pt x="2434990" y="-8170"/>
                        <a:pt x="1833962" y="152803"/>
                      </a:cubicBezTo>
                      <a:cubicBezTo>
                        <a:pt x="1356760" y="280438"/>
                        <a:pt x="980522" y="508085"/>
                        <a:pt x="704297" y="836698"/>
                      </a:cubicBezTo>
                      <a:lnTo>
                        <a:pt x="160420" y="836698"/>
                      </a:lnTo>
                      <a:cubicBezTo>
                        <a:pt x="115653" y="836698"/>
                        <a:pt x="77553" y="851938"/>
                        <a:pt x="46120" y="883370"/>
                      </a:cubicBezTo>
                      <a:cubicBezTo>
                        <a:pt x="15640" y="914803"/>
                        <a:pt x="400" y="951950"/>
                        <a:pt x="400" y="995765"/>
                      </a:cubicBezTo>
                      <a:lnTo>
                        <a:pt x="400" y="997670"/>
                      </a:lnTo>
                      <a:cubicBezTo>
                        <a:pt x="400" y="1042438"/>
                        <a:pt x="15640" y="1079585"/>
                        <a:pt x="46120" y="1110065"/>
                      </a:cubicBezTo>
                      <a:cubicBezTo>
                        <a:pt x="67075" y="1131020"/>
                        <a:pt x="89935" y="1144355"/>
                        <a:pt x="116605" y="1151975"/>
                      </a:cubicBezTo>
                      <a:lnTo>
                        <a:pt x="522370" y="1154833"/>
                      </a:lnTo>
                      <a:lnTo>
                        <a:pt x="5947810" y="1157690"/>
                      </a:lnTo>
                      <a:lnTo>
                        <a:pt x="5990673" y="836698"/>
                      </a:lnTo>
                      <a:lnTo>
                        <a:pt x="4298080" y="836698"/>
                      </a:lnTo>
                      <a:moveTo>
                        <a:pt x="3582753" y="217573"/>
                      </a:moveTo>
                      <a:lnTo>
                        <a:pt x="3986613" y="825268"/>
                      </a:lnTo>
                      <a:lnTo>
                        <a:pt x="2898858" y="825268"/>
                      </a:lnTo>
                      <a:lnTo>
                        <a:pt x="2589295" y="191855"/>
                      </a:lnTo>
                      <a:cubicBezTo>
                        <a:pt x="2884570" y="151850"/>
                        <a:pt x="3215088" y="160423"/>
                        <a:pt x="3582753" y="217573"/>
                      </a:cubicBezTo>
                      <a:moveTo>
                        <a:pt x="2374030" y="218525"/>
                      </a:moveTo>
                      <a:lnTo>
                        <a:pt x="2644540" y="820505"/>
                      </a:lnTo>
                      <a:lnTo>
                        <a:pt x="1194835" y="822410"/>
                      </a:lnTo>
                      <a:cubicBezTo>
                        <a:pt x="1477727" y="496655"/>
                        <a:pt x="1870158" y="294725"/>
                        <a:pt x="2374030" y="218525"/>
                      </a:cubicBezTo>
                      <a:close/>
                    </a:path>
                  </a:pathLst>
                </a:custGeom>
                <a:solidFill>
                  <a:srgbClr val="EF0016"/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2A23AEB-6A7D-4EC4-8778-9010010664ED}"/>
                    </a:ext>
                  </a:extLst>
                </p:cNvPr>
                <p:cNvSpPr/>
                <p:nvPr/>
              </p:nvSpPr>
              <p:spPr>
                <a:xfrm>
                  <a:off x="4268152" y="2251505"/>
                  <a:ext cx="2790824" cy="657429"/>
                </a:xfrm>
                <a:custGeom>
                  <a:avLst/>
                  <a:gdLst>
                    <a:gd name="connsiteX0" fmla="*/ 1449153 w 2790824"/>
                    <a:gd name="connsiteY0" fmla="*/ 653920 h 657429"/>
                    <a:gd name="connsiteX1" fmla="*/ 1179595 w 2790824"/>
                    <a:gd name="connsiteY1" fmla="*/ 51940 h 657429"/>
                    <a:gd name="connsiteX2" fmla="*/ 400 w 2790824"/>
                    <a:gd name="connsiteY2" fmla="*/ 655825 h 657429"/>
                    <a:gd name="connsiteX3" fmla="*/ 1449153 w 2790824"/>
                    <a:gd name="connsiteY3" fmla="*/ 653920 h 657429"/>
                    <a:gd name="connsiteX4" fmla="*/ 2791225 w 2790824"/>
                    <a:gd name="connsiteY4" fmla="*/ 657730 h 657429"/>
                    <a:gd name="connsiteX5" fmla="*/ 2387365 w 2790824"/>
                    <a:gd name="connsiteY5" fmla="*/ 50035 h 657429"/>
                    <a:gd name="connsiteX6" fmla="*/ 1393908 w 2790824"/>
                    <a:gd name="connsiteY6" fmla="*/ 24317 h 657429"/>
                    <a:gd name="connsiteX7" fmla="*/ 1703470 w 2790824"/>
                    <a:gd name="connsiteY7" fmla="*/ 657730 h 657429"/>
                    <a:gd name="connsiteX8" fmla="*/ 2791225 w 2790824"/>
                    <a:gd name="connsiteY8" fmla="*/ 657730 h 657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90824" h="657429">
                      <a:moveTo>
                        <a:pt x="1449153" y="653920"/>
                      </a:moveTo>
                      <a:lnTo>
                        <a:pt x="1179595" y="51940"/>
                      </a:lnTo>
                      <a:cubicBezTo>
                        <a:pt x="675722" y="128140"/>
                        <a:pt x="283292" y="329117"/>
                        <a:pt x="400" y="655825"/>
                      </a:cubicBezTo>
                      <a:lnTo>
                        <a:pt x="1449153" y="653920"/>
                      </a:lnTo>
                      <a:moveTo>
                        <a:pt x="2791225" y="657730"/>
                      </a:moveTo>
                      <a:lnTo>
                        <a:pt x="2387365" y="50035"/>
                      </a:lnTo>
                      <a:cubicBezTo>
                        <a:pt x="2020653" y="-6163"/>
                        <a:pt x="1689183" y="-14735"/>
                        <a:pt x="1393908" y="24317"/>
                      </a:cubicBezTo>
                      <a:lnTo>
                        <a:pt x="1703470" y="657730"/>
                      </a:lnTo>
                      <a:lnTo>
                        <a:pt x="2791225" y="6577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7" name="Graphic 40">
                <a:extLst>
                  <a:ext uri="{FF2B5EF4-FFF2-40B4-BE49-F238E27FC236}">
                    <a16:creationId xmlns:a16="http://schemas.microsoft.com/office/drawing/2014/main" id="{6DDA28EA-E9A0-4FFE-865F-C38DC0388FE1}"/>
                  </a:ext>
                </a:extLst>
              </p:cNvPr>
              <p:cNvGrpSpPr/>
              <p:nvPr/>
            </p:nvGrpSpPr>
            <p:grpSpPr>
              <a:xfrm>
                <a:off x="3457098" y="3437096"/>
                <a:ext cx="1337309" cy="1337309"/>
                <a:chOff x="3457098" y="3437096"/>
                <a:chExt cx="1337309" cy="1337309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D55A50BA-C80A-4F6A-8AE4-1D6C87432E6B}"/>
                    </a:ext>
                  </a:extLst>
                </p:cNvPr>
                <p:cNvSpPr/>
                <p:nvPr/>
              </p:nvSpPr>
              <p:spPr>
                <a:xfrm>
                  <a:off x="3457098" y="3437096"/>
                  <a:ext cx="1337309" cy="1337309"/>
                </a:xfrm>
                <a:custGeom>
                  <a:avLst/>
                  <a:gdLst>
                    <a:gd name="connsiteX0" fmla="*/ 1337433 w 1337309"/>
                    <a:gd name="connsiteY0" fmla="*/ 668956 h 1337309"/>
                    <a:gd name="connsiteX1" fmla="*/ 1140265 w 1337309"/>
                    <a:gd name="connsiteY1" fmla="*/ 193658 h 1337309"/>
                    <a:gd name="connsiteX2" fmla="*/ 668778 w 1337309"/>
                    <a:gd name="connsiteY2" fmla="*/ 301 h 1337309"/>
                    <a:gd name="connsiteX3" fmla="*/ 193480 w 1337309"/>
                    <a:gd name="connsiteY3" fmla="*/ 193658 h 1337309"/>
                    <a:gd name="connsiteX4" fmla="*/ 123 w 1337309"/>
                    <a:gd name="connsiteY4" fmla="*/ 668956 h 1337309"/>
                    <a:gd name="connsiteX5" fmla="*/ 193480 w 1337309"/>
                    <a:gd name="connsiteY5" fmla="*/ 1140443 h 1337309"/>
                    <a:gd name="connsiteX6" fmla="*/ 668778 w 1337309"/>
                    <a:gd name="connsiteY6" fmla="*/ 1337611 h 1337309"/>
                    <a:gd name="connsiteX7" fmla="*/ 1140265 w 1337309"/>
                    <a:gd name="connsiteY7" fmla="*/ 1140443 h 1337309"/>
                    <a:gd name="connsiteX8" fmla="*/ 1337433 w 1337309"/>
                    <a:gd name="connsiteY8" fmla="*/ 668956 h 1337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7309" h="1337309">
                      <a:moveTo>
                        <a:pt x="1337433" y="668956"/>
                      </a:moveTo>
                      <a:cubicBezTo>
                        <a:pt x="1337433" y="483218"/>
                        <a:pt x="1271711" y="325103"/>
                        <a:pt x="1140265" y="193658"/>
                      </a:cubicBezTo>
                      <a:cubicBezTo>
                        <a:pt x="1010725" y="65071"/>
                        <a:pt x="853563" y="301"/>
                        <a:pt x="668778" y="301"/>
                      </a:cubicBezTo>
                      <a:cubicBezTo>
                        <a:pt x="483040" y="301"/>
                        <a:pt x="324925" y="65071"/>
                        <a:pt x="193480" y="193658"/>
                      </a:cubicBezTo>
                      <a:cubicBezTo>
                        <a:pt x="64893" y="325103"/>
                        <a:pt x="123" y="483218"/>
                        <a:pt x="123" y="668956"/>
                      </a:cubicBezTo>
                      <a:cubicBezTo>
                        <a:pt x="123" y="853741"/>
                        <a:pt x="64893" y="1010903"/>
                        <a:pt x="193480" y="1140443"/>
                      </a:cubicBezTo>
                      <a:cubicBezTo>
                        <a:pt x="324925" y="1271888"/>
                        <a:pt x="483040" y="1337611"/>
                        <a:pt x="668778" y="1337611"/>
                      </a:cubicBezTo>
                      <a:cubicBezTo>
                        <a:pt x="853563" y="1337611"/>
                        <a:pt x="1010725" y="1271888"/>
                        <a:pt x="1140265" y="1140443"/>
                      </a:cubicBezTo>
                      <a:cubicBezTo>
                        <a:pt x="1270758" y="1010903"/>
                        <a:pt x="1337433" y="853741"/>
                        <a:pt x="1337433" y="668956"/>
                      </a:cubicBezTo>
                      <a:close/>
                    </a:path>
                  </a:pathLst>
                </a:custGeom>
                <a:solidFill>
                  <a:srgbClr val="2816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F6DE6D64-884C-43E4-88A2-1B8265A99C2B}"/>
                    </a:ext>
                  </a:extLst>
                </p:cNvPr>
                <p:cNvSpPr/>
                <p:nvPr/>
              </p:nvSpPr>
              <p:spPr>
                <a:xfrm>
                  <a:off x="3650456" y="3630453"/>
                  <a:ext cx="950594" cy="950594"/>
                </a:xfrm>
                <a:custGeom>
                  <a:avLst/>
                  <a:gdLst>
                    <a:gd name="connsiteX0" fmla="*/ 950718 w 950594"/>
                    <a:gd name="connsiteY0" fmla="*/ 475598 h 950594"/>
                    <a:gd name="connsiteX1" fmla="*/ 812605 w 950594"/>
                    <a:gd name="connsiteY1" fmla="*/ 138413 h 950594"/>
                    <a:gd name="connsiteX2" fmla="*/ 475420 w 950594"/>
                    <a:gd name="connsiteY2" fmla="*/ 301 h 950594"/>
                    <a:gd name="connsiteX3" fmla="*/ 138235 w 950594"/>
                    <a:gd name="connsiteY3" fmla="*/ 138413 h 950594"/>
                    <a:gd name="connsiteX4" fmla="*/ 123 w 950594"/>
                    <a:gd name="connsiteY4" fmla="*/ 475598 h 950594"/>
                    <a:gd name="connsiteX5" fmla="*/ 138235 w 950594"/>
                    <a:gd name="connsiteY5" fmla="*/ 810878 h 950594"/>
                    <a:gd name="connsiteX6" fmla="*/ 475420 w 950594"/>
                    <a:gd name="connsiteY6" fmla="*/ 950896 h 950594"/>
                    <a:gd name="connsiteX7" fmla="*/ 812605 w 950594"/>
                    <a:gd name="connsiteY7" fmla="*/ 810878 h 950594"/>
                    <a:gd name="connsiteX8" fmla="*/ 950718 w 950594"/>
                    <a:gd name="connsiteY8" fmla="*/ 475598 h 95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0594" h="950594">
                      <a:moveTo>
                        <a:pt x="950718" y="475598"/>
                      </a:moveTo>
                      <a:cubicBezTo>
                        <a:pt x="950718" y="344153"/>
                        <a:pt x="904998" y="231758"/>
                        <a:pt x="812605" y="138413"/>
                      </a:cubicBezTo>
                      <a:cubicBezTo>
                        <a:pt x="721165" y="46021"/>
                        <a:pt x="608770" y="301"/>
                        <a:pt x="475420" y="301"/>
                      </a:cubicBezTo>
                      <a:cubicBezTo>
                        <a:pt x="344928" y="301"/>
                        <a:pt x="232533" y="46021"/>
                        <a:pt x="138235" y="138413"/>
                      </a:cubicBezTo>
                      <a:cubicBezTo>
                        <a:pt x="45843" y="231758"/>
                        <a:pt x="123" y="344153"/>
                        <a:pt x="123" y="475598"/>
                      </a:cubicBezTo>
                      <a:cubicBezTo>
                        <a:pt x="123" y="607043"/>
                        <a:pt x="45843" y="718486"/>
                        <a:pt x="138235" y="810878"/>
                      </a:cubicBezTo>
                      <a:cubicBezTo>
                        <a:pt x="232533" y="904223"/>
                        <a:pt x="344928" y="950896"/>
                        <a:pt x="475420" y="950896"/>
                      </a:cubicBezTo>
                      <a:cubicBezTo>
                        <a:pt x="607818" y="950896"/>
                        <a:pt x="720213" y="904223"/>
                        <a:pt x="812605" y="810878"/>
                      </a:cubicBezTo>
                      <a:cubicBezTo>
                        <a:pt x="904045" y="718486"/>
                        <a:pt x="950718" y="607043"/>
                        <a:pt x="950718" y="475598"/>
                      </a:cubicBezTo>
                      <a:close/>
                    </a:path>
                  </a:pathLst>
                </a:custGeom>
                <a:solidFill>
                  <a:srgbClr val="59534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FB0F939-C2CC-4D73-9A2D-BC5D50EDAAAF}"/>
                    </a:ext>
                  </a:extLst>
                </p:cNvPr>
                <p:cNvSpPr/>
                <p:nvPr/>
              </p:nvSpPr>
              <p:spPr>
                <a:xfrm>
                  <a:off x="3784758" y="3764756"/>
                  <a:ext cx="681989" cy="681989"/>
                </a:xfrm>
                <a:custGeom>
                  <a:avLst/>
                  <a:gdLst>
                    <a:gd name="connsiteX0" fmla="*/ 581148 w 681989"/>
                    <a:gd name="connsiteY0" fmla="*/ 581326 h 681989"/>
                    <a:gd name="connsiteX1" fmla="*/ 682113 w 681989"/>
                    <a:gd name="connsiteY1" fmla="*/ 340343 h 681989"/>
                    <a:gd name="connsiteX2" fmla="*/ 581148 w 681989"/>
                    <a:gd name="connsiteY2" fmla="*/ 98408 h 681989"/>
                    <a:gd name="connsiteX3" fmla="*/ 340165 w 681989"/>
                    <a:gd name="connsiteY3" fmla="*/ 301 h 681989"/>
                    <a:gd name="connsiteX4" fmla="*/ 98230 w 681989"/>
                    <a:gd name="connsiteY4" fmla="*/ 98408 h 681989"/>
                    <a:gd name="connsiteX5" fmla="*/ 123 w 681989"/>
                    <a:gd name="connsiteY5" fmla="*/ 340343 h 681989"/>
                    <a:gd name="connsiteX6" fmla="*/ 98230 w 681989"/>
                    <a:gd name="connsiteY6" fmla="*/ 581326 h 681989"/>
                    <a:gd name="connsiteX7" fmla="*/ 340165 w 681989"/>
                    <a:gd name="connsiteY7" fmla="*/ 682291 h 681989"/>
                    <a:gd name="connsiteX8" fmla="*/ 581148 w 681989"/>
                    <a:gd name="connsiteY8" fmla="*/ 581326 h 681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1989" h="681989">
                      <a:moveTo>
                        <a:pt x="581148" y="581326"/>
                      </a:moveTo>
                      <a:cubicBezTo>
                        <a:pt x="647823" y="515603"/>
                        <a:pt x="682113" y="435593"/>
                        <a:pt x="682113" y="340343"/>
                      </a:cubicBezTo>
                      <a:cubicBezTo>
                        <a:pt x="682113" y="245093"/>
                        <a:pt x="648775" y="165083"/>
                        <a:pt x="581148" y="98408"/>
                      </a:cubicBezTo>
                      <a:cubicBezTo>
                        <a:pt x="515425" y="32686"/>
                        <a:pt x="435415" y="301"/>
                        <a:pt x="340165" y="301"/>
                      </a:cubicBezTo>
                      <a:cubicBezTo>
                        <a:pt x="246820" y="301"/>
                        <a:pt x="165858" y="33638"/>
                        <a:pt x="98230" y="98408"/>
                      </a:cubicBezTo>
                      <a:cubicBezTo>
                        <a:pt x="32508" y="165083"/>
                        <a:pt x="123" y="246046"/>
                        <a:pt x="123" y="340343"/>
                      </a:cubicBezTo>
                      <a:cubicBezTo>
                        <a:pt x="123" y="434641"/>
                        <a:pt x="33460" y="514651"/>
                        <a:pt x="98230" y="581326"/>
                      </a:cubicBezTo>
                      <a:cubicBezTo>
                        <a:pt x="166810" y="648001"/>
                        <a:pt x="246820" y="682291"/>
                        <a:pt x="340165" y="682291"/>
                      </a:cubicBezTo>
                      <a:cubicBezTo>
                        <a:pt x="435415" y="682291"/>
                        <a:pt x="515425" y="648953"/>
                        <a:pt x="581148" y="5813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96DA708F-B8E1-4EB0-92EE-D457E3687CBA}"/>
                    </a:ext>
                  </a:extLst>
                </p:cNvPr>
                <p:cNvSpPr/>
                <p:nvPr/>
              </p:nvSpPr>
              <p:spPr>
                <a:xfrm rot="2699939">
                  <a:off x="3784426" y="3764414"/>
                  <a:ext cx="681982" cy="682935"/>
                </a:xfrm>
                <a:custGeom>
                  <a:avLst/>
                  <a:gdLst>
                    <a:gd name="connsiteX0" fmla="*/ 582129 w 681982"/>
                    <a:gd name="connsiteY0" fmla="*/ 358472 h 682935"/>
                    <a:gd name="connsiteX1" fmla="*/ 682140 w 681982"/>
                    <a:gd name="connsiteY1" fmla="*/ 342279 h 682935"/>
                    <a:gd name="connsiteX2" fmla="*/ 582129 w 681982"/>
                    <a:gd name="connsiteY2" fmla="*/ 325134 h 682935"/>
                    <a:gd name="connsiteX3" fmla="*/ 398298 w 681982"/>
                    <a:gd name="connsiteY3" fmla="*/ 318467 h 682935"/>
                    <a:gd name="connsiteX4" fmla="*/ 524027 w 681982"/>
                    <a:gd name="connsiteY4" fmla="*/ 184166 h 682935"/>
                    <a:gd name="connsiteX5" fmla="*/ 583081 w 681982"/>
                    <a:gd name="connsiteY5" fmla="*/ 101299 h 682935"/>
                    <a:gd name="connsiteX6" fmla="*/ 500215 w 681982"/>
                    <a:gd name="connsiteY6" fmla="*/ 160354 h 682935"/>
                    <a:gd name="connsiteX7" fmla="*/ 364961 w 681982"/>
                    <a:gd name="connsiteY7" fmla="*/ 285130 h 682935"/>
                    <a:gd name="connsiteX8" fmla="*/ 358294 w 681982"/>
                    <a:gd name="connsiteY8" fmla="*/ 101299 h 682935"/>
                    <a:gd name="connsiteX9" fmla="*/ 341149 w 681982"/>
                    <a:gd name="connsiteY9" fmla="*/ 335 h 682935"/>
                    <a:gd name="connsiteX10" fmla="*/ 324004 w 681982"/>
                    <a:gd name="connsiteY10" fmla="*/ 100347 h 682935"/>
                    <a:gd name="connsiteX11" fmla="*/ 317337 w 681982"/>
                    <a:gd name="connsiteY11" fmla="*/ 284177 h 682935"/>
                    <a:gd name="connsiteX12" fmla="*/ 182083 w 681982"/>
                    <a:gd name="connsiteY12" fmla="*/ 158449 h 682935"/>
                    <a:gd name="connsiteX13" fmla="*/ 99216 w 681982"/>
                    <a:gd name="connsiteY13" fmla="*/ 99394 h 682935"/>
                    <a:gd name="connsiteX14" fmla="*/ 158271 w 681982"/>
                    <a:gd name="connsiteY14" fmla="*/ 182261 h 682935"/>
                    <a:gd name="connsiteX15" fmla="*/ 283999 w 681982"/>
                    <a:gd name="connsiteY15" fmla="*/ 317514 h 682935"/>
                    <a:gd name="connsiteX16" fmla="*/ 100169 w 681982"/>
                    <a:gd name="connsiteY16" fmla="*/ 324182 h 682935"/>
                    <a:gd name="connsiteX17" fmla="*/ 157 w 681982"/>
                    <a:gd name="connsiteY17" fmla="*/ 341327 h 682935"/>
                    <a:gd name="connsiteX18" fmla="*/ 100169 w 681982"/>
                    <a:gd name="connsiteY18" fmla="*/ 358472 h 682935"/>
                    <a:gd name="connsiteX19" fmla="*/ 283999 w 681982"/>
                    <a:gd name="connsiteY19" fmla="*/ 366091 h 682935"/>
                    <a:gd name="connsiteX20" fmla="*/ 158271 w 681982"/>
                    <a:gd name="connsiteY20" fmla="*/ 501345 h 682935"/>
                    <a:gd name="connsiteX21" fmla="*/ 99216 w 681982"/>
                    <a:gd name="connsiteY21" fmla="*/ 583259 h 682935"/>
                    <a:gd name="connsiteX22" fmla="*/ 182083 w 681982"/>
                    <a:gd name="connsiteY22" fmla="*/ 525157 h 682935"/>
                    <a:gd name="connsiteX23" fmla="*/ 317337 w 681982"/>
                    <a:gd name="connsiteY23" fmla="*/ 399429 h 682935"/>
                    <a:gd name="connsiteX24" fmla="*/ 324004 w 681982"/>
                    <a:gd name="connsiteY24" fmla="*/ 583259 h 682935"/>
                    <a:gd name="connsiteX25" fmla="*/ 340196 w 681982"/>
                    <a:gd name="connsiteY25" fmla="*/ 683271 h 682935"/>
                    <a:gd name="connsiteX26" fmla="*/ 357341 w 681982"/>
                    <a:gd name="connsiteY26" fmla="*/ 583259 h 682935"/>
                    <a:gd name="connsiteX27" fmla="*/ 364961 w 681982"/>
                    <a:gd name="connsiteY27" fmla="*/ 399429 h 682935"/>
                    <a:gd name="connsiteX28" fmla="*/ 499262 w 681982"/>
                    <a:gd name="connsiteY28" fmla="*/ 525157 h 682935"/>
                    <a:gd name="connsiteX29" fmla="*/ 581176 w 681982"/>
                    <a:gd name="connsiteY29" fmla="*/ 584212 h 682935"/>
                    <a:gd name="connsiteX30" fmla="*/ 523074 w 681982"/>
                    <a:gd name="connsiteY30" fmla="*/ 501345 h 682935"/>
                    <a:gd name="connsiteX31" fmla="*/ 398298 w 681982"/>
                    <a:gd name="connsiteY31" fmla="*/ 366091 h 682935"/>
                    <a:gd name="connsiteX32" fmla="*/ 582129 w 681982"/>
                    <a:gd name="connsiteY32" fmla="*/ 358472 h 68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681982" h="682935">
                      <a:moveTo>
                        <a:pt x="582129" y="358472"/>
                      </a:moveTo>
                      <a:cubicBezTo>
                        <a:pt x="648803" y="353709"/>
                        <a:pt x="682140" y="348947"/>
                        <a:pt x="682140" y="342279"/>
                      </a:cubicBezTo>
                      <a:cubicBezTo>
                        <a:pt x="682140" y="335612"/>
                        <a:pt x="648803" y="329897"/>
                        <a:pt x="582129" y="325134"/>
                      </a:cubicBezTo>
                      <a:cubicBezTo>
                        <a:pt x="529742" y="321324"/>
                        <a:pt x="467830" y="319419"/>
                        <a:pt x="398298" y="318467"/>
                      </a:cubicBezTo>
                      <a:cubicBezTo>
                        <a:pt x="446875" y="267985"/>
                        <a:pt x="488785" y="223218"/>
                        <a:pt x="524027" y="184166"/>
                      </a:cubicBezTo>
                      <a:cubicBezTo>
                        <a:pt x="567841" y="133684"/>
                        <a:pt x="587844" y="106062"/>
                        <a:pt x="583081" y="101299"/>
                      </a:cubicBezTo>
                      <a:cubicBezTo>
                        <a:pt x="578319" y="96537"/>
                        <a:pt x="550697" y="116539"/>
                        <a:pt x="500215" y="160354"/>
                      </a:cubicBezTo>
                      <a:cubicBezTo>
                        <a:pt x="460210" y="194643"/>
                        <a:pt x="415443" y="236553"/>
                        <a:pt x="364961" y="285130"/>
                      </a:cubicBezTo>
                      <a:cubicBezTo>
                        <a:pt x="364009" y="214646"/>
                        <a:pt x="362104" y="153686"/>
                        <a:pt x="358294" y="101299"/>
                      </a:cubicBezTo>
                      <a:cubicBezTo>
                        <a:pt x="352579" y="33672"/>
                        <a:pt x="347816" y="335"/>
                        <a:pt x="341149" y="335"/>
                      </a:cubicBezTo>
                      <a:cubicBezTo>
                        <a:pt x="334481" y="335"/>
                        <a:pt x="328766" y="33672"/>
                        <a:pt x="324004" y="100347"/>
                      </a:cubicBezTo>
                      <a:cubicBezTo>
                        <a:pt x="320194" y="152734"/>
                        <a:pt x="318289" y="214646"/>
                        <a:pt x="317337" y="284177"/>
                      </a:cubicBezTo>
                      <a:cubicBezTo>
                        <a:pt x="266855" y="234648"/>
                        <a:pt x="222088" y="192738"/>
                        <a:pt x="182083" y="158449"/>
                      </a:cubicBezTo>
                      <a:cubicBezTo>
                        <a:pt x="131601" y="114634"/>
                        <a:pt x="103979" y="94632"/>
                        <a:pt x="99216" y="99394"/>
                      </a:cubicBezTo>
                      <a:cubicBezTo>
                        <a:pt x="94454" y="104157"/>
                        <a:pt x="114456" y="131779"/>
                        <a:pt x="158271" y="182261"/>
                      </a:cubicBezTo>
                      <a:cubicBezTo>
                        <a:pt x="192560" y="222265"/>
                        <a:pt x="234470" y="267032"/>
                        <a:pt x="283999" y="317514"/>
                      </a:cubicBezTo>
                      <a:cubicBezTo>
                        <a:pt x="214468" y="318467"/>
                        <a:pt x="152556" y="321324"/>
                        <a:pt x="100169" y="324182"/>
                      </a:cubicBezTo>
                      <a:cubicBezTo>
                        <a:pt x="33494" y="328944"/>
                        <a:pt x="157" y="334659"/>
                        <a:pt x="157" y="341327"/>
                      </a:cubicBezTo>
                      <a:cubicBezTo>
                        <a:pt x="157" y="347994"/>
                        <a:pt x="33494" y="353709"/>
                        <a:pt x="100169" y="358472"/>
                      </a:cubicBezTo>
                      <a:cubicBezTo>
                        <a:pt x="152556" y="362282"/>
                        <a:pt x="214468" y="365139"/>
                        <a:pt x="283999" y="366091"/>
                      </a:cubicBezTo>
                      <a:cubicBezTo>
                        <a:pt x="234470" y="416573"/>
                        <a:pt x="192560" y="461340"/>
                        <a:pt x="158271" y="501345"/>
                      </a:cubicBezTo>
                      <a:cubicBezTo>
                        <a:pt x="114456" y="551827"/>
                        <a:pt x="94454" y="578497"/>
                        <a:pt x="99216" y="583259"/>
                      </a:cubicBezTo>
                      <a:cubicBezTo>
                        <a:pt x="103979" y="588022"/>
                        <a:pt x="131601" y="568019"/>
                        <a:pt x="182083" y="525157"/>
                      </a:cubicBezTo>
                      <a:cubicBezTo>
                        <a:pt x="222088" y="489915"/>
                        <a:pt x="266855" y="448006"/>
                        <a:pt x="317337" y="399429"/>
                      </a:cubicBezTo>
                      <a:cubicBezTo>
                        <a:pt x="318289" y="468960"/>
                        <a:pt x="320194" y="530872"/>
                        <a:pt x="324004" y="583259"/>
                      </a:cubicBezTo>
                      <a:cubicBezTo>
                        <a:pt x="328766" y="649934"/>
                        <a:pt x="333529" y="683271"/>
                        <a:pt x="340196" y="683271"/>
                      </a:cubicBezTo>
                      <a:cubicBezTo>
                        <a:pt x="346864" y="683271"/>
                        <a:pt x="352579" y="649934"/>
                        <a:pt x="357341" y="583259"/>
                      </a:cubicBezTo>
                      <a:cubicBezTo>
                        <a:pt x="361151" y="530872"/>
                        <a:pt x="364009" y="468960"/>
                        <a:pt x="364961" y="399429"/>
                      </a:cubicBezTo>
                      <a:cubicBezTo>
                        <a:pt x="415443" y="448006"/>
                        <a:pt x="460210" y="489915"/>
                        <a:pt x="499262" y="525157"/>
                      </a:cubicBezTo>
                      <a:cubicBezTo>
                        <a:pt x="549744" y="568972"/>
                        <a:pt x="576414" y="588974"/>
                        <a:pt x="581176" y="584212"/>
                      </a:cubicBezTo>
                      <a:cubicBezTo>
                        <a:pt x="585939" y="579449"/>
                        <a:pt x="565937" y="551827"/>
                        <a:pt x="523074" y="501345"/>
                      </a:cubicBezTo>
                      <a:cubicBezTo>
                        <a:pt x="488785" y="461340"/>
                        <a:pt x="446875" y="416573"/>
                        <a:pt x="398298" y="366091"/>
                      </a:cubicBezTo>
                      <a:cubicBezTo>
                        <a:pt x="467830" y="364186"/>
                        <a:pt x="529742" y="362282"/>
                        <a:pt x="582129" y="358472"/>
                      </a:cubicBezTo>
                      <a:close/>
                    </a:path>
                  </a:pathLst>
                </a:custGeom>
                <a:solidFill>
                  <a:srgbClr val="6565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aphic 40">
                <a:extLst>
                  <a:ext uri="{FF2B5EF4-FFF2-40B4-BE49-F238E27FC236}">
                    <a16:creationId xmlns:a16="http://schemas.microsoft.com/office/drawing/2014/main" id="{6DDA28EA-E9A0-4FFE-865F-C38DC0388FE1}"/>
                  </a:ext>
                </a:extLst>
              </p:cNvPr>
              <p:cNvGrpSpPr/>
              <p:nvPr/>
            </p:nvGrpSpPr>
            <p:grpSpPr>
              <a:xfrm>
                <a:off x="7249953" y="3437096"/>
                <a:ext cx="1336357" cy="1337309"/>
                <a:chOff x="7249953" y="3437096"/>
                <a:chExt cx="1336357" cy="1337309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6A29D296-99CF-495D-8793-1D1074EF99F2}"/>
                    </a:ext>
                  </a:extLst>
                </p:cNvPr>
                <p:cNvSpPr/>
                <p:nvPr/>
              </p:nvSpPr>
              <p:spPr>
                <a:xfrm>
                  <a:off x="7249953" y="3437096"/>
                  <a:ext cx="1336357" cy="1337309"/>
                </a:xfrm>
                <a:custGeom>
                  <a:avLst/>
                  <a:gdLst>
                    <a:gd name="connsiteX0" fmla="*/ 1336879 w 1336357"/>
                    <a:gd name="connsiteY0" fmla="*/ 668956 h 1337309"/>
                    <a:gd name="connsiteX1" fmla="*/ 1139711 w 1336357"/>
                    <a:gd name="connsiteY1" fmla="*/ 193658 h 1337309"/>
                    <a:gd name="connsiteX2" fmla="*/ 669176 w 1336357"/>
                    <a:gd name="connsiteY2" fmla="*/ 301 h 1337309"/>
                    <a:gd name="connsiteX3" fmla="*/ 193879 w 1336357"/>
                    <a:gd name="connsiteY3" fmla="*/ 193658 h 1337309"/>
                    <a:gd name="connsiteX4" fmla="*/ 521 w 1336357"/>
                    <a:gd name="connsiteY4" fmla="*/ 668956 h 1337309"/>
                    <a:gd name="connsiteX5" fmla="*/ 193879 w 1336357"/>
                    <a:gd name="connsiteY5" fmla="*/ 1140443 h 1337309"/>
                    <a:gd name="connsiteX6" fmla="*/ 669176 w 1336357"/>
                    <a:gd name="connsiteY6" fmla="*/ 1337611 h 1337309"/>
                    <a:gd name="connsiteX7" fmla="*/ 1139711 w 1336357"/>
                    <a:gd name="connsiteY7" fmla="*/ 1140443 h 1337309"/>
                    <a:gd name="connsiteX8" fmla="*/ 1336879 w 1336357"/>
                    <a:gd name="connsiteY8" fmla="*/ 668956 h 1337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6357" h="1337309">
                      <a:moveTo>
                        <a:pt x="1336879" y="668956"/>
                      </a:moveTo>
                      <a:cubicBezTo>
                        <a:pt x="1336879" y="483218"/>
                        <a:pt x="1271156" y="325103"/>
                        <a:pt x="1139711" y="193658"/>
                      </a:cubicBezTo>
                      <a:cubicBezTo>
                        <a:pt x="1011124" y="65071"/>
                        <a:pt x="853961" y="301"/>
                        <a:pt x="669176" y="301"/>
                      </a:cubicBezTo>
                      <a:cubicBezTo>
                        <a:pt x="484391" y="301"/>
                        <a:pt x="324371" y="65071"/>
                        <a:pt x="193879" y="193658"/>
                      </a:cubicBezTo>
                      <a:cubicBezTo>
                        <a:pt x="64339" y="325103"/>
                        <a:pt x="521" y="483218"/>
                        <a:pt x="521" y="668956"/>
                      </a:cubicBezTo>
                      <a:cubicBezTo>
                        <a:pt x="521" y="853741"/>
                        <a:pt x="65291" y="1010903"/>
                        <a:pt x="193879" y="1140443"/>
                      </a:cubicBezTo>
                      <a:cubicBezTo>
                        <a:pt x="325324" y="1271888"/>
                        <a:pt x="483439" y="1337611"/>
                        <a:pt x="669176" y="1337611"/>
                      </a:cubicBezTo>
                      <a:cubicBezTo>
                        <a:pt x="854914" y="1337611"/>
                        <a:pt x="1011124" y="1271888"/>
                        <a:pt x="1139711" y="1140443"/>
                      </a:cubicBezTo>
                      <a:cubicBezTo>
                        <a:pt x="1271156" y="1010903"/>
                        <a:pt x="1336879" y="853741"/>
                        <a:pt x="1336879" y="668956"/>
                      </a:cubicBezTo>
                      <a:close/>
                    </a:path>
                  </a:pathLst>
                </a:custGeom>
                <a:solidFill>
                  <a:srgbClr val="2816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A7F2EAF-6F8A-4388-95B2-4E16A2FAF202}"/>
                    </a:ext>
                  </a:extLst>
                </p:cNvPr>
                <p:cNvSpPr/>
                <p:nvPr/>
              </p:nvSpPr>
              <p:spPr>
                <a:xfrm>
                  <a:off x="7443311" y="3630453"/>
                  <a:ext cx="950594" cy="950594"/>
                </a:xfrm>
                <a:custGeom>
                  <a:avLst/>
                  <a:gdLst>
                    <a:gd name="connsiteX0" fmla="*/ 951116 w 950594"/>
                    <a:gd name="connsiteY0" fmla="*/ 475598 h 950594"/>
                    <a:gd name="connsiteX1" fmla="*/ 813004 w 950594"/>
                    <a:gd name="connsiteY1" fmla="*/ 138413 h 950594"/>
                    <a:gd name="connsiteX2" fmla="*/ 475819 w 950594"/>
                    <a:gd name="connsiteY2" fmla="*/ 301 h 950594"/>
                    <a:gd name="connsiteX3" fmla="*/ 138634 w 950594"/>
                    <a:gd name="connsiteY3" fmla="*/ 138413 h 950594"/>
                    <a:gd name="connsiteX4" fmla="*/ 521 w 950594"/>
                    <a:gd name="connsiteY4" fmla="*/ 475598 h 950594"/>
                    <a:gd name="connsiteX5" fmla="*/ 138634 w 950594"/>
                    <a:gd name="connsiteY5" fmla="*/ 810878 h 950594"/>
                    <a:gd name="connsiteX6" fmla="*/ 475819 w 950594"/>
                    <a:gd name="connsiteY6" fmla="*/ 950896 h 950594"/>
                    <a:gd name="connsiteX7" fmla="*/ 813004 w 950594"/>
                    <a:gd name="connsiteY7" fmla="*/ 810878 h 950594"/>
                    <a:gd name="connsiteX8" fmla="*/ 951116 w 950594"/>
                    <a:gd name="connsiteY8" fmla="*/ 475598 h 95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0594" h="950594">
                      <a:moveTo>
                        <a:pt x="951116" y="475598"/>
                      </a:moveTo>
                      <a:cubicBezTo>
                        <a:pt x="951116" y="344153"/>
                        <a:pt x="905396" y="231758"/>
                        <a:pt x="813004" y="138413"/>
                      </a:cubicBezTo>
                      <a:cubicBezTo>
                        <a:pt x="720611" y="46021"/>
                        <a:pt x="608216" y="301"/>
                        <a:pt x="475819" y="301"/>
                      </a:cubicBezTo>
                      <a:cubicBezTo>
                        <a:pt x="345326" y="301"/>
                        <a:pt x="232931" y="46021"/>
                        <a:pt x="138634" y="138413"/>
                      </a:cubicBezTo>
                      <a:cubicBezTo>
                        <a:pt x="46241" y="231758"/>
                        <a:pt x="521" y="344153"/>
                        <a:pt x="521" y="475598"/>
                      </a:cubicBezTo>
                      <a:cubicBezTo>
                        <a:pt x="521" y="607043"/>
                        <a:pt x="46241" y="718486"/>
                        <a:pt x="138634" y="810878"/>
                      </a:cubicBezTo>
                      <a:cubicBezTo>
                        <a:pt x="232931" y="904223"/>
                        <a:pt x="345326" y="950896"/>
                        <a:pt x="475819" y="950896"/>
                      </a:cubicBezTo>
                      <a:cubicBezTo>
                        <a:pt x="608216" y="950896"/>
                        <a:pt x="720611" y="904223"/>
                        <a:pt x="813004" y="810878"/>
                      </a:cubicBezTo>
                      <a:cubicBezTo>
                        <a:pt x="904444" y="718486"/>
                        <a:pt x="951116" y="607043"/>
                        <a:pt x="951116" y="475598"/>
                      </a:cubicBezTo>
                      <a:close/>
                    </a:path>
                  </a:pathLst>
                </a:custGeom>
                <a:solidFill>
                  <a:srgbClr val="59534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7493CF97-5126-4F50-BCA1-0C49F741744D}"/>
                    </a:ext>
                  </a:extLst>
                </p:cNvPr>
                <p:cNvSpPr/>
                <p:nvPr/>
              </p:nvSpPr>
              <p:spPr>
                <a:xfrm>
                  <a:off x="7575708" y="3764756"/>
                  <a:ext cx="682942" cy="681989"/>
                </a:xfrm>
                <a:custGeom>
                  <a:avLst/>
                  <a:gdLst>
                    <a:gd name="connsiteX0" fmla="*/ 583451 w 682942"/>
                    <a:gd name="connsiteY0" fmla="*/ 581326 h 681989"/>
                    <a:gd name="connsiteX1" fmla="*/ 683464 w 682942"/>
                    <a:gd name="connsiteY1" fmla="*/ 340343 h 681989"/>
                    <a:gd name="connsiteX2" fmla="*/ 583451 w 682942"/>
                    <a:gd name="connsiteY2" fmla="*/ 98408 h 681989"/>
                    <a:gd name="connsiteX3" fmla="*/ 342469 w 682942"/>
                    <a:gd name="connsiteY3" fmla="*/ 301 h 681989"/>
                    <a:gd name="connsiteX4" fmla="*/ 99581 w 682942"/>
                    <a:gd name="connsiteY4" fmla="*/ 98408 h 681989"/>
                    <a:gd name="connsiteX5" fmla="*/ 521 w 682942"/>
                    <a:gd name="connsiteY5" fmla="*/ 340343 h 681989"/>
                    <a:gd name="connsiteX6" fmla="*/ 99581 w 682942"/>
                    <a:gd name="connsiteY6" fmla="*/ 581326 h 681989"/>
                    <a:gd name="connsiteX7" fmla="*/ 342469 w 682942"/>
                    <a:gd name="connsiteY7" fmla="*/ 682291 h 681989"/>
                    <a:gd name="connsiteX8" fmla="*/ 583451 w 682942"/>
                    <a:gd name="connsiteY8" fmla="*/ 581326 h 681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2942" h="681989">
                      <a:moveTo>
                        <a:pt x="583451" y="581326"/>
                      </a:moveTo>
                      <a:cubicBezTo>
                        <a:pt x="650126" y="515603"/>
                        <a:pt x="683464" y="435593"/>
                        <a:pt x="683464" y="340343"/>
                      </a:cubicBezTo>
                      <a:cubicBezTo>
                        <a:pt x="683464" y="246046"/>
                        <a:pt x="650126" y="165083"/>
                        <a:pt x="583451" y="98408"/>
                      </a:cubicBezTo>
                      <a:cubicBezTo>
                        <a:pt x="517729" y="32686"/>
                        <a:pt x="437719" y="301"/>
                        <a:pt x="342469" y="301"/>
                      </a:cubicBezTo>
                      <a:cubicBezTo>
                        <a:pt x="249124" y="301"/>
                        <a:pt x="168161" y="33638"/>
                        <a:pt x="99581" y="98408"/>
                      </a:cubicBezTo>
                      <a:cubicBezTo>
                        <a:pt x="33859" y="165083"/>
                        <a:pt x="521" y="246046"/>
                        <a:pt x="521" y="340343"/>
                      </a:cubicBezTo>
                      <a:cubicBezTo>
                        <a:pt x="521" y="434641"/>
                        <a:pt x="33859" y="514651"/>
                        <a:pt x="99581" y="581326"/>
                      </a:cubicBezTo>
                      <a:cubicBezTo>
                        <a:pt x="168161" y="648001"/>
                        <a:pt x="249124" y="682291"/>
                        <a:pt x="342469" y="682291"/>
                      </a:cubicBezTo>
                      <a:cubicBezTo>
                        <a:pt x="437719" y="682291"/>
                        <a:pt x="517729" y="648953"/>
                        <a:pt x="583451" y="5813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842CA7A7-C16B-4FA3-8881-805E216CEBAC}"/>
                    </a:ext>
                  </a:extLst>
                </p:cNvPr>
                <p:cNvSpPr/>
                <p:nvPr/>
              </p:nvSpPr>
              <p:spPr>
                <a:xfrm rot="2699939">
                  <a:off x="7577281" y="3764414"/>
                  <a:ext cx="681982" cy="682935"/>
                </a:xfrm>
                <a:custGeom>
                  <a:avLst/>
                  <a:gdLst>
                    <a:gd name="connsiteX0" fmla="*/ 582527 w 681982"/>
                    <a:gd name="connsiteY0" fmla="*/ 358472 h 682935"/>
                    <a:gd name="connsiteX1" fmla="*/ 682539 w 681982"/>
                    <a:gd name="connsiteY1" fmla="*/ 342279 h 682935"/>
                    <a:gd name="connsiteX2" fmla="*/ 582527 w 681982"/>
                    <a:gd name="connsiteY2" fmla="*/ 325134 h 682935"/>
                    <a:gd name="connsiteX3" fmla="*/ 398696 w 681982"/>
                    <a:gd name="connsiteY3" fmla="*/ 318467 h 682935"/>
                    <a:gd name="connsiteX4" fmla="*/ 524425 w 681982"/>
                    <a:gd name="connsiteY4" fmla="*/ 184166 h 682935"/>
                    <a:gd name="connsiteX5" fmla="*/ 583480 w 681982"/>
                    <a:gd name="connsiteY5" fmla="*/ 101299 h 682935"/>
                    <a:gd name="connsiteX6" fmla="*/ 500613 w 681982"/>
                    <a:gd name="connsiteY6" fmla="*/ 160354 h 682935"/>
                    <a:gd name="connsiteX7" fmla="*/ 365359 w 681982"/>
                    <a:gd name="connsiteY7" fmla="*/ 285130 h 682935"/>
                    <a:gd name="connsiteX8" fmla="*/ 358692 w 681982"/>
                    <a:gd name="connsiteY8" fmla="*/ 101299 h 682935"/>
                    <a:gd name="connsiteX9" fmla="*/ 341547 w 681982"/>
                    <a:gd name="connsiteY9" fmla="*/ 335 h 682935"/>
                    <a:gd name="connsiteX10" fmla="*/ 324402 w 681982"/>
                    <a:gd name="connsiteY10" fmla="*/ 100347 h 682935"/>
                    <a:gd name="connsiteX11" fmla="*/ 317735 w 681982"/>
                    <a:gd name="connsiteY11" fmla="*/ 284177 h 682935"/>
                    <a:gd name="connsiteX12" fmla="*/ 182481 w 681982"/>
                    <a:gd name="connsiteY12" fmla="*/ 158449 h 682935"/>
                    <a:gd name="connsiteX13" fmla="*/ 99614 w 681982"/>
                    <a:gd name="connsiteY13" fmla="*/ 99394 h 682935"/>
                    <a:gd name="connsiteX14" fmla="*/ 158669 w 681982"/>
                    <a:gd name="connsiteY14" fmla="*/ 182261 h 682935"/>
                    <a:gd name="connsiteX15" fmla="*/ 284398 w 681982"/>
                    <a:gd name="connsiteY15" fmla="*/ 317514 h 682935"/>
                    <a:gd name="connsiteX16" fmla="*/ 100567 w 681982"/>
                    <a:gd name="connsiteY16" fmla="*/ 324182 h 682935"/>
                    <a:gd name="connsiteX17" fmla="*/ 556 w 681982"/>
                    <a:gd name="connsiteY17" fmla="*/ 341327 h 682935"/>
                    <a:gd name="connsiteX18" fmla="*/ 100567 w 681982"/>
                    <a:gd name="connsiteY18" fmla="*/ 358472 h 682935"/>
                    <a:gd name="connsiteX19" fmla="*/ 284398 w 681982"/>
                    <a:gd name="connsiteY19" fmla="*/ 366091 h 682935"/>
                    <a:gd name="connsiteX20" fmla="*/ 158669 w 681982"/>
                    <a:gd name="connsiteY20" fmla="*/ 501345 h 682935"/>
                    <a:gd name="connsiteX21" fmla="*/ 99614 w 681982"/>
                    <a:gd name="connsiteY21" fmla="*/ 583259 h 682935"/>
                    <a:gd name="connsiteX22" fmla="*/ 182481 w 681982"/>
                    <a:gd name="connsiteY22" fmla="*/ 525157 h 682935"/>
                    <a:gd name="connsiteX23" fmla="*/ 317735 w 681982"/>
                    <a:gd name="connsiteY23" fmla="*/ 399429 h 682935"/>
                    <a:gd name="connsiteX24" fmla="*/ 324402 w 681982"/>
                    <a:gd name="connsiteY24" fmla="*/ 583259 h 682935"/>
                    <a:gd name="connsiteX25" fmla="*/ 340595 w 681982"/>
                    <a:gd name="connsiteY25" fmla="*/ 683271 h 682935"/>
                    <a:gd name="connsiteX26" fmla="*/ 357739 w 681982"/>
                    <a:gd name="connsiteY26" fmla="*/ 583259 h 682935"/>
                    <a:gd name="connsiteX27" fmla="*/ 365359 w 681982"/>
                    <a:gd name="connsiteY27" fmla="*/ 399429 h 682935"/>
                    <a:gd name="connsiteX28" fmla="*/ 499660 w 681982"/>
                    <a:gd name="connsiteY28" fmla="*/ 525157 h 682935"/>
                    <a:gd name="connsiteX29" fmla="*/ 581575 w 681982"/>
                    <a:gd name="connsiteY29" fmla="*/ 584212 h 682935"/>
                    <a:gd name="connsiteX30" fmla="*/ 523473 w 681982"/>
                    <a:gd name="connsiteY30" fmla="*/ 501345 h 682935"/>
                    <a:gd name="connsiteX31" fmla="*/ 398696 w 681982"/>
                    <a:gd name="connsiteY31" fmla="*/ 366091 h 682935"/>
                    <a:gd name="connsiteX32" fmla="*/ 582527 w 681982"/>
                    <a:gd name="connsiteY32" fmla="*/ 358472 h 68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681982" h="682935">
                      <a:moveTo>
                        <a:pt x="582527" y="358472"/>
                      </a:moveTo>
                      <a:cubicBezTo>
                        <a:pt x="649201" y="353709"/>
                        <a:pt x="682539" y="348947"/>
                        <a:pt x="682539" y="342279"/>
                      </a:cubicBezTo>
                      <a:cubicBezTo>
                        <a:pt x="682539" y="335612"/>
                        <a:pt x="649201" y="329897"/>
                        <a:pt x="582527" y="325134"/>
                      </a:cubicBezTo>
                      <a:cubicBezTo>
                        <a:pt x="530140" y="321324"/>
                        <a:pt x="468228" y="319419"/>
                        <a:pt x="398696" y="318467"/>
                      </a:cubicBezTo>
                      <a:cubicBezTo>
                        <a:pt x="447273" y="267985"/>
                        <a:pt x="489183" y="223218"/>
                        <a:pt x="524425" y="184166"/>
                      </a:cubicBezTo>
                      <a:cubicBezTo>
                        <a:pt x="568240" y="133684"/>
                        <a:pt x="588242" y="106062"/>
                        <a:pt x="583480" y="101299"/>
                      </a:cubicBezTo>
                      <a:cubicBezTo>
                        <a:pt x="578717" y="96537"/>
                        <a:pt x="551095" y="116539"/>
                        <a:pt x="500613" y="160354"/>
                      </a:cubicBezTo>
                      <a:cubicBezTo>
                        <a:pt x="460608" y="194643"/>
                        <a:pt x="415841" y="236553"/>
                        <a:pt x="365359" y="285130"/>
                      </a:cubicBezTo>
                      <a:cubicBezTo>
                        <a:pt x="364407" y="214646"/>
                        <a:pt x="362502" y="153686"/>
                        <a:pt x="358692" y="101299"/>
                      </a:cubicBezTo>
                      <a:cubicBezTo>
                        <a:pt x="352977" y="33672"/>
                        <a:pt x="348214" y="335"/>
                        <a:pt x="341547" y="335"/>
                      </a:cubicBezTo>
                      <a:cubicBezTo>
                        <a:pt x="334880" y="335"/>
                        <a:pt x="329165" y="33672"/>
                        <a:pt x="324402" y="100347"/>
                      </a:cubicBezTo>
                      <a:cubicBezTo>
                        <a:pt x="320592" y="152734"/>
                        <a:pt x="318687" y="214646"/>
                        <a:pt x="317735" y="284177"/>
                      </a:cubicBezTo>
                      <a:cubicBezTo>
                        <a:pt x="267253" y="234648"/>
                        <a:pt x="222486" y="192738"/>
                        <a:pt x="182481" y="158449"/>
                      </a:cubicBezTo>
                      <a:cubicBezTo>
                        <a:pt x="131999" y="114634"/>
                        <a:pt x="104377" y="94632"/>
                        <a:pt x="99614" y="99394"/>
                      </a:cubicBezTo>
                      <a:cubicBezTo>
                        <a:pt x="94852" y="104157"/>
                        <a:pt x="114854" y="131779"/>
                        <a:pt x="158669" y="182261"/>
                      </a:cubicBezTo>
                      <a:cubicBezTo>
                        <a:pt x="192959" y="222265"/>
                        <a:pt x="234868" y="267032"/>
                        <a:pt x="284398" y="317514"/>
                      </a:cubicBezTo>
                      <a:cubicBezTo>
                        <a:pt x="213913" y="318467"/>
                        <a:pt x="152954" y="320372"/>
                        <a:pt x="100567" y="324182"/>
                      </a:cubicBezTo>
                      <a:cubicBezTo>
                        <a:pt x="33893" y="328944"/>
                        <a:pt x="556" y="334659"/>
                        <a:pt x="556" y="341327"/>
                      </a:cubicBezTo>
                      <a:cubicBezTo>
                        <a:pt x="556" y="347994"/>
                        <a:pt x="33893" y="353709"/>
                        <a:pt x="100567" y="358472"/>
                      </a:cubicBezTo>
                      <a:cubicBezTo>
                        <a:pt x="152954" y="362282"/>
                        <a:pt x="214866" y="365139"/>
                        <a:pt x="284398" y="366091"/>
                      </a:cubicBezTo>
                      <a:cubicBezTo>
                        <a:pt x="234868" y="416573"/>
                        <a:pt x="192959" y="461340"/>
                        <a:pt x="158669" y="501345"/>
                      </a:cubicBezTo>
                      <a:cubicBezTo>
                        <a:pt x="114854" y="551827"/>
                        <a:pt x="94852" y="579449"/>
                        <a:pt x="99614" y="583259"/>
                      </a:cubicBezTo>
                      <a:cubicBezTo>
                        <a:pt x="104377" y="588022"/>
                        <a:pt x="131047" y="568019"/>
                        <a:pt x="182481" y="525157"/>
                      </a:cubicBezTo>
                      <a:cubicBezTo>
                        <a:pt x="222486" y="489915"/>
                        <a:pt x="267253" y="448006"/>
                        <a:pt x="317735" y="399429"/>
                      </a:cubicBezTo>
                      <a:cubicBezTo>
                        <a:pt x="318687" y="468960"/>
                        <a:pt x="320592" y="530872"/>
                        <a:pt x="324402" y="583259"/>
                      </a:cubicBezTo>
                      <a:cubicBezTo>
                        <a:pt x="329165" y="649934"/>
                        <a:pt x="333927" y="683271"/>
                        <a:pt x="340595" y="683271"/>
                      </a:cubicBezTo>
                      <a:cubicBezTo>
                        <a:pt x="347262" y="683271"/>
                        <a:pt x="352977" y="649934"/>
                        <a:pt x="357739" y="583259"/>
                      </a:cubicBezTo>
                      <a:cubicBezTo>
                        <a:pt x="361549" y="530872"/>
                        <a:pt x="364407" y="468960"/>
                        <a:pt x="365359" y="399429"/>
                      </a:cubicBezTo>
                      <a:cubicBezTo>
                        <a:pt x="415841" y="448006"/>
                        <a:pt x="460608" y="489915"/>
                        <a:pt x="499660" y="525157"/>
                      </a:cubicBezTo>
                      <a:cubicBezTo>
                        <a:pt x="550142" y="568972"/>
                        <a:pt x="576812" y="588974"/>
                        <a:pt x="581575" y="584212"/>
                      </a:cubicBezTo>
                      <a:cubicBezTo>
                        <a:pt x="586337" y="579449"/>
                        <a:pt x="566335" y="551827"/>
                        <a:pt x="523473" y="501345"/>
                      </a:cubicBezTo>
                      <a:cubicBezTo>
                        <a:pt x="489183" y="461340"/>
                        <a:pt x="447273" y="416573"/>
                        <a:pt x="398696" y="366091"/>
                      </a:cubicBezTo>
                      <a:cubicBezTo>
                        <a:pt x="468228" y="364186"/>
                        <a:pt x="530140" y="362282"/>
                        <a:pt x="582527" y="358472"/>
                      </a:cubicBezTo>
                      <a:close/>
                    </a:path>
                  </a:pathLst>
                </a:custGeom>
                <a:solidFill>
                  <a:srgbClr val="65656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Graphic 40">
                <a:extLst>
                  <a:ext uri="{FF2B5EF4-FFF2-40B4-BE49-F238E27FC236}">
                    <a16:creationId xmlns:a16="http://schemas.microsoft.com/office/drawing/2014/main" id="{6DDA28EA-E9A0-4FFE-865F-C38DC0388FE1}"/>
                  </a:ext>
                </a:extLst>
              </p:cNvPr>
              <p:cNvGrpSpPr/>
              <p:nvPr/>
            </p:nvGrpSpPr>
            <p:grpSpPr>
              <a:xfrm>
                <a:off x="3024627" y="2978948"/>
                <a:ext cx="6170326" cy="459200"/>
                <a:chOff x="3024627" y="2978948"/>
                <a:chExt cx="6170326" cy="459200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DDD8E5E-AC5D-4A3A-9985-21D156795210}"/>
                    </a:ext>
                  </a:extLst>
                </p:cNvPr>
                <p:cNvSpPr/>
                <p:nvPr/>
              </p:nvSpPr>
              <p:spPr>
                <a:xfrm>
                  <a:off x="6005512" y="3003232"/>
                  <a:ext cx="319087" cy="55244"/>
                </a:xfrm>
                <a:custGeom>
                  <a:avLst/>
                  <a:gdLst>
                    <a:gd name="connsiteX0" fmla="*/ 319859 w 319087"/>
                    <a:gd name="connsiteY0" fmla="*/ 260 h 55244"/>
                    <a:gd name="connsiteX1" fmla="*/ 772 w 319087"/>
                    <a:gd name="connsiteY1" fmla="*/ 260 h 55244"/>
                    <a:gd name="connsiteX2" fmla="*/ 772 w 319087"/>
                    <a:gd name="connsiteY2" fmla="*/ 55505 h 55244"/>
                    <a:gd name="connsiteX3" fmla="*/ 319859 w 319087"/>
                    <a:gd name="connsiteY3" fmla="*/ 55505 h 55244"/>
                    <a:gd name="connsiteX4" fmla="*/ 319859 w 319087"/>
                    <a:gd name="connsiteY4" fmla="*/ 260 h 55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087" h="55244">
                      <a:moveTo>
                        <a:pt x="319859" y="260"/>
                      </a:moveTo>
                      <a:lnTo>
                        <a:pt x="772" y="260"/>
                      </a:lnTo>
                      <a:lnTo>
                        <a:pt x="772" y="55505"/>
                      </a:lnTo>
                      <a:lnTo>
                        <a:pt x="319859" y="55505"/>
                      </a:lnTo>
                      <a:lnTo>
                        <a:pt x="319859" y="260"/>
                      </a:lnTo>
                      <a:close/>
                    </a:path>
                  </a:pathLst>
                </a:custGeom>
                <a:solidFill>
                  <a:srgbClr val="EF001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9" name="Graphic 40">
                  <a:extLst>
                    <a:ext uri="{FF2B5EF4-FFF2-40B4-BE49-F238E27FC236}">
                      <a16:creationId xmlns:a16="http://schemas.microsoft.com/office/drawing/2014/main" id="{6DDA28EA-E9A0-4FFE-865F-C38DC0388FE1}"/>
                    </a:ext>
                  </a:extLst>
                </p:cNvPr>
                <p:cNvGrpSpPr/>
                <p:nvPr/>
              </p:nvGrpSpPr>
              <p:grpSpPr>
                <a:xfrm>
                  <a:off x="3024627" y="2978948"/>
                  <a:ext cx="6170326" cy="459200"/>
                  <a:chOff x="3024627" y="2978948"/>
                  <a:chExt cx="6170326" cy="459200"/>
                </a:xfrm>
              </p:grpSpPr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0AB1A73C-D1B0-4064-B324-7D533A44A25A}"/>
                      </a:ext>
                    </a:extLst>
                  </p:cNvPr>
                  <p:cNvSpPr/>
                  <p:nvPr/>
                </p:nvSpPr>
                <p:spPr>
                  <a:xfrm>
                    <a:off x="3024627" y="3113478"/>
                    <a:ext cx="229356" cy="324670"/>
                  </a:xfrm>
                  <a:custGeom>
                    <a:avLst/>
                    <a:gdLst>
                      <a:gd name="connsiteX0" fmla="*/ 58216 w 229356"/>
                      <a:gd name="connsiteY0" fmla="*/ 12403 h 324670"/>
                      <a:gd name="connsiteX1" fmla="*/ 10591 w 229356"/>
                      <a:gd name="connsiteY1" fmla="*/ 50503 h 324670"/>
                      <a:gd name="connsiteX2" fmla="*/ 2971 w 229356"/>
                      <a:gd name="connsiteY2" fmla="*/ 109558 h 324670"/>
                      <a:gd name="connsiteX3" fmla="*/ 43929 w 229356"/>
                      <a:gd name="connsiteY3" fmla="*/ 265768 h 324670"/>
                      <a:gd name="connsiteX4" fmla="*/ 81076 w 229356"/>
                      <a:gd name="connsiteY4" fmla="*/ 312441 h 324670"/>
                      <a:gd name="connsiteX5" fmla="*/ 140131 w 229356"/>
                      <a:gd name="connsiteY5" fmla="*/ 322918 h 324670"/>
                      <a:gd name="connsiteX6" fmla="*/ 169659 w 229356"/>
                      <a:gd name="connsiteY6" fmla="*/ 312441 h 324670"/>
                      <a:gd name="connsiteX7" fmla="*/ 217284 w 229356"/>
                      <a:gd name="connsiteY7" fmla="*/ 275293 h 324670"/>
                      <a:gd name="connsiteX8" fmla="*/ 226809 w 229356"/>
                      <a:gd name="connsiteY8" fmla="*/ 216238 h 324670"/>
                      <a:gd name="connsiteX9" fmla="*/ 184899 w 229356"/>
                      <a:gd name="connsiteY9" fmla="*/ 60028 h 324670"/>
                      <a:gd name="connsiteX10" fmla="*/ 145846 w 229356"/>
                      <a:gd name="connsiteY10" fmla="*/ 12403 h 324670"/>
                      <a:gd name="connsiteX11" fmla="*/ 86791 w 229356"/>
                      <a:gd name="connsiteY11" fmla="*/ 2878 h 324670"/>
                      <a:gd name="connsiteX12" fmla="*/ 58216 w 229356"/>
                      <a:gd name="connsiteY12" fmla="*/ 12403 h 324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29356" h="324670">
                        <a:moveTo>
                          <a:pt x="58216" y="12403"/>
                        </a:moveTo>
                        <a:cubicBezTo>
                          <a:pt x="37261" y="18118"/>
                          <a:pt x="21069" y="30501"/>
                          <a:pt x="10591" y="50503"/>
                        </a:cubicBezTo>
                        <a:cubicBezTo>
                          <a:pt x="114" y="70506"/>
                          <a:pt x="-2744" y="89556"/>
                          <a:pt x="2971" y="109558"/>
                        </a:cubicBezTo>
                        <a:lnTo>
                          <a:pt x="43929" y="265768"/>
                        </a:lnTo>
                        <a:cubicBezTo>
                          <a:pt x="48691" y="286723"/>
                          <a:pt x="61074" y="301963"/>
                          <a:pt x="81076" y="312441"/>
                        </a:cubicBezTo>
                        <a:cubicBezTo>
                          <a:pt x="99174" y="323871"/>
                          <a:pt x="119176" y="327681"/>
                          <a:pt x="140131" y="322918"/>
                        </a:cubicBezTo>
                        <a:lnTo>
                          <a:pt x="169659" y="312441"/>
                        </a:lnTo>
                        <a:cubicBezTo>
                          <a:pt x="190614" y="307678"/>
                          <a:pt x="206806" y="295296"/>
                          <a:pt x="217284" y="275293"/>
                        </a:cubicBezTo>
                        <a:cubicBezTo>
                          <a:pt x="228714" y="257196"/>
                          <a:pt x="232524" y="237193"/>
                          <a:pt x="226809" y="216238"/>
                        </a:cubicBezTo>
                        <a:lnTo>
                          <a:pt x="184899" y="60028"/>
                        </a:lnTo>
                        <a:cubicBezTo>
                          <a:pt x="179184" y="40026"/>
                          <a:pt x="166801" y="24786"/>
                          <a:pt x="145846" y="12403"/>
                        </a:cubicBezTo>
                        <a:cubicBezTo>
                          <a:pt x="127749" y="973"/>
                          <a:pt x="107746" y="-2837"/>
                          <a:pt x="86791" y="2878"/>
                        </a:cubicBezTo>
                        <a:lnTo>
                          <a:pt x="58216" y="12403"/>
                        </a:lnTo>
                        <a:close/>
                      </a:path>
                    </a:pathLst>
                  </a:custGeom>
                  <a:solidFill>
                    <a:srgbClr val="B41C00"/>
                  </a:solidFill>
                  <a:ln w="285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72746406-460C-452D-AA11-F207C3BEA109}"/>
                      </a:ext>
                    </a:extLst>
                  </p:cNvPr>
                  <p:cNvSpPr/>
                  <p:nvPr/>
                </p:nvSpPr>
                <p:spPr>
                  <a:xfrm>
                    <a:off x="8916824" y="2978948"/>
                    <a:ext cx="278130" cy="436827"/>
                  </a:xfrm>
                  <a:custGeom>
                    <a:avLst/>
                    <a:gdLst>
                      <a:gd name="connsiteX0" fmla="*/ 185819 w 278130"/>
                      <a:gd name="connsiteY0" fmla="*/ 5011 h 436827"/>
                      <a:gd name="connsiteX1" fmla="*/ 142957 w 278130"/>
                      <a:gd name="connsiteY1" fmla="*/ 1201 h 436827"/>
                      <a:gd name="connsiteX2" fmla="*/ 63899 w 278130"/>
                      <a:gd name="connsiteY2" fmla="*/ 25013 h 436827"/>
                      <a:gd name="connsiteX3" fmla="*/ 22942 w 278130"/>
                      <a:gd name="connsiteY3" fmla="*/ 94546 h 436827"/>
                      <a:gd name="connsiteX4" fmla="*/ 1035 w 278130"/>
                      <a:gd name="connsiteY4" fmla="*/ 311716 h 436827"/>
                      <a:gd name="connsiteX5" fmla="*/ 22942 w 278130"/>
                      <a:gd name="connsiteY5" fmla="*/ 390773 h 436827"/>
                      <a:gd name="connsiteX6" fmla="*/ 94380 w 278130"/>
                      <a:gd name="connsiteY6" fmla="*/ 430778 h 436827"/>
                      <a:gd name="connsiteX7" fmla="*/ 137242 w 278130"/>
                      <a:gd name="connsiteY7" fmla="*/ 436493 h 436827"/>
                      <a:gd name="connsiteX8" fmla="*/ 213442 w 278130"/>
                      <a:gd name="connsiteY8" fmla="*/ 414586 h 436827"/>
                      <a:gd name="connsiteX9" fmla="*/ 253447 w 278130"/>
                      <a:gd name="connsiteY9" fmla="*/ 344101 h 436827"/>
                      <a:gd name="connsiteX10" fmla="*/ 277260 w 278130"/>
                      <a:gd name="connsiteY10" fmla="*/ 125026 h 436827"/>
                      <a:gd name="connsiteX11" fmla="*/ 253447 w 278130"/>
                      <a:gd name="connsiteY11" fmla="*/ 48826 h 436827"/>
                      <a:gd name="connsiteX12" fmla="*/ 185819 w 278130"/>
                      <a:gd name="connsiteY12" fmla="*/ 5011 h 4368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8130" h="436827">
                        <a:moveTo>
                          <a:pt x="185819" y="5011"/>
                        </a:moveTo>
                        <a:lnTo>
                          <a:pt x="142957" y="1201"/>
                        </a:lnTo>
                        <a:cubicBezTo>
                          <a:pt x="114382" y="-2609"/>
                          <a:pt x="87712" y="5011"/>
                          <a:pt x="63899" y="25013"/>
                        </a:cubicBezTo>
                        <a:cubicBezTo>
                          <a:pt x="40087" y="42158"/>
                          <a:pt x="26752" y="65018"/>
                          <a:pt x="22942" y="94546"/>
                        </a:cubicBezTo>
                        <a:lnTo>
                          <a:pt x="1035" y="311716"/>
                        </a:lnTo>
                        <a:cubicBezTo>
                          <a:pt x="-2776" y="340291"/>
                          <a:pt x="4844" y="366961"/>
                          <a:pt x="22942" y="390773"/>
                        </a:cubicBezTo>
                        <a:cubicBezTo>
                          <a:pt x="41040" y="414586"/>
                          <a:pt x="64852" y="427921"/>
                          <a:pt x="94380" y="430778"/>
                        </a:cubicBezTo>
                        <a:lnTo>
                          <a:pt x="137242" y="436493"/>
                        </a:lnTo>
                        <a:cubicBezTo>
                          <a:pt x="163912" y="439351"/>
                          <a:pt x="188677" y="431731"/>
                          <a:pt x="213442" y="414586"/>
                        </a:cubicBezTo>
                        <a:cubicBezTo>
                          <a:pt x="236302" y="393631"/>
                          <a:pt x="249637" y="369818"/>
                          <a:pt x="253447" y="344101"/>
                        </a:cubicBezTo>
                        <a:lnTo>
                          <a:pt x="277260" y="125026"/>
                        </a:lnTo>
                        <a:cubicBezTo>
                          <a:pt x="281069" y="96451"/>
                          <a:pt x="273449" y="70733"/>
                          <a:pt x="253447" y="48826"/>
                        </a:cubicBezTo>
                        <a:cubicBezTo>
                          <a:pt x="234397" y="23108"/>
                          <a:pt x="212490" y="8821"/>
                          <a:pt x="185819" y="5011"/>
                        </a:cubicBezTo>
                        <a:close/>
                      </a:path>
                    </a:pathLst>
                  </a:custGeom>
                  <a:solidFill>
                    <a:srgbClr val="F9CF28"/>
                  </a:solidFill>
                  <a:ln w="285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8DF0929-06EF-4AE4-B811-D066DD432AEF}"/>
                </a:ext>
              </a:extLst>
            </p:cNvPr>
            <p:cNvGrpSpPr/>
            <p:nvPr/>
          </p:nvGrpSpPr>
          <p:grpSpPr>
            <a:xfrm>
              <a:off x="5973543" y="1392223"/>
              <a:ext cx="778424" cy="291893"/>
              <a:chOff x="9916541" y="907689"/>
              <a:chExt cx="1829452" cy="686007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2014E4E-8A89-4C82-A8CC-8330826CD59D}"/>
                  </a:ext>
                </a:extLst>
              </p:cNvPr>
              <p:cNvSpPr/>
              <p:nvPr/>
            </p:nvSpPr>
            <p:spPr>
              <a:xfrm>
                <a:off x="9916558" y="1181955"/>
                <a:ext cx="1829435" cy="274176"/>
              </a:xfrm>
              <a:custGeom>
                <a:avLst/>
                <a:gdLst>
                  <a:gd name="connsiteX0" fmla="*/ 1604458 w 1829435"/>
                  <a:gd name="connsiteY0" fmla="*/ 152373 h 274176"/>
                  <a:gd name="connsiteX1" fmla="*/ 1488864 w 1829435"/>
                  <a:gd name="connsiteY1" fmla="*/ 103652 h 274176"/>
                  <a:gd name="connsiteX2" fmla="*/ 1371838 w 1829435"/>
                  <a:gd name="connsiteY2" fmla="*/ 152373 h 274176"/>
                  <a:gd name="connsiteX3" fmla="*/ 1331714 w 1829435"/>
                  <a:gd name="connsiteY3" fmla="*/ 222112 h 274176"/>
                  <a:gd name="connsiteX4" fmla="*/ 464763 w 1829435"/>
                  <a:gd name="connsiteY4" fmla="*/ 222112 h 274176"/>
                  <a:gd name="connsiteX5" fmla="*/ 423206 w 1829435"/>
                  <a:gd name="connsiteY5" fmla="*/ 152373 h 274176"/>
                  <a:gd name="connsiteX6" fmla="*/ 307613 w 1829435"/>
                  <a:gd name="connsiteY6" fmla="*/ 103652 h 274176"/>
                  <a:gd name="connsiteX7" fmla="*/ 190586 w 1829435"/>
                  <a:gd name="connsiteY7" fmla="*/ 152373 h 274176"/>
                  <a:gd name="connsiteX8" fmla="*/ 150463 w 1829435"/>
                  <a:gd name="connsiteY8" fmla="*/ 222112 h 274176"/>
                  <a:gd name="connsiteX9" fmla="*/ 0 w 1829435"/>
                  <a:gd name="connsiteY9" fmla="*/ 222112 h 274176"/>
                  <a:gd name="connsiteX10" fmla="*/ 0 w 1829435"/>
                  <a:gd name="connsiteY10" fmla="*/ 274177 h 274176"/>
                  <a:gd name="connsiteX11" fmla="*/ 1829436 w 1829435"/>
                  <a:gd name="connsiteY11" fmla="*/ 274177 h 274176"/>
                  <a:gd name="connsiteX12" fmla="*/ 1829436 w 1829435"/>
                  <a:gd name="connsiteY12" fmla="*/ 222112 h 274176"/>
                  <a:gd name="connsiteX13" fmla="*/ 1646014 w 1829435"/>
                  <a:gd name="connsiteY13" fmla="*/ 222112 h 274176"/>
                  <a:gd name="connsiteX14" fmla="*/ 1604458 w 1829435"/>
                  <a:gd name="connsiteY14" fmla="*/ 152373 h 274176"/>
                  <a:gd name="connsiteX15" fmla="*/ 940511 w 1829435"/>
                  <a:gd name="connsiteY15" fmla="*/ 44900 h 274176"/>
                  <a:gd name="connsiteX16" fmla="*/ 940511 w 1829435"/>
                  <a:gd name="connsiteY16" fmla="*/ 0 h 274176"/>
                  <a:gd name="connsiteX17" fmla="*/ 815842 w 1829435"/>
                  <a:gd name="connsiteY17" fmla="*/ 0 h 274176"/>
                  <a:gd name="connsiteX18" fmla="*/ 815842 w 1829435"/>
                  <a:gd name="connsiteY18" fmla="*/ 44900 h 274176"/>
                  <a:gd name="connsiteX19" fmla="*/ 940511 w 1829435"/>
                  <a:gd name="connsiteY19" fmla="*/ 44900 h 274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29435" h="274176">
                    <a:moveTo>
                      <a:pt x="1604458" y="152373"/>
                    </a:moveTo>
                    <a:cubicBezTo>
                      <a:pt x="1572455" y="119893"/>
                      <a:pt x="1533764" y="103652"/>
                      <a:pt x="1488864" y="103652"/>
                    </a:cubicBezTo>
                    <a:cubicBezTo>
                      <a:pt x="1443487" y="103652"/>
                      <a:pt x="1404319" y="119893"/>
                      <a:pt x="1371838" y="152373"/>
                    </a:cubicBezTo>
                    <a:cubicBezTo>
                      <a:pt x="1352254" y="173390"/>
                      <a:pt x="1338879" y="196318"/>
                      <a:pt x="1331714" y="222112"/>
                    </a:cubicBezTo>
                    <a:lnTo>
                      <a:pt x="464763" y="222112"/>
                    </a:lnTo>
                    <a:cubicBezTo>
                      <a:pt x="457120" y="196796"/>
                      <a:pt x="443268" y="173390"/>
                      <a:pt x="423206" y="152373"/>
                    </a:cubicBezTo>
                    <a:cubicBezTo>
                      <a:pt x="391203" y="119893"/>
                      <a:pt x="352513" y="103652"/>
                      <a:pt x="307613" y="103652"/>
                    </a:cubicBezTo>
                    <a:cubicBezTo>
                      <a:pt x="262235" y="103652"/>
                      <a:pt x="223067" y="119893"/>
                      <a:pt x="190586" y="152373"/>
                    </a:cubicBezTo>
                    <a:cubicBezTo>
                      <a:pt x="171002" y="173390"/>
                      <a:pt x="157628" y="196318"/>
                      <a:pt x="150463" y="222112"/>
                    </a:cubicBezTo>
                    <a:lnTo>
                      <a:pt x="0" y="222112"/>
                    </a:lnTo>
                    <a:lnTo>
                      <a:pt x="0" y="274177"/>
                    </a:lnTo>
                    <a:lnTo>
                      <a:pt x="1829436" y="274177"/>
                    </a:lnTo>
                    <a:lnTo>
                      <a:pt x="1829436" y="222112"/>
                    </a:lnTo>
                    <a:lnTo>
                      <a:pt x="1646014" y="222112"/>
                    </a:lnTo>
                    <a:cubicBezTo>
                      <a:pt x="1637894" y="196796"/>
                      <a:pt x="1624042" y="173390"/>
                      <a:pt x="1604458" y="152373"/>
                    </a:cubicBezTo>
                    <a:moveTo>
                      <a:pt x="940511" y="44900"/>
                    </a:moveTo>
                    <a:cubicBezTo>
                      <a:pt x="952931" y="29137"/>
                      <a:pt x="952931" y="14330"/>
                      <a:pt x="940511" y="0"/>
                    </a:cubicBezTo>
                    <a:lnTo>
                      <a:pt x="815842" y="0"/>
                    </a:lnTo>
                    <a:cubicBezTo>
                      <a:pt x="803901" y="13375"/>
                      <a:pt x="803901" y="28182"/>
                      <a:pt x="815842" y="44900"/>
                    </a:cubicBezTo>
                    <a:lnTo>
                      <a:pt x="940511" y="44900"/>
                    </a:lnTo>
                    <a:close/>
                  </a:path>
                </a:pathLst>
              </a:custGeom>
              <a:solidFill>
                <a:srgbClr val="595959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874DC64-97F9-4A66-9F78-CB1F160E7634}"/>
                  </a:ext>
                </a:extLst>
              </p:cNvPr>
              <p:cNvSpPr/>
              <p:nvPr/>
            </p:nvSpPr>
            <p:spPr>
              <a:xfrm>
                <a:off x="9916558" y="1181955"/>
                <a:ext cx="1829435" cy="274176"/>
              </a:xfrm>
              <a:custGeom>
                <a:avLst/>
                <a:gdLst>
                  <a:gd name="connsiteX0" fmla="*/ 1604458 w 1829435"/>
                  <a:gd name="connsiteY0" fmla="*/ 152373 h 274176"/>
                  <a:gd name="connsiteX1" fmla="*/ 1488864 w 1829435"/>
                  <a:gd name="connsiteY1" fmla="*/ 103652 h 274176"/>
                  <a:gd name="connsiteX2" fmla="*/ 1371838 w 1829435"/>
                  <a:gd name="connsiteY2" fmla="*/ 152373 h 274176"/>
                  <a:gd name="connsiteX3" fmla="*/ 1331714 w 1829435"/>
                  <a:gd name="connsiteY3" fmla="*/ 222112 h 274176"/>
                  <a:gd name="connsiteX4" fmla="*/ 464763 w 1829435"/>
                  <a:gd name="connsiteY4" fmla="*/ 222112 h 274176"/>
                  <a:gd name="connsiteX5" fmla="*/ 423206 w 1829435"/>
                  <a:gd name="connsiteY5" fmla="*/ 152373 h 274176"/>
                  <a:gd name="connsiteX6" fmla="*/ 307613 w 1829435"/>
                  <a:gd name="connsiteY6" fmla="*/ 103652 h 274176"/>
                  <a:gd name="connsiteX7" fmla="*/ 190586 w 1829435"/>
                  <a:gd name="connsiteY7" fmla="*/ 152373 h 274176"/>
                  <a:gd name="connsiteX8" fmla="*/ 150463 w 1829435"/>
                  <a:gd name="connsiteY8" fmla="*/ 222112 h 274176"/>
                  <a:gd name="connsiteX9" fmla="*/ 0 w 1829435"/>
                  <a:gd name="connsiteY9" fmla="*/ 222112 h 274176"/>
                  <a:gd name="connsiteX10" fmla="*/ 0 w 1829435"/>
                  <a:gd name="connsiteY10" fmla="*/ 274177 h 274176"/>
                  <a:gd name="connsiteX11" fmla="*/ 1829436 w 1829435"/>
                  <a:gd name="connsiteY11" fmla="*/ 274177 h 274176"/>
                  <a:gd name="connsiteX12" fmla="*/ 1829436 w 1829435"/>
                  <a:gd name="connsiteY12" fmla="*/ 222112 h 274176"/>
                  <a:gd name="connsiteX13" fmla="*/ 1646014 w 1829435"/>
                  <a:gd name="connsiteY13" fmla="*/ 222112 h 274176"/>
                  <a:gd name="connsiteX14" fmla="*/ 1604458 w 1829435"/>
                  <a:gd name="connsiteY14" fmla="*/ 152373 h 274176"/>
                  <a:gd name="connsiteX15" fmla="*/ 940511 w 1829435"/>
                  <a:gd name="connsiteY15" fmla="*/ 44900 h 274176"/>
                  <a:gd name="connsiteX16" fmla="*/ 940511 w 1829435"/>
                  <a:gd name="connsiteY16" fmla="*/ 0 h 274176"/>
                  <a:gd name="connsiteX17" fmla="*/ 815842 w 1829435"/>
                  <a:gd name="connsiteY17" fmla="*/ 0 h 274176"/>
                  <a:gd name="connsiteX18" fmla="*/ 815842 w 1829435"/>
                  <a:gd name="connsiteY18" fmla="*/ 44900 h 274176"/>
                  <a:gd name="connsiteX19" fmla="*/ 940511 w 1829435"/>
                  <a:gd name="connsiteY19" fmla="*/ 44900 h 274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29435" h="274176">
                    <a:moveTo>
                      <a:pt x="1604458" y="152373"/>
                    </a:moveTo>
                    <a:cubicBezTo>
                      <a:pt x="1572455" y="119893"/>
                      <a:pt x="1533764" y="103652"/>
                      <a:pt x="1488864" y="103652"/>
                    </a:cubicBezTo>
                    <a:cubicBezTo>
                      <a:pt x="1443487" y="103652"/>
                      <a:pt x="1404319" y="119893"/>
                      <a:pt x="1371838" y="152373"/>
                    </a:cubicBezTo>
                    <a:cubicBezTo>
                      <a:pt x="1352254" y="173390"/>
                      <a:pt x="1338879" y="196318"/>
                      <a:pt x="1331714" y="222112"/>
                    </a:cubicBezTo>
                    <a:lnTo>
                      <a:pt x="464763" y="222112"/>
                    </a:lnTo>
                    <a:cubicBezTo>
                      <a:pt x="457120" y="196796"/>
                      <a:pt x="443268" y="173390"/>
                      <a:pt x="423206" y="152373"/>
                    </a:cubicBezTo>
                    <a:cubicBezTo>
                      <a:pt x="391203" y="119893"/>
                      <a:pt x="352513" y="103652"/>
                      <a:pt x="307613" y="103652"/>
                    </a:cubicBezTo>
                    <a:cubicBezTo>
                      <a:pt x="262235" y="103652"/>
                      <a:pt x="223067" y="119893"/>
                      <a:pt x="190586" y="152373"/>
                    </a:cubicBezTo>
                    <a:cubicBezTo>
                      <a:pt x="171002" y="173390"/>
                      <a:pt x="157628" y="196318"/>
                      <a:pt x="150463" y="222112"/>
                    </a:cubicBezTo>
                    <a:lnTo>
                      <a:pt x="0" y="222112"/>
                    </a:lnTo>
                    <a:lnTo>
                      <a:pt x="0" y="274177"/>
                    </a:lnTo>
                    <a:lnTo>
                      <a:pt x="1829436" y="274177"/>
                    </a:lnTo>
                    <a:lnTo>
                      <a:pt x="1829436" y="222112"/>
                    </a:lnTo>
                    <a:lnTo>
                      <a:pt x="1646014" y="222112"/>
                    </a:lnTo>
                    <a:cubicBezTo>
                      <a:pt x="1637894" y="196796"/>
                      <a:pt x="1624042" y="173390"/>
                      <a:pt x="1604458" y="152373"/>
                    </a:cubicBezTo>
                    <a:moveTo>
                      <a:pt x="940511" y="44900"/>
                    </a:moveTo>
                    <a:cubicBezTo>
                      <a:pt x="952931" y="29137"/>
                      <a:pt x="952931" y="14330"/>
                      <a:pt x="940511" y="0"/>
                    </a:cubicBezTo>
                    <a:lnTo>
                      <a:pt x="815842" y="0"/>
                    </a:lnTo>
                    <a:cubicBezTo>
                      <a:pt x="803901" y="13375"/>
                      <a:pt x="803901" y="28182"/>
                      <a:pt x="815842" y="44900"/>
                    </a:cubicBezTo>
                    <a:lnTo>
                      <a:pt x="940511" y="44900"/>
                    </a:lnTo>
                    <a:close/>
                  </a:path>
                </a:pathLst>
              </a:custGeom>
              <a:no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56AC375-3670-47F4-A057-654E0276AD3A}"/>
                  </a:ext>
                </a:extLst>
              </p:cNvPr>
              <p:cNvSpPr/>
              <p:nvPr/>
            </p:nvSpPr>
            <p:spPr>
              <a:xfrm>
                <a:off x="9916541" y="907689"/>
                <a:ext cx="1806525" cy="503064"/>
              </a:xfrm>
              <a:custGeom>
                <a:avLst/>
                <a:gdLst>
                  <a:gd name="connsiteX0" fmla="*/ 1481717 w 1806525"/>
                  <a:gd name="connsiteY0" fmla="*/ 388426 h 503064"/>
                  <a:gd name="connsiteX1" fmla="*/ 1595878 w 1806525"/>
                  <a:gd name="connsiteY1" fmla="*/ 435715 h 503064"/>
                  <a:gd name="connsiteX2" fmla="*/ 1636957 w 1806525"/>
                  <a:gd name="connsiteY2" fmla="*/ 503065 h 503064"/>
                  <a:gd name="connsiteX3" fmla="*/ 1806526 w 1806525"/>
                  <a:gd name="connsiteY3" fmla="*/ 503065 h 503064"/>
                  <a:gd name="connsiteX4" fmla="*/ 1806526 w 1806525"/>
                  <a:gd name="connsiteY4" fmla="*/ 408010 h 503064"/>
                  <a:gd name="connsiteX5" fmla="*/ 1327911 w 1806525"/>
                  <a:gd name="connsiteY5" fmla="*/ 228888 h 503064"/>
                  <a:gd name="connsiteX6" fmla="*/ 909481 w 1806525"/>
                  <a:gd name="connsiteY6" fmla="*/ 89 h 503064"/>
                  <a:gd name="connsiteX7" fmla="*/ 33932 w 1806525"/>
                  <a:gd name="connsiteY7" fmla="*/ 357856 h 503064"/>
                  <a:gd name="connsiteX8" fmla="*/ 33932 w 1806525"/>
                  <a:gd name="connsiteY8" fmla="*/ 391292 h 503064"/>
                  <a:gd name="connsiteX9" fmla="*/ 18 w 1806525"/>
                  <a:gd name="connsiteY9" fmla="*/ 426639 h 503064"/>
                  <a:gd name="connsiteX10" fmla="*/ 27722 w 1806525"/>
                  <a:gd name="connsiteY10" fmla="*/ 469151 h 503064"/>
                  <a:gd name="connsiteX11" fmla="*/ 27722 w 1806525"/>
                  <a:gd name="connsiteY11" fmla="*/ 502587 h 503064"/>
                  <a:gd name="connsiteX12" fmla="*/ 160989 w 1806525"/>
                  <a:gd name="connsiteY12" fmla="*/ 502587 h 503064"/>
                  <a:gd name="connsiteX13" fmla="*/ 200635 w 1806525"/>
                  <a:gd name="connsiteY13" fmla="*/ 435237 h 503064"/>
                  <a:gd name="connsiteX14" fmla="*/ 315751 w 1806525"/>
                  <a:gd name="connsiteY14" fmla="*/ 387949 h 503064"/>
                  <a:gd name="connsiteX15" fmla="*/ 429911 w 1806525"/>
                  <a:gd name="connsiteY15" fmla="*/ 435237 h 503064"/>
                  <a:gd name="connsiteX16" fmla="*/ 470990 w 1806525"/>
                  <a:gd name="connsiteY16" fmla="*/ 502587 h 503064"/>
                  <a:gd name="connsiteX17" fmla="*/ 1326956 w 1806525"/>
                  <a:gd name="connsiteY17" fmla="*/ 502587 h 503064"/>
                  <a:gd name="connsiteX18" fmla="*/ 1366602 w 1806525"/>
                  <a:gd name="connsiteY18" fmla="*/ 435237 h 503064"/>
                  <a:gd name="connsiteX19" fmla="*/ 1481717 w 1806525"/>
                  <a:gd name="connsiteY19" fmla="*/ 388426 h 503064"/>
                  <a:gd name="connsiteX20" fmla="*/ 940529 w 1806525"/>
                  <a:gd name="connsiteY20" fmla="*/ 288118 h 503064"/>
                  <a:gd name="connsiteX21" fmla="*/ 940529 w 1806525"/>
                  <a:gd name="connsiteY21" fmla="*/ 331585 h 503064"/>
                  <a:gd name="connsiteX22" fmla="*/ 817771 w 1806525"/>
                  <a:gd name="connsiteY22" fmla="*/ 331585 h 503064"/>
                  <a:gd name="connsiteX23" fmla="*/ 817771 w 1806525"/>
                  <a:gd name="connsiteY23" fmla="*/ 288118 h 503064"/>
                  <a:gd name="connsiteX24" fmla="*/ 940529 w 1806525"/>
                  <a:gd name="connsiteY24" fmla="*/ 288118 h 503064"/>
                  <a:gd name="connsiteX25" fmla="*/ 808695 w 1806525"/>
                  <a:gd name="connsiteY25" fmla="*/ 228888 h 503064"/>
                  <a:gd name="connsiteX26" fmla="*/ 808695 w 1806525"/>
                  <a:gd name="connsiteY26" fmla="*/ 42123 h 503064"/>
                  <a:gd name="connsiteX27" fmla="*/ 1257217 w 1806525"/>
                  <a:gd name="connsiteY27" fmla="*/ 228888 h 503064"/>
                  <a:gd name="connsiteX28" fmla="*/ 808695 w 1806525"/>
                  <a:gd name="connsiteY28" fmla="*/ 228888 h 503064"/>
                  <a:gd name="connsiteX29" fmla="*/ 757586 w 1806525"/>
                  <a:gd name="connsiteY29" fmla="*/ 45467 h 503064"/>
                  <a:gd name="connsiteX30" fmla="*/ 757586 w 1806525"/>
                  <a:gd name="connsiteY30" fmla="*/ 228410 h 503064"/>
                  <a:gd name="connsiteX31" fmla="*/ 309064 w 1806525"/>
                  <a:gd name="connsiteY31" fmla="*/ 228410 h 503064"/>
                  <a:gd name="connsiteX32" fmla="*/ 757586 w 1806525"/>
                  <a:gd name="connsiteY32" fmla="*/ 45467 h 50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806525" h="503064">
                    <a:moveTo>
                      <a:pt x="1481717" y="388426"/>
                    </a:moveTo>
                    <a:cubicBezTo>
                      <a:pt x="1526140" y="388426"/>
                      <a:pt x="1564353" y="404189"/>
                      <a:pt x="1595878" y="435715"/>
                    </a:cubicBezTo>
                    <a:cubicBezTo>
                      <a:pt x="1615462" y="455776"/>
                      <a:pt x="1629314" y="478226"/>
                      <a:pt x="1636957" y="503065"/>
                    </a:cubicBezTo>
                    <a:lnTo>
                      <a:pt x="1806526" y="503065"/>
                    </a:lnTo>
                    <a:lnTo>
                      <a:pt x="1806526" y="408010"/>
                    </a:lnTo>
                    <a:cubicBezTo>
                      <a:pt x="1784076" y="290029"/>
                      <a:pt x="1624538" y="230321"/>
                      <a:pt x="1327911" y="228888"/>
                    </a:cubicBezTo>
                    <a:cubicBezTo>
                      <a:pt x="1164074" y="81769"/>
                      <a:pt x="1024597" y="5343"/>
                      <a:pt x="909481" y="89"/>
                    </a:cubicBezTo>
                    <a:cubicBezTo>
                      <a:pt x="634827" y="-3732"/>
                      <a:pt x="342977" y="115205"/>
                      <a:pt x="33932" y="357856"/>
                    </a:cubicBezTo>
                    <a:lnTo>
                      <a:pt x="33932" y="391292"/>
                    </a:lnTo>
                    <a:cubicBezTo>
                      <a:pt x="11482" y="397980"/>
                      <a:pt x="18" y="409921"/>
                      <a:pt x="18" y="426639"/>
                    </a:cubicBezTo>
                    <a:cubicBezTo>
                      <a:pt x="-460" y="446223"/>
                      <a:pt x="8616" y="460075"/>
                      <a:pt x="27722" y="469151"/>
                    </a:cubicBezTo>
                    <a:lnTo>
                      <a:pt x="27722" y="502587"/>
                    </a:lnTo>
                    <a:lnTo>
                      <a:pt x="160989" y="502587"/>
                    </a:lnTo>
                    <a:cubicBezTo>
                      <a:pt x="168154" y="478226"/>
                      <a:pt x="181528" y="455776"/>
                      <a:pt x="200635" y="435237"/>
                    </a:cubicBezTo>
                    <a:cubicBezTo>
                      <a:pt x="232638" y="403711"/>
                      <a:pt x="271328" y="387949"/>
                      <a:pt x="315751" y="387949"/>
                    </a:cubicBezTo>
                    <a:cubicBezTo>
                      <a:pt x="360173" y="387949"/>
                      <a:pt x="398386" y="403711"/>
                      <a:pt x="429911" y="435237"/>
                    </a:cubicBezTo>
                    <a:cubicBezTo>
                      <a:pt x="449495" y="455299"/>
                      <a:pt x="463348" y="477749"/>
                      <a:pt x="470990" y="502587"/>
                    </a:cubicBezTo>
                    <a:lnTo>
                      <a:pt x="1326956" y="502587"/>
                    </a:lnTo>
                    <a:cubicBezTo>
                      <a:pt x="1334121" y="478226"/>
                      <a:pt x="1347495" y="455776"/>
                      <a:pt x="1366602" y="435237"/>
                    </a:cubicBezTo>
                    <a:cubicBezTo>
                      <a:pt x="1398605" y="404189"/>
                      <a:pt x="1437295" y="388426"/>
                      <a:pt x="1481717" y="388426"/>
                    </a:cubicBezTo>
                    <a:moveTo>
                      <a:pt x="940529" y="288118"/>
                    </a:moveTo>
                    <a:cubicBezTo>
                      <a:pt x="952948" y="301970"/>
                      <a:pt x="952948" y="316300"/>
                      <a:pt x="940529" y="331585"/>
                    </a:cubicBezTo>
                    <a:lnTo>
                      <a:pt x="817771" y="331585"/>
                    </a:lnTo>
                    <a:cubicBezTo>
                      <a:pt x="805829" y="315822"/>
                      <a:pt x="805829" y="301015"/>
                      <a:pt x="817771" y="288118"/>
                    </a:cubicBezTo>
                    <a:lnTo>
                      <a:pt x="940529" y="288118"/>
                    </a:lnTo>
                    <a:moveTo>
                      <a:pt x="808695" y="228888"/>
                    </a:moveTo>
                    <a:lnTo>
                      <a:pt x="808695" y="42123"/>
                    </a:lnTo>
                    <a:cubicBezTo>
                      <a:pt x="979220" y="20151"/>
                      <a:pt x="1128727" y="82247"/>
                      <a:pt x="1257217" y="228888"/>
                    </a:cubicBezTo>
                    <a:lnTo>
                      <a:pt x="808695" y="228888"/>
                    </a:lnTo>
                    <a:moveTo>
                      <a:pt x="757586" y="45467"/>
                    </a:moveTo>
                    <a:lnTo>
                      <a:pt x="757586" y="228410"/>
                    </a:lnTo>
                    <a:lnTo>
                      <a:pt x="309064" y="228410"/>
                    </a:lnTo>
                    <a:cubicBezTo>
                      <a:pt x="439942" y="137178"/>
                      <a:pt x="589450" y="76515"/>
                      <a:pt x="757586" y="45467"/>
                    </a:cubicBezTo>
                    <a:close/>
                  </a:path>
                </a:pathLst>
              </a:custGeom>
              <a:solidFill>
                <a:srgbClr val="595959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5591D99-361B-4067-BBD6-5E72E27ADC19}"/>
                  </a:ext>
                </a:extLst>
              </p:cNvPr>
              <p:cNvSpPr/>
              <p:nvPr/>
            </p:nvSpPr>
            <p:spPr>
              <a:xfrm>
                <a:off x="9916541" y="907689"/>
                <a:ext cx="1806525" cy="503064"/>
              </a:xfrm>
              <a:custGeom>
                <a:avLst/>
                <a:gdLst>
                  <a:gd name="connsiteX0" fmla="*/ 1481717 w 1806525"/>
                  <a:gd name="connsiteY0" fmla="*/ 388426 h 503064"/>
                  <a:gd name="connsiteX1" fmla="*/ 1595878 w 1806525"/>
                  <a:gd name="connsiteY1" fmla="*/ 435715 h 503064"/>
                  <a:gd name="connsiteX2" fmla="*/ 1636957 w 1806525"/>
                  <a:gd name="connsiteY2" fmla="*/ 503065 h 503064"/>
                  <a:gd name="connsiteX3" fmla="*/ 1806526 w 1806525"/>
                  <a:gd name="connsiteY3" fmla="*/ 503065 h 503064"/>
                  <a:gd name="connsiteX4" fmla="*/ 1806526 w 1806525"/>
                  <a:gd name="connsiteY4" fmla="*/ 408010 h 503064"/>
                  <a:gd name="connsiteX5" fmla="*/ 1327911 w 1806525"/>
                  <a:gd name="connsiteY5" fmla="*/ 228888 h 503064"/>
                  <a:gd name="connsiteX6" fmla="*/ 909481 w 1806525"/>
                  <a:gd name="connsiteY6" fmla="*/ 89 h 503064"/>
                  <a:gd name="connsiteX7" fmla="*/ 33932 w 1806525"/>
                  <a:gd name="connsiteY7" fmla="*/ 357856 h 503064"/>
                  <a:gd name="connsiteX8" fmla="*/ 33932 w 1806525"/>
                  <a:gd name="connsiteY8" fmla="*/ 391292 h 503064"/>
                  <a:gd name="connsiteX9" fmla="*/ 18 w 1806525"/>
                  <a:gd name="connsiteY9" fmla="*/ 426639 h 503064"/>
                  <a:gd name="connsiteX10" fmla="*/ 27722 w 1806525"/>
                  <a:gd name="connsiteY10" fmla="*/ 469151 h 503064"/>
                  <a:gd name="connsiteX11" fmla="*/ 27722 w 1806525"/>
                  <a:gd name="connsiteY11" fmla="*/ 502587 h 503064"/>
                  <a:gd name="connsiteX12" fmla="*/ 160989 w 1806525"/>
                  <a:gd name="connsiteY12" fmla="*/ 502587 h 503064"/>
                  <a:gd name="connsiteX13" fmla="*/ 200635 w 1806525"/>
                  <a:gd name="connsiteY13" fmla="*/ 435237 h 503064"/>
                  <a:gd name="connsiteX14" fmla="*/ 315751 w 1806525"/>
                  <a:gd name="connsiteY14" fmla="*/ 387949 h 503064"/>
                  <a:gd name="connsiteX15" fmla="*/ 429911 w 1806525"/>
                  <a:gd name="connsiteY15" fmla="*/ 435237 h 503064"/>
                  <a:gd name="connsiteX16" fmla="*/ 470990 w 1806525"/>
                  <a:gd name="connsiteY16" fmla="*/ 502587 h 503064"/>
                  <a:gd name="connsiteX17" fmla="*/ 1326956 w 1806525"/>
                  <a:gd name="connsiteY17" fmla="*/ 502587 h 503064"/>
                  <a:gd name="connsiteX18" fmla="*/ 1366602 w 1806525"/>
                  <a:gd name="connsiteY18" fmla="*/ 435237 h 503064"/>
                  <a:gd name="connsiteX19" fmla="*/ 1481717 w 1806525"/>
                  <a:gd name="connsiteY19" fmla="*/ 388426 h 503064"/>
                  <a:gd name="connsiteX20" fmla="*/ 940529 w 1806525"/>
                  <a:gd name="connsiteY20" fmla="*/ 288118 h 503064"/>
                  <a:gd name="connsiteX21" fmla="*/ 940529 w 1806525"/>
                  <a:gd name="connsiteY21" fmla="*/ 331585 h 503064"/>
                  <a:gd name="connsiteX22" fmla="*/ 817771 w 1806525"/>
                  <a:gd name="connsiteY22" fmla="*/ 331585 h 503064"/>
                  <a:gd name="connsiteX23" fmla="*/ 817771 w 1806525"/>
                  <a:gd name="connsiteY23" fmla="*/ 288118 h 503064"/>
                  <a:gd name="connsiteX24" fmla="*/ 940529 w 1806525"/>
                  <a:gd name="connsiteY24" fmla="*/ 288118 h 503064"/>
                  <a:gd name="connsiteX25" fmla="*/ 808695 w 1806525"/>
                  <a:gd name="connsiteY25" fmla="*/ 228888 h 503064"/>
                  <a:gd name="connsiteX26" fmla="*/ 808695 w 1806525"/>
                  <a:gd name="connsiteY26" fmla="*/ 42123 h 503064"/>
                  <a:gd name="connsiteX27" fmla="*/ 1257217 w 1806525"/>
                  <a:gd name="connsiteY27" fmla="*/ 228888 h 503064"/>
                  <a:gd name="connsiteX28" fmla="*/ 808695 w 1806525"/>
                  <a:gd name="connsiteY28" fmla="*/ 228888 h 503064"/>
                  <a:gd name="connsiteX29" fmla="*/ 757586 w 1806525"/>
                  <a:gd name="connsiteY29" fmla="*/ 45467 h 503064"/>
                  <a:gd name="connsiteX30" fmla="*/ 757586 w 1806525"/>
                  <a:gd name="connsiteY30" fmla="*/ 228410 h 503064"/>
                  <a:gd name="connsiteX31" fmla="*/ 309064 w 1806525"/>
                  <a:gd name="connsiteY31" fmla="*/ 228410 h 503064"/>
                  <a:gd name="connsiteX32" fmla="*/ 757586 w 1806525"/>
                  <a:gd name="connsiteY32" fmla="*/ 45467 h 50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806525" h="503064">
                    <a:moveTo>
                      <a:pt x="1481717" y="388426"/>
                    </a:moveTo>
                    <a:cubicBezTo>
                      <a:pt x="1526140" y="388426"/>
                      <a:pt x="1564353" y="404189"/>
                      <a:pt x="1595878" y="435715"/>
                    </a:cubicBezTo>
                    <a:cubicBezTo>
                      <a:pt x="1615462" y="455776"/>
                      <a:pt x="1629314" y="478226"/>
                      <a:pt x="1636957" y="503065"/>
                    </a:cubicBezTo>
                    <a:lnTo>
                      <a:pt x="1806526" y="503065"/>
                    </a:lnTo>
                    <a:lnTo>
                      <a:pt x="1806526" y="408010"/>
                    </a:lnTo>
                    <a:cubicBezTo>
                      <a:pt x="1784076" y="290029"/>
                      <a:pt x="1624538" y="230321"/>
                      <a:pt x="1327911" y="228888"/>
                    </a:cubicBezTo>
                    <a:cubicBezTo>
                      <a:pt x="1164074" y="81769"/>
                      <a:pt x="1024597" y="5343"/>
                      <a:pt x="909481" y="89"/>
                    </a:cubicBezTo>
                    <a:cubicBezTo>
                      <a:pt x="634827" y="-3732"/>
                      <a:pt x="342977" y="115205"/>
                      <a:pt x="33932" y="357856"/>
                    </a:cubicBezTo>
                    <a:lnTo>
                      <a:pt x="33932" y="391292"/>
                    </a:lnTo>
                    <a:cubicBezTo>
                      <a:pt x="11482" y="397980"/>
                      <a:pt x="18" y="409921"/>
                      <a:pt x="18" y="426639"/>
                    </a:cubicBezTo>
                    <a:cubicBezTo>
                      <a:pt x="-460" y="446223"/>
                      <a:pt x="8616" y="460075"/>
                      <a:pt x="27722" y="469151"/>
                    </a:cubicBezTo>
                    <a:lnTo>
                      <a:pt x="27722" y="502587"/>
                    </a:lnTo>
                    <a:lnTo>
                      <a:pt x="160989" y="502587"/>
                    </a:lnTo>
                    <a:cubicBezTo>
                      <a:pt x="168154" y="478226"/>
                      <a:pt x="181528" y="455776"/>
                      <a:pt x="200635" y="435237"/>
                    </a:cubicBezTo>
                    <a:cubicBezTo>
                      <a:pt x="232638" y="403711"/>
                      <a:pt x="271328" y="387949"/>
                      <a:pt x="315751" y="387949"/>
                    </a:cubicBezTo>
                    <a:cubicBezTo>
                      <a:pt x="360173" y="387949"/>
                      <a:pt x="398386" y="403711"/>
                      <a:pt x="429911" y="435237"/>
                    </a:cubicBezTo>
                    <a:cubicBezTo>
                      <a:pt x="449495" y="455299"/>
                      <a:pt x="463348" y="477749"/>
                      <a:pt x="470990" y="502587"/>
                    </a:cubicBezTo>
                    <a:lnTo>
                      <a:pt x="1326956" y="502587"/>
                    </a:lnTo>
                    <a:cubicBezTo>
                      <a:pt x="1334121" y="478226"/>
                      <a:pt x="1347495" y="455776"/>
                      <a:pt x="1366602" y="435237"/>
                    </a:cubicBezTo>
                    <a:cubicBezTo>
                      <a:pt x="1398605" y="404189"/>
                      <a:pt x="1437295" y="388426"/>
                      <a:pt x="1481717" y="388426"/>
                    </a:cubicBezTo>
                    <a:moveTo>
                      <a:pt x="940529" y="288118"/>
                    </a:moveTo>
                    <a:cubicBezTo>
                      <a:pt x="952948" y="301970"/>
                      <a:pt x="952948" y="316300"/>
                      <a:pt x="940529" y="331585"/>
                    </a:cubicBezTo>
                    <a:lnTo>
                      <a:pt x="817771" y="331585"/>
                    </a:lnTo>
                    <a:cubicBezTo>
                      <a:pt x="805829" y="315822"/>
                      <a:pt x="805829" y="301015"/>
                      <a:pt x="817771" y="288118"/>
                    </a:cubicBezTo>
                    <a:lnTo>
                      <a:pt x="940529" y="288118"/>
                    </a:lnTo>
                    <a:moveTo>
                      <a:pt x="808695" y="228888"/>
                    </a:moveTo>
                    <a:lnTo>
                      <a:pt x="808695" y="42123"/>
                    </a:lnTo>
                    <a:cubicBezTo>
                      <a:pt x="979220" y="20151"/>
                      <a:pt x="1128727" y="82247"/>
                      <a:pt x="1257217" y="228888"/>
                    </a:cubicBezTo>
                    <a:lnTo>
                      <a:pt x="808695" y="228888"/>
                    </a:lnTo>
                    <a:moveTo>
                      <a:pt x="757586" y="45467"/>
                    </a:moveTo>
                    <a:lnTo>
                      <a:pt x="757586" y="228410"/>
                    </a:lnTo>
                    <a:lnTo>
                      <a:pt x="309064" y="228410"/>
                    </a:lnTo>
                    <a:cubicBezTo>
                      <a:pt x="439942" y="137178"/>
                      <a:pt x="589450" y="76515"/>
                      <a:pt x="757586" y="45467"/>
                    </a:cubicBezTo>
                    <a:close/>
                  </a:path>
                </a:pathLst>
              </a:custGeom>
              <a:no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380C185-AEAE-48ED-A849-AA8E9023F8B0}"/>
                  </a:ext>
                </a:extLst>
              </p:cNvPr>
              <p:cNvSpPr/>
              <p:nvPr/>
            </p:nvSpPr>
            <p:spPr>
              <a:xfrm>
                <a:off x="10214140" y="930313"/>
                <a:ext cx="960095" cy="205785"/>
              </a:xfrm>
              <a:custGeom>
                <a:avLst/>
                <a:gdLst>
                  <a:gd name="connsiteX0" fmla="*/ 454254 w 960095"/>
                  <a:gd name="connsiteY0" fmla="*/ 205786 h 205785"/>
                  <a:gd name="connsiteX1" fmla="*/ 454254 w 960095"/>
                  <a:gd name="connsiteY1" fmla="*/ 8990 h 205785"/>
                  <a:gd name="connsiteX2" fmla="*/ 0 w 960095"/>
                  <a:gd name="connsiteY2" fmla="*/ 205786 h 205785"/>
                  <a:gd name="connsiteX3" fmla="*/ 454254 w 960095"/>
                  <a:gd name="connsiteY3" fmla="*/ 205786 h 205785"/>
                  <a:gd name="connsiteX4" fmla="*/ 505841 w 960095"/>
                  <a:gd name="connsiteY4" fmla="*/ 4691 h 205785"/>
                  <a:gd name="connsiteX5" fmla="*/ 505841 w 960095"/>
                  <a:gd name="connsiteY5" fmla="*/ 205786 h 205785"/>
                  <a:gd name="connsiteX6" fmla="*/ 960095 w 960095"/>
                  <a:gd name="connsiteY6" fmla="*/ 205786 h 205785"/>
                  <a:gd name="connsiteX7" fmla="*/ 505841 w 960095"/>
                  <a:gd name="connsiteY7" fmla="*/ 4691 h 205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5" h="205785">
                    <a:moveTo>
                      <a:pt x="454254" y="205786"/>
                    </a:moveTo>
                    <a:lnTo>
                      <a:pt x="454254" y="8990"/>
                    </a:lnTo>
                    <a:cubicBezTo>
                      <a:pt x="284207" y="41949"/>
                      <a:pt x="132789" y="107388"/>
                      <a:pt x="0" y="205786"/>
                    </a:cubicBezTo>
                    <a:lnTo>
                      <a:pt x="454254" y="205786"/>
                    </a:lnTo>
                    <a:moveTo>
                      <a:pt x="505841" y="4691"/>
                    </a:moveTo>
                    <a:lnTo>
                      <a:pt x="505841" y="205786"/>
                    </a:lnTo>
                    <a:lnTo>
                      <a:pt x="960095" y="205786"/>
                    </a:lnTo>
                    <a:cubicBezTo>
                      <a:pt x="830172" y="48158"/>
                      <a:pt x="678754" y="-19192"/>
                      <a:pt x="505841" y="46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37149E5-B4B2-4E51-B50C-56BF265904F1}"/>
                  </a:ext>
                </a:extLst>
              </p:cNvPr>
              <p:cNvSpPr/>
              <p:nvPr/>
            </p:nvSpPr>
            <p:spPr>
              <a:xfrm>
                <a:off x="10214140" y="930313"/>
                <a:ext cx="960095" cy="205785"/>
              </a:xfrm>
              <a:custGeom>
                <a:avLst/>
                <a:gdLst>
                  <a:gd name="connsiteX0" fmla="*/ 454254 w 960095"/>
                  <a:gd name="connsiteY0" fmla="*/ 205786 h 205785"/>
                  <a:gd name="connsiteX1" fmla="*/ 454254 w 960095"/>
                  <a:gd name="connsiteY1" fmla="*/ 8990 h 205785"/>
                  <a:gd name="connsiteX2" fmla="*/ 0 w 960095"/>
                  <a:gd name="connsiteY2" fmla="*/ 205786 h 205785"/>
                  <a:gd name="connsiteX3" fmla="*/ 454254 w 960095"/>
                  <a:gd name="connsiteY3" fmla="*/ 205786 h 205785"/>
                  <a:gd name="connsiteX4" fmla="*/ 505841 w 960095"/>
                  <a:gd name="connsiteY4" fmla="*/ 4691 h 205785"/>
                  <a:gd name="connsiteX5" fmla="*/ 505841 w 960095"/>
                  <a:gd name="connsiteY5" fmla="*/ 205786 h 205785"/>
                  <a:gd name="connsiteX6" fmla="*/ 960095 w 960095"/>
                  <a:gd name="connsiteY6" fmla="*/ 205786 h 205785"/>
                  <a:gd name="connsiteX7" fmla="*/ 505841 w 960095"/>
                  <a:gd name="connsiteY7" fmla="*/ 4691 h 205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60095" h="205785">
                    <a:moveTo>
                      <a:pt x="454254" y="205786"/>
                    </a:moveTo>
                    <a:lnTo>
                      <a:pt x="454254" y="8990"/>
                    </a:lnTo>
                    <a:cubicBezTo>
                      <a:pt x="284207" y="41949"/>
                      <a:pt x="132789" y="107388"/>
                      <a:pt x="0" y="205786"/>
                    </a:cubicBezTo>
                    <a:lnTo>
                      <a:pt x="454254" y="205786"/>
                    </a:lnTo>
                    <a:moveTo>
                      <a:pt x="505841" y="4691"/>
                    </a:moveTo>
                    <a:lnTo>
                      <a:pt x="505841" y="205786"/>
                    </a:lnTo>
                    <a:lnTo>
                      <a:pt x="960095" y="205786"/>
                    </a:lnTo>
                    <a:cubicBezTo>
                      <a:pt x="830172" y="48158"/>
                      <a:pt x="678754" y="-19192"/>
                      <a:pt x="505841" y="4691"/>
                    </a:cubicBezTo>
                    <a:close/>
                  </a:path>
                </a:pathLst>
              </a:custGeom>
              <a:no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1AD9163-2CD2-48E6-A382-E56DBD57F278}"/>
                  </a:ext>
                </a:extLst>
              </p:cNvPr>
              <p:cNvSpPr/>
              <p:nvPr/>
            </p:nvSpPr>
            <p:spPr>
              <a:xfrm>
                <a:off x="10099980" y="1341970"/>
                <a:ext cx="274176" cy="251726"/>
              </a:xfrm>
              <a:custGeom>
                <a:avLst/>
                <a:gdLst>
                  <a:gd name="connsiteX0" fmla="*/ 274176 w 274176"/>
                  <a:gd name="connsiteY0" fmla="*/ 125625 h 251726"/>
                  <a:gd name="connsiteX1" fmla="*/ 233575 w 274176"/>
                  <a:gd name="connsiteY1" fmla="*/ 36302 h 251726"/>
                  <a:gd name="connsiteX2" fmla="*/ 137088 w 274176"/>
                  <a:gd name="connsiteY2" fmla="*/ 0 h 251726"/>
                  <a:gd name="connsiteX3" fmla="*/ 39646 w 274176"/>
                  <a:gd name="connsiteY3" fmla="*/ 36302 h 251726"/>
                  <a:gd name="connsiteX4" fmla="*/ 0 w 274176"/>
                  <a:gd name="connsiteY4" fmla="*/ 125625 h 251726"/>
                  <a:gd name="connsiteX5" fmla="*/ 39646 w 274176"/>
                  <a:gd name="connsiteY5" fmla="*/ 214469 h 251726"/>
                  <a:gd name="connsiteX6" fmla="*/ 137088 w 274176"/>
                  <a:gd name="connsiteY6" fmla="*/ 251727 h 251726"/>
                  <a:gd name="connsiteX7" fmla="*/ 233575 w 274176"/>
                  <a:gd name="connsiteY7" fmla="*/ 214469 h 251726"/>
                  <a:gd name="connsiteX8" fmla="*/ 274176 w 274176"/>
                  <a:gd name="connsiteY8" fmla="*/ 125625 h 25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4176" h="251726">
                    <a:moveTo>
                      <a:pt x="274176" y="125625"/>
                    </a:moveTo>
                    <a:cubicBezTo>
                      <a:pt x="274176" y="90755"/>
                      <a:pt x="260802" y="61140"/>
                      <a:pt x="233575" y="36302"/>
                    </a:cubicBezTo>
                    <a:cubicBezTo>
                      <a:pt x="207304" y="11941"/>
                      <a:pt x="174823" y="0"/>
                      <a:pt x="137088" y="0"/>
                    </a:cubicBezTo>
                    <a:cubicBezTo>
                      <a:pt x="98875" y="0"/>
                      <a:pt x="66395" y="11941"/>
                      <a:pt x="39646" y="36302"/>
                    </a:cubicBezTo>
                    <a:cubicBezTo>
                      <a:pt x="13374" y="61140"/>
                      <a:pt x="0" y="90755"/>
                      <a:pt x="0" y="125625"/>
                    </a:cubicBezTo>
                    <a:cubicBezTo>
                      <a:pt x="0" y="160494"/>
                      <a:pt x="13374" y="190109"/>
                      <a:pt x="39646" y="214469"/>
                    </a:cubicBezTo>
                    <a:cubicBezTo>
                      <a:pt x="66872" y="239307"/>
                      <a:pt x="99353" y="251727"/>
                      <a:pt x="137088" y="251727"/>
                    </a:cubicBezTo>
                    <a:cubicBezTo>
                      <a:pt x="175301" y="251727"/>
                      <a:pt x="207304" y="239307"/>
                      <a:pt x="233575" y="214469"/>
                    </a:cubicBezTo>
                    <a:cubicBezTo>
                      <a:pt x="260802" y="190109"/>
                      <a:pt x="274176" y="160494"/>
                      <a:pt x="274176" y="125625"/>
                    </a:cubicBezTo>
                    <a:close/>
                  </a:path>
                </a:pathLst>
              </a:custGeom>
              <a:solidFill>
                <a:srgbClr val="281621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14EC7F1-5C8D-4808-A333-BDE0B4AE2663}"/>
                  </a:ext>
                </a:extLst>
              </p:cNvPr>
              <p:cNvSpPr/>
              <p:nvPr/>
            </p:nvSpPr>
            <p:spPr>
              <a:xfrm>
                <a:off x="10099980" y="1341970"/>
                <a:ext cx="274176" cy="251726"/>
              </a:xfrm>
              <a:custGeom>
                <a:avLst/>
                <a:gdLst>
                  <a:gd name="connsiteX0" fmla="*/ 274176 w 274176"/>
                  <a:gd name="connsiteY0" fmla="*/ 125625 h 251726"/>
                  <a:gd name="connsiteX1" fmla="*/ 233575 w 274176"/>
                  <a:gd name="connsiteY1" fmla="*/ 36302 h 251726"/>
                  <a:gd name="connsiteX2" fmla="*/ 137088 w 274176"/>
                  <a:gd name="connsiteY2" fmla="*/ 0 h 251726"/>
                  <a:gd name="connsiteX3" fmla="*/ 39646 w 274176"/>
                  <a:gd name="connsiteY3" fmla="*/ 36302 h 251726"/>
                  <a:gd name="connsiteX4" fmla="*/ 0 w 274176"/>
                  <a:gd name="connsiteY4" fmla="*/ 125625 h 251726"/>
                  <a:gd name="connsiteX5" fmla="*/ 39646 w 274176"/>
                  <a:gd name="connsiteY5" fmla="*/ 214469 h 251726"/>
                  <a:gd name="connsiteX6" fmla="*/ 137088 w 274176"/>
                  <a:gd name="connsiteY6" fmla="*/ 251727 h 251726"/>
                  <a:gd name="connsiteX7" fmla="*/ 233575 w 274176"/>
                  <a:gd name="connsiteY7" fmla="*/ 214469 h 251726"/>
                  <a:gd name="connsiteX8" fmla="*/ 274176 w 274176"/>
                  <a:gd name="connsiteY8" fmla="*/ 125625 h 25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4176" h="251726">
                    <a:moveTo>
                      <a:pt x="274176" y="125625"/>
                    </a:moveTo>
                    <a:cubicBezTo>
                      <a:pt x="274176" y="90755"/>
                      <a:pt x="260802" y="61140"/>
                      <a:pt x="233575" y="36302"/>
                    </a:cubicBezTo>
                    <a:cubicBezTo>
                      <a:pt x="207304" y="11941"/>
                      <a:pt x="174823" y="0"/>
                      <a:pt x="137088" y="0"/>
                    </a:cubicBezTo>
                    <a:cubicBezTo>
                      <a:pt x="98875" y="0"/>
                      <a:pt x="66395" y="11941"/>
                      <a:pt x="39646" y="36302"/>
                    </a:cubicBezTo>
                    <a:cubicBezTo>
                      <a:pt x="13374" y="61140"/>
                      <a:pt x="0" y="90755"/>
                      <a:pt x="0" y="125625"/>
                    </a:cubicBezTo>
                    <a:cubicBezTo>
                      <a:pt x="0" y="160494"/>
                      <a:pt x="13374" y="190109"/>
                      <a:pt x="39646" y="214469"/>
                    </a:cubicBezTo>
                    <a:cubicBezTo>
                      <a:pt x="66872" y="239307"/>
                      <a:pt x="99353" y="251727"/>
                      <a:pt x="137088" y="251727"/>
                    </a:cubicBezTo>
                    <a:cubicBezTo>
                      <a:pt x="175301" y="251727"/>
                      <a:pt x="207304" y="239307"/>
                      <a:pt x="233575" y="214469"/>
                    </a:cubicBezTo>
                    <a:cubicBezTo>
                      <a:pt x="260802" y="190109"/>
                      <a:pt x="274176" y="160494"/>
                      <a:pt x="274176" y="125625"/>
                    </a:cubicBezTo>
                    <a:close/>
                  </a:path>
                </a:pathLst>
              </a:custGeom>
              <a:no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66B52CB-654C-402B-8DB8-652EDEB19312}"/>
                  </a:ext>
                </a:extLst>
              </p:cNvPr>
              <p:cNvSpPr/>
              <p:nvPr/>
            </p:nvSpPr>
            <p:spPr>
              <a:xfrm>
                <a:off x="10168285" y="1387348"/>
                <a:ext cx="137088" cy="137112"/>
              </a:xfrm>
              <a:custGeom>
                <a:avLst/>
                <a:gdLst>
                  <a:gd name="connsiteX0" fmla="*/ 117027 w 137088"/>
                  <a:gd name="connsiteY0" fmla="*/ 117027 h 137112"/>
                  <a:gd name="connsiteX1" fmla="*/ 137088 w 137088"/>
                  <a:gd name="connsiteY1" fmla="*/ 68783 h 137112"/>
                  <a:gd name="connsiteX2" fmla="*/ 117027 w 137088"/>
                  <a:gd name="connsiteY2" fmla="*/ 20062 h 137112"/>
                  <a:gd name="connsiteX3" fmla="*/ 68783 w 137088"/>
                  <a:gd name="connsiteY3" fmla="*/ 0 h 137112"/>
                  <a:gd name="connsiteX4" fmla="*/ 20062 w 137088"/>
                  <a:gd name="connsiteY4" fmla="*/ 20062 h 137112"/>
                  <a:gd name="connsiteX5" fmla="*/ 0 w 137088"/>
                  <a:gd name="connsiteY5" fmla="*/ 68783 h 137112"/>
                  <a:gd name="connsiteX6" fmla="*/ 20062 w 137088"/>
                  <a:gd name="connsiteY6" fmla="*/ 117027 h 137112"/>
                  <a:gd name="connsiteX7" fmla="*/ 68783 w 137088"/>
                  <a:gd name="connsiteY7" fmla="*/ 137088 h 137112"/>
                  <a:gd name="connsiteX8" fmla="*/ 117027 w 137088"/>
                  <a:gd name="connsiteY8" fmla="*/ 117027 h 13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088" h="137112">
                    <a:moveTo>
                      <a:pt x="117027" y="117027"/>
                    </a:moveTo>
                    <a:cubicBezTo>
                      <a:pt x="130401" y="103652"/>
                      <a:pt x="137088" y="87412"/>
                      <a:pt x="137088" y="68783"/>
                    </a:cubicBezTo>
                    <a:cubicBezTo>
                      <a:pt x="137088" y="50154"/>
                      <a:pt x="130401" y="33436"/>
                      <a:pt x="117027" y="20062"/>
                    </a:cubicBezTo>
                    <a:cubicBezTo>
                      <a:pt x="103652" y="6687"/>
                      <a:pt x="87412" y="0"/>
                      <a:pt x="68783" y="0"/>
                    </a:cubicBezTo>
                    <a:cubicBezTo>
                      <a:pt x="50154" y="0"/>
                      <a:pt x="33914" y="6687"/>
                      <a:pt x="20062" y="20062"/>
                    </a:cubicBezTo>
                    <a:cubicBezTo>
                      <a:pt x="6687" y="33436"/>
                      <a:pt x="0" y="49677"/>
                      <a:pt x="0" y="68783"/>
                    </a:cubicBezTo>
                    <a:cubicBezTo>
                      <a:pt x="0" y="87889"/>
                      <a:pt x="6687" y="103652"/>
                      <a:pt x="20062" y="117027"/>
                    </a:cubicBezTo>
                    <a:cubicBezTo>
                      <a:pt x="33914" y="130401"/>
                      <a:pt x="50154" y="137088"/>
                      <a:pt x="68783" y="137088"/>
                    </a:cubicBezTo>
                    <a:cubicBezTo>
                      <a:pt x="87889" y="137566"/>
                      <a:pt x="103652" y="130879"/>
                      <a:pt x="117027" y="1170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CC8E10E-8690-4302-AC87-EC6464689865}"/>
                  </a:ext>
                </a:extLst>
              </p:cNvPr>
              <p:cNvSpPr/>
              <p:nvPr/>
            </p:nvSpPr>
            <p:spPr>
              <a:xfrm>
                <a:off x="10168285" y="1387348"/>
                <a:ext cx="137088" cy="137112"/>
              </a:xfrm>
              <a:custGeom>
                <a:avLst/>
                <a:gdLst>
                  <a:gd name="connsiteX0" fmla="*/ 117027 w 137088"/>
                  <a:gd name="connsiteY0" fmla="*/ 117027 h 137112"/>
                  <a:gd name="connsiteX1" fmla="*/ 137088 w 137088"/>
                  <a:gd name="connsiteY1" fmla="*/ 68783 h 137112"/>
                  <a:gd name="connsiteX2" fmla="*/ 117027 w 137088"/>
                  <a:gd name="connsiteY2" fmla="*/ 20062 h 137112"/>
                  <a:gd name="connsiteX3" fmla="*/ 68783 w 137088"/>
                  <a:gd name="connsiteY3" fmla="*/ 0 h 137112"/>
                  <a:gd name="connsiteX4" fmla="*/ 20062 w 137088"/>
                  <a:gd name="connsiteY4" fmla="*/ 20062 h 137112"/>
                  <a:gd name="connsiteX5" fmla="*/ 0 w 137088"/>
                  <a:gd name="connsiteY5" fmla="*/ 68783 h 137112"/>
                  <a:gd name="connsiteX6" fmla="*/ 20062 w 137088"/>
                  <a:gd name="connsiteY6" fmla="*/ 117027 h 137112"/>
                  <a:gd name="connsiteX7" fmla="*/ 68783 w 137088"/>
                  <a:gd name="connsiteY7" fmla="*/ 137088 h 137112"/>
                  <a:gd name="connsiteX8" fmla="*/ 117027 w 137088"/>
                  <a:gd name="connsiteY8" fmla="*/ 117027 h 13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088" h="137112">
                    <a:moveTo>
                      <a:pt x="117027" y="117027"/>
                    </a:moveTo>
                    <a:cubicBezTo>
                      <a:pt x="130401" y="103652"/>
                      <a:pt x="137088" y="87412"/>
                      <a:pt x="137088" y="68783"/>
                    </a:cubicBezTo>
                    <a:cubicBezTo>
                      <a:pt x="137088" y="50154"/>
                      <a:pt x="130401" y="33436"/>
                      <a:pt x="117027" y="20062"/>
                    </a:cubicBezTo>
                    <a:cubicBezTo>
                      <a:pt x="103652" y="6687"/>
                      <a:pt x="87412" y="0"/>
                      <a:pt x="68783" y="0"/>
                    </a:cubicBezTo>
                    <a:cubicBezTo>
                      <a:pt x="50154" y="0"/>
                      <a:pt x="33914" y="6687"/>
                      <a:pt x="20062" y="20062"/>
                    </a:cubicBezTo>
                    <a:cubicBezTo>
                      <a:pt x="6687" y="33436"/>
                      <a:pt x="0" y="49677"/>
                      <a:pt x="0" y="68783"/>
                    </a:cubicBezTo>
                    <a:cubicBezTo>
                      <a:pt x="0" y="87889"/>
                      <a:pt x="6687" y="103652"/>
                      <a:pt x="20062" y="117027"/>
                    </a:cubicBezTo>
                    <a:cubicBezTo>
                      <a:pt x="33914" y="130401"/>
                      <a:pt x="50154" y="137088"/>
                      <a:pt x="68783" y="137088"/>
                    </a:cubicBezTo>
                    <a:cubicBezTo>
                      <a:pt x="87889" y="137566"/>
                      <a:pt x="103652" y="130879"/>
                      <a:pt x="117027" y="117027"/>
                    </a:cubicBezTo>
                    <a:close/>
                  </a:path>
                </a:pathLst>
              </a:custGeom>
              <a:no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8EAD364-C461-4C15-8A73-B7F1C23A35C4}"/>
                  </a:ext>
                </a:extLst>
              </p:cNvPr>
              <p:cNvSpPr/>
              <p:nvPr/>
            </p:nvSpPr>
            <p:spPr>
              <a:xfrm>
                <a:off x="11265946" y="1341970"/>
                <a:ext cx="274176" cy="251726"/>
              </a:xfrm>
              <a:custGeom>
                <a:avLst/>
                <a:gdLst>
                  <a:gd name="connsiteX0" fmla="*/ 274176 w 274176"/>
                  <a:gd name="connsiteY0" fmla="*/ 125625 h 251726"/>
                  <a:gd name="connsiteX1" fmla="*/ 233575 w 274176"/>
                  <a:gd name="connsiteY1" fmla="*/ 36302 h 251726"/>
                  <a:gd name="connsiteX2" fmla="*/ 137088 w 274176"/>
                  <a:gd name="connsiteY2" fmla="*/ 0 h 251726"/>
                  <a:gd name="connsiteX3" fmla="*/ 39646 w 274176"/>
                  <a:gd name="connsiteY3" fmla="*/ 36302 h 251726"/>
                  <a:gd name="connsiteX4" fmla="*/ 0 w 274176"/>
                  <a:gd name="connsiteY4" fmla="*/ 125625 h 251726"/>
                  <a:gd name="connsiteX5" fmla="*/ 39646 w 274176"/>
                  <a:gd name="connsiteY5" fmla="*/ 214469 h 251726"/>
                  <a:gd name="connsiteX6" fmla="*/ 137088 w 274176"/>
                  <a:gd name="connsiteY6" fmla="*/ 251727 h 251726"/>
                  <a:gd name="connsiteX7" fmla="*/ 233575 w 274176"/>
                  <a:gd name="connsiteY7" fmla="*/ 214469 h 251726"/>
                  <a:gd name="connsiteX8" fmla="*/ 274176 w 274176"/>
                  <a:gd name="connsiteY8" fmla="*/ 125625 h 25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4176" h="251726">
                    <a:moveTo>
                      <a:pt x="274176" y="125625"/>
                    </a:moveTo>
                    <a:cubicBezTo>
                      <a:pt x="274176" y="90755"/>
                      <a:pt x="260802" y="61140"/>
                      <a:pt x="233575" y="36302"/>
                    </a:cubicBezTo>
                    <a:cubicBezTo>
                      <a:pt x="207304" y="11941"/>
                      <a:pt x="174823" y="0"/>
                      <a:pt x="137088" y="0"/>
                    </a:cubicBezTo>
                    <a:cubicBezTo>
                      <a:pt x="99353" y="0"/>
                      <a:pt x="66395" y="11941"/>
                      <a:pt x="39646" y="36302"/>
                    </a:cubicBezTo>
                    <a:cubicBezTo>
                      <a:pt x="13374" y="61140"/>
                      <a:pt x="0" y="90755"/>
                      <a:pt x="0" y="125625"/>
                    </a:cubicBezTo>
                    <a:cubicBezTo>
                      <a:pt x="0" y="160494"/>
                      <a:pt x="13374" y="190109"/>
                      <a:pt x="39646" y="214469"/>
                    </a:cubicBezTo>
                    <a:cubicBezTo>
                      <a:pt x="66872" y="239307"/>
                      <a:pt x="99353" y="251727"/>
                      <a:pt x="137088" y="251727"/>
                    </a:cubicBezTo>
                    <a:cubicBezTo>
                      <a:pt x="174823" y="251727"/>
                      <a:pt x="207304" y="239307"/>
                      <a:pt x="233575" y="214469"/>
                    </a:cubicBezTo>
                    <a:cubicBezTo>
                      <a:pt x="260802" y="190109"/>
                      <a:pt x="274176" y="160494"/>
                      <a:pt x="274176" y="125625"/>
                    </a:cubicBezTo>
                    <a:close/>
                  </a:path>
                </a:pathLst>
              </a:custGeom>
              <a:solidFill>
                <a:srgbClr val="281621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48D646-FED2-4CEF-BE7A-E01B740B67F5}"/>
                  </a:ext>
                </a:extLst>
              </p:cNvPr>
              <p:cNvSpPr/>
              <p:nvPr/>
            </p:nvSpPr>
            <p:spPr>
              <a:xfrm>
                <a:off x="11265946" y="1341970"/>
                <a:ext cx="274176" cy="251726"/>
              </a:xfrm>
              <a:custGeom>
                <a:avLst/>
                <a:gdLst>
                  <a:gd name="connsiteX0" fmla="*/ 274176 w 274176"/>
                  <a:gd name="connsiteY0" fmla="*/ 125625 h 251726"/>
                  <a:gd name="connsiteX1" fmla="*/ 233575 w 274176"/>
                  <a:gd name="connsiteY1" fmla="*/ 36302 h 251726"/>
                  <a:gd name="connsiteX2" fmla="*/ 137088 w 274176"/>
                  <a:gd name="connsiteY2" fmla="*/ 0 h 251726"/>
                  <a:gd name="connsiteX3" fmla="*/ 39646 w 274176"/>
                  <a:gd name="connsiteY3" fmla="*/ 36302 h 251726"/>
                  <a:gd name="connsiteX4" fmla="*/ 0 w 274176"/>
                  <a:gd name="connsiteY4" fmla="*/ 125625 h 251726"/>
                  <a:gd name="connsiteX5" fmla="*/ 39646 w 274176"/>
                  <a:gd name="connsiteY5" fmla="*/ 214469 h 251726"/>
                  <a:gd name="connsiteX6" fmla="*/ 137088 w 274176"/>
                  <a:gd name="connsiteY6" fmla="*/ 251727 h 251726"/>
                  <a:gd name="connsiteX7" fmla="*/ 233575 w 274176"/>
                  <a:gd name="connsiteY7" fmla="*/ 214469 h 251726"/>
                  <a:gd name="connsiteX8" fmla="*/ 274176 w 274176"/>
                  <a:gd name="connsiteY8" fmla="*/ 125625 h 25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4176" h="251726">
                    <a:moveTo>
                      <a:pt x="274176" y="125625"/>
                    </a:moveTo>
                    <a:cubicBezTo>
                      <a:pt x="274176" y="90755"/>
                      <a:pt x="260802" y="61140"/>
                      <a:pt x="233575" y="36302"/>
                    </a:cubicBezTo>
                    <a:cubicBezTo>
                      <a:pt x="207304" y="11941"/>
                      <a:pt x="174823" y="0"/>
                      <a:pt x="137088" y="0"/>
                    </a:cubicBezTo>
                    <a:cubicBezTo>
                      <a:pt x="99353" y="0"/>
                      <a:pt x="66395" y="11941"/>
                      <a:pt x="39646" y="36302"/>
                    </a:cubicBezTo>
                    <a:cubicBezTo>
                      <a:pt x="13374" y="61140"/>
                      <a:pt x="0" y="90755"/>
                      <a:pt x="0" y="125625"/>
                    </a:cubicBezTo>
                    <a:cubicBezTo>
                      <a:pt x="0" y="160494"/>
                      <a:pt x="13374" y="190109"/>
                      <a:pt x="39646" y="214469"/>
                    </a:cubicBezTo>
                    <a:cubicBezTo>
                      <a:pt x="66872" y="239307"/>
                      <a:pt x="99353" y="251727"/>
                      <a:pt x="137088" y="251727"/>
                    </a:cubicBezTo>
                    <a:cubicBezTo>
                      <a:pt x="174823" y="251727"/>
                      <a:pt x="207304" y="239307"/>
                      <a:pt x="233575" y="214469"/>
                    </a:cubicBezTo>
                    <a:cubicBezTo>
                      <a:pt x="260802" y="190109"/>
                      <a:pt x="274176" y="160494"/>
                      <a:pt x="274176" y="125625"/>
                    </a:cubicBezTo>
                    <a:close/>
                  </a:path>
                </a:pathLst>
              </a:custGeom>
              <a:no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6E547A0-E665-426E-9235-9CACEF0CBE20}"/>
                  </a:ext>
                </a:extLst>
              </p:cNvPr>
              <p:cNvSpPr/>
              <p:nvPr/>
            </p:nvSpPr>
            <p:spPr>
              <a:xfrm>
                <a:off x="11334252" y="1387348"/>
                <a:ext cx="137088" cy="137112"/>
              </a:xfrm>
              <a:custGeom>
                <a:avLst/>
                <a:gdLst>
                  <a:gd name="connsiteX0" fmla="*/ 117027 w 137088"/>
                  <a:gd name="connsiteY0" fmla="*/ 117027 h 137112"/>
                  <a:gd name="connsiteX1" fmla="*/ 137088 w 137088"/>
                  <a:gd name="connsiteY1" fmla="*/ 68783 h 137112"/>
                  <a:gd name="connsiteX2" fmla="*/ 117027 w 137088"/>
                  <a:gd name="connsiteY2" fmla="*/ 20062 h 137112"/>
                  <a:gd name="connsiteX3" fmla="*/ 68783 w 137088"/>
                  <a:gd name="connsiteY3" fmla="*/ 0 h 137112"/>
                  <a:gd name="connsiteX4" fmla="*/ 20062 w 137088"/>
                  <a:gd name="connsiteY4" fmla="*/ 20062 h 137112"/>
                  <a:gd name="connsiteX5" fmla="*/ 0 w 137088"/>
                  <a:gd name="connsiteY5" fmla="*/ 68783 h 137112"/>
                  <a:gd name="connsiteX6" fmla="*/ 20062 w 137088"/>
                  <a:gd name="connsiteY6" fmla="*/ 117027 h 137112"/>
                  <a:gd name="connsiteX7" fmla="*/ 68783 w 137088"/>
                  <a:gd name="connsiteY7" fmla="*/ 137088 h 137112"/>
                  <a:gd name="connsiteX8" fmla="*/ 117027 w 137088"/>
                  <a:gd name="connsiteY8" fmla="*/ 117027 h 13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088" h="137112">
                    <a:moveTo>
                      <a:pt x="117027" y="117027"/>
                    </a:moveTo>
                    <a:cubicBezTo>
                      <a:pt x="130401" y="103652"/>
                      <a:pt x="137088" y="87889"/>
                      <a:pt x="137088" y="68783"/>
                    </a:cubicBezTo>
                    <a:cubicBezTo>
                      <a:pt x="137088" y="49677"/>
                      <a:pt x="130401" y="33436"/>
                      <a:pt x="117027" y="20062"/>
                    </a:cubicBezTo>
                    <a:cubicBezTo>
                      <a:pt x="103652" y="6687"/>
                      <a:pt x="87412" y="0"/>
                      <a:pt x="68783" y="0"/>
                    </a:cubicBezTo>
                    <a:cubicBezTo>
                      <a:pt x="50154" y="0"/>
                      <a:pt x="33914" y="6687"/>
                      <a:pt x="20062" y="20062"/>
                    </a:cubicBezTo>
                    <a:cubicBezTo>
                      <a:pt x="6687" y="33436"/>
                      <a:pt x="0" y="49677"/>
                      <a:pt x="0" y="68783"/>
                    </a:cubicBezTo>
                    <a:cubicBezTo>
                      <a:pt x="0" y="87889"/>
                      <a:pt x="6687" y="104130"/>
                      <a:pt x="20062" y="117027"/>
                    </a:cubicBezTo>
                    <a:cubicBezTo>
                      <a:pt x="33914" y="130401"/>
                      <a:pt x="50154" y="137088"/>
                      <a:pt x="68783" y="137088"/>
                    </a:cubicBezTo>
                    <a:cubicBezTo>
                      <a:pt x="87889" y="137566"/>
                      <a:pt x="104130" y="130879"/>
                      <a:pt x="117027" y="1170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BCD9B5D-2B89-48FB-8B43-52C3564A6F0D}"/>
                  </a:ext>
                </a:extLst>
              </p:cNvPr>
              <p:cNvSpPr/>
              <p:nvPr/>
            </p:nvSpPr>
            <p:spPr>
              <a:xfrm>
                <a:off x="11334252" y="1387348"/>
                <a:ext cx="137088" cy="137112"/>
              </a:xfrm>
              <a:custGeom>
                <a:avLst/>
                <a:gdLst>
                  <a:gd name="connsiteX0" fmla="*/ 117027 w 137088"/>
                  <a:gd name="connsiteY0" fmla="*/ 117027 h 137112"/>
                  <a:gd name="connsiteX1" fmla="*/ 137088 w 137088"/>
                  <a:gd name="connsiteY1" fmla="*/ 68783 h 137112"/>
                  <a:gd name="connsiteX2" fmla="*/ 117027 w 137088"/>
                  <a:gd name="connsiteY2" fmla="*/ 20062 h 137112"/>
                  <a:gd name="connsiteX3" fmla="*/ 68783 w 137088"/>
                  <a:gd name="connsiteY3" fmla="*/ 0 h 137112"/>
                  <a:gd name="connsiteX4" fmla="*/ 20062 w 137088"/>
                  <a:gd name="connsiteY4" fmla="*/ 20062 h 137112"/>
                  <a:gd name="connsiteX5" fmla="*/ 0 w 137088"/>
                  <a:gd name="connsiteY5" fmla="*/ 68783 h 137112"/>
                  <a:gd name="connsiteX6" fmla="*/ 20062 w 137088"/>
                  <a:gd name="connsiteY6" fmla="*/ 117027 h 137112"/>
                  <a:gd name="connsiteX7" fmla="*/ 68783 w 137088"/>
                  <a:gd name="connsiteY7" fmla="*/ 137088 h 137112"/>
                  <a:gd name="connsiteX8" fmla="*/ 117027 w 137088"/>
                  <a:gd name="connsiteY8" fmla="*/ 117027 h 13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088" h="137112">
                    <a:moveTo>
                      <a:pt x="117027" y="117027"/>
                    </a:moveTo>
                    <a:cubicBezTo>
                      <a:pt x="130401" y="103652"/>
                      <a:pt x="137088" y="87889"/>
                      <a:pt x="137088" y="68783"/>
                    </a:cubicBezTo>
                    <a:cubicBezTo>
                      <a:pt x="137088" y="49677"/>
                      <a:pt x="130401" y="33436"/>
                      <a:pt x="117027" y="20062"/>
                    </a:cubicBezTo>
                    <a:cubicBezTo>
                      <a:pt x="103652" y="6687"/>
                      <a:pt x="87412" y="0"/>
                      <a:pt x="68783" y="0"/>
                    </a:cubicBezTo>
                    <a:cubicBezTo>
                      <a:pt x="50154" y="0"/>
                      <a:pt x="33914" y="6687"/>
                      <a:pt x="20062" y="20062"/>
                    </a:cubicBezTo>
                    <a:cubicBezTo>
                      <a:pt x="6687" y="33436"/>
                      <a:pt x="0" y="49677"/>
                      <a:pt x="0" y="68783"/>
                    </a:cubicBezTo>
                    <a:cubicBezTo>
                      <a:pt x="0" y="87889"/>
                      <a:pt x="6687" y="104130"/>
                      <a:pt x="20062" y="117027"/>
                    </a:cubicBezTo>
                    <a:cubicBezTo>
                      <a:pt x="33914" y="130401"/>
                      <a:pt x="50154" y="137088"/>
                      <a:pt x="68783" y="137088"/>
                    </a:cubicBezTo>
                    <a:cubicBezTo>
                      <a:pt x="87889" y="137566"/>
                      <a:pt x="104130" y="130879"/>
                      <a:pt x="117027" y="117027"/>
                    </a:cubicBezTo>
                    <a:close/>
                  </a:path>
                </a:pathLst>
              </a:custGeom>
              <a:noFill/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Graphic 86">
              <a:extLst>
                <a:ext uri="{FF2B5EF4-FFF2-40B4-BE49-F238E27FC236}">
                  <a16:creationId xmlns:a16="http://schemas.microsoft.com/office/drawing/2014/main" id="{49B3397B-54E5-4E54-BB08-01FF7369F8C0}"/>
                </a:ext>
              </a:extLst>
            </p:cNvPr>
            <p:cNvGrpSpPr/>
            <p:nvPr/>
          </p:nvGrpSpPr>
          <p:grpSpPr>
            <a:xfrm>
              <a:off x="5245336" y="1707647"/>
              <a:ext cx="598519" cy="332439"/>
              <a:chOff x="3015615" y="1718309"/>
              <a:chExt cx="6159817" cy="3421380"/>
            </a:xfrm>
          </p:grpSpPr>
          <p:grpSp>
            <p:nvGrpSpPr>
              <p:cNvPr id="89" name="Graphic 86">
                <a:extLst>
                  <a:ext uri="{FF2B5EF4-FFF2-40B4-BE49-F238E27FC236}">
                    <a16:creationId xmlns:a16="http://schemas.microsoft.com/office/drawing/2014/main" id="{49B3397B-54E5-4E54-BB08-01FF7369F8C0}"/>
                  </a:ext>
                </a:extLst>
              </p:cNvPr>
              <p:cNvGrpSpPr/>
              <p:nvPr/>
            </p:nvGrpSpPr>
            <p:grpSpPr>
              <a:xfrm>
                <a:off x="3015615" y="1718309"/>
                <a:ext cx="6159817" cy="2757487"/>
                <a:chOff x="3015615" y="1718309"/>
                <a:chExt cx="6159817" cy="2757487"/>
              </a:xfrm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57B19D1C-7FCC-4C37-B59D-87242A29EC8A}"/>
                    </a:ext>
                  </a:extLst>
                </p:cNvPr>
                <p:cNvSpPr/>
                <p:nvPr/>
              </p:nvSpPr>
              <p:spPr>
                <a:xfrm>
                  <a:off x="3015615" y="3021330"/>
                  <a:ext cx="6159817" cy="1454467"/>
                </a:xfrm>
                <a:custGeom>
                  <a:avLst/>
                  <a:gdLst>
                    <a:gd name="connsiteX0" fmla="*/ 2163528 w 6159817"/>
                    <a:gd name="connsiteY0" fmla="*/ 1120440 h 1454467"/>
                    <a:gd name="connsiteX1" fmla="*/ 1922545 w 6159817"/>
                    <a:gd name="connsiteY1" fmla="*/ 739440 h 1454467"/>
                    <a:gd name="connsiteX2" fmla="*/ 1220552 w 6159817"/>
                    <a:gd name="connsiteY2" fmla="*/ 447975 h 1454467"/>
                    <a:gd name="connsiteX3" fmla="*/ 1100538 w 6159817"/>
                    <a:gd name="connsiteY3" fmla="*/ 455595 h 1454467"/>
                    <a:gd name="connsiteX4" fmla="*/ 864318 w 6159817"/>
                    <a:gd name="connsiteY4" fmla="*/ 510840 h 1454467"/>
                    <a:gd name="connsiteX5" fmla="*/ 517607 w 6159817"/>
                    <a:gd name="connsiteY5" fmla="*/ 739440 h 1454467"/>
                    <a:gd name="connsiteX6" fmla="*/ 278530 w 6159817"/>
                    <a:gd name="connsiteY6" fmla="*/ 1120440 h 1454467"/>
                    <a:gd name="connsiteX7" fmla="*/ 250907 w 6159817"/>
                    <a:gd name="connsiteY7" fmla="*/ 1120440 h 1454467"/>
                    <a:gd name="connsiteX8" fmla="*/ 141370 w 6159817"/>
                    <a:gd name="connsiteY8" fmla="*/ 1161398 h 1454467"/>
                    <a:gd name="connsiteX9" fmla="*/ 132797 w 6159817"/>
                    <a:gd name="connsiteY9" fmla="*/ 1169018 h 1454467"/>
                    <a:gd name="connsiteX10" fmla="*/ 85172 w 6159817"/>
                    <a:gd name="connsiteY10" fmla="*/ 1285223 h 1454467"/>
                    <a:gd name="connsiteX11" fmla="*/ 85172 w 6159817"/>
                    <a:gd name="connsiteY11" fmla="*/ 1287128 h 1454467"/>
                    <a:gd name="connsiteX12" fmla="*/ 132797 w 6159817"/>
                    <a:gd name="connsiteY12" fmla="*/ 1405238 h 1454467"/>
                    <a:gd name="connsiteX13" fmla="*/ 228047 w 6159817"/>
                    <a:gd name="connsiteY13" fmla="*/ 1452863 h 1454467"/>
                    <a:gd name="connsiteX14" fmla="*/ 250907 w 6159817"/>
                    <a:gd name="connsiteY14" fmla="*/ 1454768 h 1454467"/>
                    <a:gd name="connsiteX15" fmla="*/ 5993530 w 6159817"/>
                    <a:gd name="connsiteY15" fmla="*/ 1454768 h 1454467"/>
                    <a:gd name="connsiteX16" fmla="*/ 6058300 w 6159817"/>
                    <a:gd name="connsiteY16" fmla="*/ 1442385 h 1454467"/>
                    <a:gd name="connsiteX17" fmla="*/ 6111640 w 6159817"/>
                    <a:gd name="connsiteY17" fmla="*/ 1405238 h 1454467"/>
                    <a:gd name="connsiteX18" fmla="*/ 6160218 w 6159817"/>
                    <a:gd name="connsiteY18" fmla="*/ 1287128 h 1454467"/>
                    <a:gd name="connsiteX19" fmla="*/ 6160218 w 6159817"/>
                    <a:gd name="connsiteY19" fmla="*/ 1285223 h 1454467"/>
                    <a:gd name="connsiteX20" fmla="*/ 6111640 w 6159817"/>
                    <a:gd name="connsiteY20" fmla="*/ 1169018 h 1454467"/>
                    <a:gd name="connsiteX21" fmla="*/ 6103068 w 6159817"/>
                    <a:gd name="connsiteY21" fmla="*/ 1161398 h 1454467"/>
                    <a:gd name="connsiteX22" fmla="*/ 6009723 w 6159817"/>
                    <a:gd name="connsiteY22" fmla="*/ 1121393 h 1454467"/>
                    <a:gd name="connsiteX23" fmla="*/ 5766835 w 6159817"/>
                    <a:gd name="connsiteY23" fmla="*/ 738488 h 1454467"/>
                    <a:gd name="connsiteX24" fmla="*/ 5201050 w 6159817"/>
                    <a:gd name="connsiteY24" fmla="*/ 454643 h 1454467"/>
                    <a:gd name="connsiteX25" fmla="*/ 5064843 w 6159817"/>
                    <a:gd name="connsiteY25" fmla="*/ 447023 h 1454467"/>
                    <a:gd name="connsiteX26" fmla="*/ 4360945 w 6159817"/>
                    <a:gd name="connsiteY26" fmla="*/ 738488 h 1454467"/>
                    <a:gd name="connsiteX27" fmla="*/ 4122820 w 6159817"/>
                    <a:gd name="connsiteY27" fmla="*/ 1119488 h 1454467"/>
                    <a:gd name="connsiteX28" fmla="*/ 2163528 w 6159817"/>
                    <a:gd name="connsiteY28" fmla="*/ 1119488 h 1454467"/>
                    <a:gd name="connsiteX29" fmla="*/ 160420 w 6159817"/>
                    <a:gd name="connsiteY29" fmla="*/ 300 h 1454467"/>
                    <a:gd name="connsiteX30" fmla="*/ 46120 w 6159817"/>
                    <a:gd name="connsiteY30" fmla="*/ 47925 h 1454467"/>
                    <a:gd name="connsiteX31" fmla="*/ 400 w 6159817"/>
                    <a:gd name="connsiteY31" fmla="*/ 160320 h 1454467"/>
                    <a:gd name="connsiteX32" fmla="*/ 400 w 6159817"/>
                    <a:gd name="connsiteY32" fmla="*/ 162225 h 1454467"/>
                    <a:gd name="connsiteX33" fmla="*/ 46120 w 6159817"/>
                    <a:gd name="connsiteY33" fmla="*/ 274620 h 1454467"/>
                    <a:gd name="connsiteX34" fmla="*/ 160420 w 6159817"/>
                    <a:gd name="connsiteY34" fmla="*/ 322245 h 1454467"/>
                    <a:gd name="connsiteX35" fmla="*/ 2093043 w 6159817"/>
                    <a:gd name="connsiteY35" fmla="*/ 322245 h 1454467"/>
                    <a:gd name="connsiteX36" fmla="*/ 2207343 w 6159817"/>
                    <a:gd name="connsiteY36" fmla="*/ 274620 h 1454467"/>
                    <a:gd name="connsiteX37" fmla="*/ 2252110 w 6159817"/>
                    <a:gd name="connsiteY37" fmla="*/ 195563 h 1454467"/>
                    <a:gd name="connsiteX38" fmla="*/ 2254968 w 6159817"/>
                    <a:gd name="connsiteY38" fmla="*/ 162225 h 1454467"/>
                    <a:gd name="connsiteX39" fmla="*/ 2254968 w 6159817"/>
                    <a:gd name="connsiteY39" fmla="*/ 160320 h 1454467"/>
                    <a:gd name="connsiteX40" fmla="*/ 2207343 w 6159817"/>
                    <a:gd name="connsiteY40" fmla="*/ 47925 h 1454467"/>
                    <a:gd name="connsiteX41" fmla="*/ 2093043 w 6159817"/>
                    <a:gd name="connsiteY41" fmla="*/ 300 h 1454467"/>
                    <a:gd name="connsiteX42" fmla="*/ 160420 w 6159817"/>
                    <a:gd name="connsiteY42" fmla="*/ 300 h 14544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6159817" h="1454467">
                      <a:moveTo>
                        <a:pt x="2163528" y="1120440"/>
                      </a:moveTo>
                      <a:cubicBezTo>
                        <a:pt x="2115903" y="979470"/>
                        <a:pt x="2035893" y="852788"/>
                        <a:pt x="1922545" y="739440"/>
                      </a:cubicBezTo>
                      <a:cubicBezTo>
                        <a:pt x="1729188" y="545130"/>
                        <a:pt x="1495825" y="447975"/>
                        <a:pt x="1220552" y="447975"/>
                      </a:cubicBezTo>
                      <a:cubicBezTo>
                        <a:pt x="1179595" y="447975"/>
                        <a:pt x="1139590" y="450833"/>
                        <a:pt x="1100538" y="455595"/>
                      </a:cubicBezTo>
                      <a:cubicBezTo>
                        <a:pt x="1017670" y="463215"/>
                        <a:pt x="939565" y="482265"/>
                        <a:pt x="864318" y="510840"/>
                      </a:cubicBezTo>
                      <a:cubicBezTo>
                        <a:pt x="736682" y="559418"/>
                        <a:pt x="620478" y="635618"/>
                        <a:pt x="517607" y="739440"/>
                      </a:cubicBezTo>
                      <a:cubicBezTo>
                        <a:pt x="404260" y="852788"/>
                        <a:pt x="325203" y="979470"/>
                        <a:pt x="278530" y="1120440"/>
                      </a:cubicBezTo>
                      <a:lnTo>
                        <a:pt x="250907" y="1120440"/>
                      </a:lnTo>
                      <a:cubicBezTo>
                        <a:pt x="208997" y="1120440"/>
                        <a:pt x="172803" y="1133775"/>
                        <a:pt x="141370" y="1161398"/>
                      </a:cubicBezTo>
                      <a:cubicBezTo>
                        <a:pt x="138513" y="1164255"/>
                        <a:pt x="135655" y="1167113"/>
                        <a:pt x="132797" y="1169018"/>
                      </a:cubicBezTo>
                      <a:cubicBezTo>
                        <a:pt x="101365" y="1200450"/>
                        <a:pt x="85172" y="1239503"/>
                        <a:pt x="85172" y="1285223"/>
                      </a:cubicBezTo>
                      <a:lnTo>
                        <a:pt x="85172" y="1287128"/>
                      </a:lnTo>
                      <a:cubicBezTo>
                        <a:pt x="85172" y="1332848"/>
                        <a:pt x="100413" y="1372853"/>
                        <a:pt x="132797" y="1405238"/>
                      </a:cubicBezTo>
                      <a:cubicBezTo>
                        <a:pt x="160420" y="1432860"/>
                        <a:pt x="191853" y="1449053"/>
                        <a:pt x="228047" y="1452863"/>
                      </a:cubicBezTo>
                      <a:cubicBezTo>
                        <a:pt x="235667" y="1453815"/>
                        <a:pt x="243288" y="1454768"/>
                        <a:pt x="250907" y="1454768"/>
                      </a:cubicBezTo>
                      <a:lnTo>
                        <a:pt x="5993530" y="1454768"/>
                      </a:lnTo>
                      <a:cubicBezTo>
                        <a:pt x="6017343" y="1454768"/>
                        <a:pt x="6038298" y="1450958"/>
                        <a:pt x="6058300" y="1442385"/>
                      </a:cubicBezTo>
                      <a:cubicBezTo>
                        <a:pt x="6078303" y="1432860"/>
                        <a:pt x="6095448" y="1420478"/>
                        <a:pt x="6111640" y="1405238"/>
                      </a:cubicBezTo>
                      <a:cubicBezTo>
                        <a:pt x="6144025" y="1372853"/>
                        <a:pt x="6160218" y="1332848"/>
                        <a:pt x="6160218" y="1287128"/>
                      </a:cubicBezTo>
                      <a:lnTo>
                        <a:pt x="6160218" y="1285223"/>
                      </a:lnTo>
                      <a:cubicBezTo>
                        <a:pt x="6160218" y="1239503"/>
                        <a:pt x="6144025" y="1200450"/>
                        <a:pt x="6111640" y="1169018"/>
                      </a:cubicBezTo>
                      <a:cubicBezTo>
                        <a:pt x="6108783" y="1166160"/>
                        <a:pt x="6105925" y="1163303"/>
                        <a:pt x="6103068" y="1161398"/>
                      </a:cubicBezTo>
                      <a:cubicBezTo>
                        <a:pt x="6076398" y="1137585"/>
                        <a:pt x="6044965" y="1124250"/>
                        <a:pt x="6009723" y="1121393"/>
                      </a:cubicBezTo>
                      <a:cubicBezTo>
                        <a:pt x="5961145" y="979470"/>
                        <a:pt x="5880183" y="851835"/>
                        <a:pt x="5766835" y="738488"/>
                      </a:cubicBezTo>
                      <a:cubicBezTo>
                        <a:pt x="5606815" y="576563"/>
                        <a:pt x="5418220" y="482265"/>
                        <a:pt x="5201050" y="454643"/>
                      </a:cubicBezTo>
                      <a:cubicBezTo>
                        <a:pt x="5156283" y="449880"/>
                        <a:pt x="5110563" y="447023"/>
                        <a:pt x="5064843" y="447023"/>
                      </a:cubicBezTo>
                      <a:cubicBezTo>
                        <a:pt x="4790523" y="447023"/>
                        <a:pt x="4555255" y="544178"/>
                        <a:pt x="4360945" y="738488"/>
                      </a:cubicBezTo>
                      <a:cubicBezTo>
                        <a:pt x="4247598" y="851835"/>
                        <a:pt x="4168540" y="978518"/>
                        <a:pt x="4122820" y="1119488"/>
                      </a:cubicBezTo>
                      <a:lnTo>
                        <a:pt x="2163528" y="1119488"/>
                      </a:lnTo>
                      <a:moveTo>
                        <a:pt x="160420" y="300"/>
                      </a:moveTo>
                      <a:cubicBezTo>
                        <a:pt x="115653" y="300"/>
                        <a:pt x="77553" y="15540"/>
                        <a:pt x="46120" y="47925"/>
                      </a:cubicBezTo>
                      <a:cubicBezTo>
                        <a:pt x="15640" y="79357"/>
                        <a:pt x="400" y="117457"/>
                        <a:pt x="400" y="160320"/>
                      </a:cubicBezTo>
                      <a:lnTo>
                        <a:pt x="400" y="162225"/>
                      </a:lnTo>
                      <a:cubicBezTo>
                        <a:pt x="400" y="206992"/>
                        <a:pt x="15640" y="244140"/>
                        <a:pt x="46120" y="274620"/>
                      </a:cubicBezTo>
                      <a:cubicBezTo>
                        <a:pt x="77553" y="306053"/>
                        <a:pt x="115653" y="322245"/>
                        <a:pt x="160420" y="322245"/>
                      </a:cubicBezTo>
                      <a:lnTo>
                        <a:pt x="2093043" y="322245"/>
                      </a:lnTo>
                      <a:cubicBezTo>
                        <a:pt x="2137810" y="322245"/>
                        <a:pt x="2175910" y="306053"/>
                        <a:pt x="2207343" y="274620"/>
                      </a:cubicBezTo>
                      <a:cubicBezTo>
                        <a:pt x="2230203" y="251760"/>
                        <a:pt x="2245443" y="226042"/>
                        <a:pt x="2252110" y="195563"/>
                      </a:cubicBezTo>
                      <a:cubicBezTo>
                        <a:pt x="2254015" y="185085"/>
                        <a:pt x="2254968" y="173655"/>
                        <a:pt x="2254968" y="162225"/>
                      </a:cubicBezTo>
                      <a:lnTo>
                        <a:pt x="2254968" y="160320"/>
                      </a:lnTo>
                      <a:cubicBezTo>
                        <a:pt x="2254968" y="119363"/>
                        <a:pt x="2238775" y="82215"/>
                        <a:pt x="2207343" y="47925"/>
                      </a:cubicBezTo>
                      <a:cubicBezTo>
                        <a:pt x="2175910" y="16493"/>
                        <a:pt x="2137810" y="300"/>
                        <a:pt x="2093043" y="300"/>
                      </a:cubicBezTo>
                      <a:lnTo>
                        <a:pt x="160420" y="300"/>
                      </a:lnTo>
                      <a:close/>
                    </a:path>
                  </a:pathLst>
                </a:custGeom>
                <a:solidFill>
                  <a:srgbClr val="6C010E"/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48C99FFE-6173-4C13-B973-CE8B3E1294BB}"/>
                    </a:ext>
                  </a:extLst>
                </p:cNvPr>
                <p:cNvSpPr/>
                <p:nvPr/>
              </p:nvSpPr>
              <p:spPr>
                <a:xfrm>
                  <a:off x="3136582" y="1718309"/>
                  <a:ext cx="6003607" cy="2466022"/>
                </a:xfrm>
                <a:custGeom>
                  <a:avLst/>
                  <a:gdLst>
                    <a:gd name="connsiteX0" fmla="*/ 3950418 w 6003607"/>
                    <a:gd name="connsiteY0" fmla="*/ 237473 h 2466022"/>
                    <a:gd name="connsiteX1" fmla="*/ 3877075 w 6003607"/>
                    <a:gd name="connsiteY1" fmla="*/ 57450 h 2466022"/>
                    <a:gd name="connsiteX2" fmla="*/ 3696100 w 6003607"/>
                    <a:gd name="connsiteY2" fmla="*/ 300 h 2466022"/>
                    <a:gd name="connsiteX3" fmla="*/ 2369268 w 6003607"/>
                    <a:gd name="connsiteY3" fmla="*/ 300 h 2466022"/>
                    <a:gd name="connsiteX4" fmla="*/ 2133048 w 6003607"/>
                    <a:gd name="connsiteY4" fmla="*/ 237473 h 2466022"/>
                    <a:gd name="connsiteX5" fmla="*/ 2134953 w 6003607"/>
                    <a:gd name="connsiteY5" fmla="*/ 1498583 h 2466022"/>
                    <a:gd name="connsiteX6" fmla="*/ 2129238 w 6003607"/>
                    <a:gd name="connsiteY6" fmla="*/ 1498583 h 2466022"/>
                    <a:gd name="connsiteX7" fmla="*/ 2084470 w 6003607"/>
                    <a:gd name="connsiteY7" fmla="*/ 1577640 h 2466022"/>
                    <a:gd name="connsiteX8" fmla="*/ 1970170 w 6003607"/>
                    <a:gd name="connsiteY8" fmla="*/ 1625265 h 2466022"/>
                    <a:gd name="connsiteX9" fmla="*/ 591903 w 6003607"/>
                    <a:gd name="connsiteY9" fmla="*/ 1625265 h 2466022"/>
                    <a:gd name="connsiteX10" fmla="*/ 591903 w 6003607"/>
                    <a:gd name="connsiteY10" fmla="*/ 1627170 h 2466022"/>
                    <a:gd name="connsiteX11" fmla="*/ 185185 w 6003607"/>
                    <a:gd name="connsiteY11" fmla="*/ 2063415 h 2466022"/>
                    <a:gd name="connsiteX12" fmla="*/ 70885 w 6003607"/>
                    <a:gd name="connsiteY12" fmla="*/ 2063415 h 2466022"/>
                    <a:gd name="connsiteX13" fmla="*/ 400 w 6003607"/>
                    <a:gd name="connsiteY13" fmla="*/ 2139615 h 2466022"/>
                    <a:gd name="connsiteX14" fmla="*/ 400 w 6003607"/>
                    <a:gd name="connsiteY14" fmla="*/ 2465370 h 2466022"/>
                    <a:gd name="connsiteX15" fmla="*/ 18498 w 6003607"/>
                    <a:gd name="connsiteY15" fmla="*/ 2465370 h 2466022"/>
                    <a:gd name="connsiteX16" fmla="*/ 128035 w 6003607"/>
                    <a:gd name="connsiteY16" fmla="*/ 2424413 h 2466022"/>
                    <a:gd name="connsiteX17" fmla="*/ 155658 w 6003607"/>
                    <a:gd name="connsiteY17" fmla="*/ 2424413 h 2466022"/>
                    <a:gd name="connsiteX18" fmla="*/ 394735 w 6003607"/>
                    <a:gd name="connsiteY18" fmla="*/ 2043413 h 2466022"/>
                    <a:gd name="connsiteX19" fmla="*/ 741445 w 6003607"/>
                    <a:gd name="connsiteY19" fmla="*/ 1814813 h 2466022"/>
                    <a:gd name="connsiteX20" fmla="*/ 977665 w 6003607"/>
                    <a:gd name="connsiteY20" fmla="*/ 1759568 h 2466022"/>
                    <a:gd name="connsiteX21" fmla="*/ 1097680 w 6003607"/>
                    <a:gd name="connsiteY21" fmla="*/ 1751948 h 2466022"/>
                    <a:gd name="connsiteX22" fmla="*/ 1799673 w 6003607"/>
                    <a:gd name="connsiteY22" fmla="*/ 2043413 h 2466022"/>
                    <a:gd name="connsiteX23" fmla="*/ 2040655 w 6003607"/>
                    <a:gd name="connsiteY23" fmla="*/ 2424413 h 2466022"/>
                    <a:gd name="connsiteX24" fmla="*/ 4000900 w 6003607"/>
                    <a:gd name="connsiteY24" fmla="*/ 2424413 h 2466022"/>
                    <a:gd name="connsiteX25" fmla="*/ 4239025 w 6003607"/>
                    <a:gd name="connsiteY25" fmla="*/ 2043413 h 2466022"/>
                    <a:gd name="connsiteX26" fmla="*/ 4942923 w 6003607"/>
                    <a:gd name="connsiteY26" fmla="*/ 1751948 h 2466022"/>
                    <a:gd name="connsiteX27" fmla="*/ 5079130 w 6003607"/>
                    <a:gd name="connsiteY27" fmla="*/ 1759568 h 2466022"/>
                    <a:gd name="connsiteX28" fmla="*/ 5644915 w 6003607"/>
                    <a:gd name="connsiteY28" fmla="*/ 2043413 h 2466022"/>
                    <a:gd name="connsiteX29" fmla="*/ 5887803 w 6003607"/>
                    <a:gd name="connsiteY29" fmla="*/ 2426318 h 2466022"/>
                    <a:gd name="connsiteX30" fmla="*/ 5981148 w 6003607"/>
                    <a:gd name="connsiteY30" fmla="*/ 2466323 h 2466022"/>
                    <a:gd name="connsiteX31" fmla="*/ 6004008 w 6003607"/>
                    <a:gd name="connsiteY31" fmla="*/ 2466323 h 2466022"/>
                    <a:gd name="connsiteX32" fmla="*/ 6004008 w 6003607"/>
                    <a:gd name="connsiteY32" fmla="*/ 2206290 h 2466022"/>
                    <a:gd name="connsiteX33" fmla="*/ 5840178 w 6003607"/>
                    <a:gd name="connsiteY33" fmla="*/ 2062463 h 2466022"/>
                    <a:gd name="connsiteX34" fmla="*/ 5840178 w 6003607"/>
                    <a:gd name="connsiteY34" fmla="*/ 2026268 h 2466022"/>
                    <a:gd name="connsiteX35" fmla="*/ 5741118 w 6003607"/>
                    <a:gd name="connsiteY35" fmla="*/ 1561448 h 2466022"/>
                    <a:gd name="connsiteX36" fmla="*/ 5497278 w 6003607"/>
                    <a:gd name="connsiteY36" fmla="*/ 1543350 h 2466022"/>
                    <a:gd name="connsiteX37" fmla="*/ 5497278 w 6003607"/>
                    <a:gd name="connsiteY37" fmla="*/ 1248075 h 2466022"/>
                    <a:gd name="connsiteX38" fmla="*/ 5440128 w 6003607"/>
                    <a:gd name="connsiteY38" fmla="*/ 1133775 h 2466022"/>
                    <a:gd name="connsiteX39" fmla="*/ 5315350 w 6003607"/>
                    <a:gd name="connsiteY39" fmla="*/ 1064243 h 2466022"/>
                    <a:gd name="connsiteX40" fmla="*/ 5079130 w 6003607"/>
                    <a:gd name="connsiteY40" fmla="*/ 1066148 h 2466022"/>
                    <a:gd name="connsiteX41" fmla="*/ 4132345 w 6003607"/>
                    <a:gd name="connsiteY41" fmla="*/ 1064243 h 2466022"/>
                    <a:gd name="connsiteX42" fmla="*/ 3950418 w 6003607"/>
                    <a:gd name="connsiteY42" fmla="*/ 237473 h 2466022"/>
                    <a:gd name="connsiteX43" fmla="*/ 3572275 w 6003607"/>
                    <a:gd name="connsiteY43" fmla="*/ 202230 h 2466022"/>
                    <a:gd name="connsiteX44" fmla="*/ 3726580 w 6003607"/>
                    <a:gd name="connsiteY44" fmla="*/ 319388 h 2466022"/>
                    <a:gd name="connsiteX45" fmla="*/ 3854215 w 6003607"/>
                    <a:gd name="connsiteY45" fmla="*/ 936608 h 2466022"/>
                    <a:gd name="connsiteX46" fmla="*/ 3708483 w 6003607"/>
                    <a:gd name="connsiteY46" fmla="*/ 1155683 h 2466022"/>
                    <a:gd name="connsiteX47" fmla="*/ 2485473 w 6003607"/>
                    <a:gd name="connsiteY47" fmla="*/ 1155683 h 2466022"/>
                    <a:gd name="connsiteX48" fmla="*/ 2334025 w 6003607"/>
                    <a:gd name="connsiteY48" fmla="*/ 1019475 h 2466022"/>
                    <a:gd name="connsiteX49" fmla="*/ 2334025 w 6003607"/>
                    <a:gd name="connsiteY49" fmla="*/ 377490 h 2466022"/>
                    <a:gd name="connsiteX50" fmla="*/ 2507380 w 6003607"/>
                    <a:gd name="connsiteY50" fmla="*/ 202230 h 2466022"/>
                    <a:gd name="connsiteX51" fmla="*/ 3572275 w 6003607"/>
                    <a:gd name="connsiteY51" fmla="*/ 202230 h 2466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6003607" h="2466022">
                      <a:moveTo>
                        <a:pt x="3950418" y="237473"/>
                      </a:moveTo>
                      <a:cubicBezTo>
                        <a:pt x="3943750" y="155558"/>
                        <a:pt x="3918985" y="95550"/>
                        <a:pt x="3877075" y="57450"/>
                      </a:cubicBezTo>
                      <a:cubicBezTo>
                        <a:pt x="3835165" y="19350"/>
                        <a:pt x="3774205" y="300"/>
                        <a:pt x="3696100" y="300"/>
                      </a:cubicBezTo>
                      <a:lnTo>
                        <a:pt x="2369268" y="300"/>
                      </a:lnTo>
                      <a:cubicBezTo>
                        <a:pt x="2212105" y="300"/>
                        <a:pt x="2133048" y="79358"/>
                        <a:pt x="2133048" y="237473"/>
                      </a:cubicBezTo>
                      <a:lnTo>
                        <a:pt x="2134953" y="1498583"/>
                      </a:lnTo>
                      <a:lnTo>
                        <a:pt x="2129238" y="1498583"/>
                      </a:lnTo>
                      <a:cubicBezTo>
                        <a:pt x="2122570" y="1528110"/>
                        <a:pt x="2108283" y="1554780"/>
                        <a:pt x="2084470" y="1577640"/>
                      </a:cubicBezTo>
                      <a:cubicBezTo>
                        <a:pt x="2053038" y="1609073"/>
                        <a:pt x="2014938" y="1625265"/>
                        <a:pt x="1970170" y="1625265"/>
                      </a:cubicBezTo>
                      <a:lnTo>
                        <a:pt x="591903" y="1625265"/>
                      </a:lnTo>
                      <a:lnTo>
                        <a:pt x="591903" y="1627170"/>
                      </a:lnTo>
                      <a:cubicBezTo>
                        <a:pt x="422358" y="1745280"/>
                        <a:pt x="287103" y="1891013"/>
                        <a:pt x="185185" y="2063415"/>
                      </a:cubicBezTo>
                      <a:lnTo>
                        <a:pt x="70885" y="2063415"/>
                      </a:lnTo>
                      <a:cubicBezTo>
                        <a:pt x="29928" y="2081513"/>
                        <a:pt x="6115" y="2107230"/>
                        <a:pt x="400" y="2139615"/>
                      </a:cubicBezTo>
                      <a:lnTo>
                        <a:pt x="400" y="2465370"/>
                      </a:lnTo>
                      <a:lnTo>
                        <a:pt x="18498" y="2465370"/>
                      </a:lnTo>
                      <a:cubicBezTo>
                        <a:pt x="49930" y="2437748"/>
                        <a:pt x="86125" y="2424413"/>
                        <a:pt x="128035" y="2424413"/>
                      </a:cubicBezTo>
                      <a:lnTo>
                        <a:pt x="155658" y="2424413"/>
                      </a:lnTo>
                      <a:cubicBezTo>
                        <a:pt x="201378" y="2283443"/>
                        <a:pt x="281388" y="2156760"/>
                        <a:pt x="394735" y="2043413"/>
                      </a:cubicBezTo>
                      <a:cubicBezTo>
                        <a:pt x="498558" y="1939590"/>
                        <a:pt x="614763" y="1863390"/>
                        <a:pt x="741445" y="1814813"/>
                      </a:cubicBezTo>
                      <a:cubicBezTo>
                        <a:pt x="816693" y="1786238"/>
                        <a:pt x="894798" y="1767188"/>
                        <a:pt x="977665" y="1759568"/>
                      </a:cubicBezTo>
                      <a:cubicBezTo>
                        <a:pt x="1016718" y="1754805"/>
                        <a:pt x="1056723" y="1751948"/>
                        <a:pt x="1097680" y="1751948"/>
                      </a:cubicBezTo>
                      <a:cubicBezTo>
                        <a:pt x="1372000" y="1751948"/>
                        <a:pt x="1606315" y="1849103"/>
                        <a:pt x="1799673" y="2043413"/>
                      </a:cubicBezTo>
                      <a:cubicBezTo>
                        <a:pt x="1913020" y="2156760"/>
                        <a:pt x="1993030" y="2283443"/>
                        <a:pt x="2040655" y="2424413"/>
                      </a:cubicBezTo>
                      <a:lnTo>
                        <a:pt x="4000900" y="2424413"/>
                      </a:lnTo>
                      <a:cubicBezTo>
                        <a:pt x="4046620" y="2283443"/>
                        <a:pt x="4125678" y="2156760"/>
                        <a:pt x="4239025" y="2043413"/>
                      </a:cubicBezTo>
                      <a:cubicBezTo>
                        <a:pt x="4433335" y="1849103"/>
                        <a:pt x="4668603" y="1751948"/>
                        <a:pt x="4942923" y="1751948"/>
                      </a:cubicBezTo>
                      <a:cubicBezTo>
                        <a:pt x="4988643" y="1751948"/>
                        <a:pt x="5034363" y="1754805"/>
                        <a:pt x="5079130" y="1759568"/>
                      </a:cubicBezTo>
                      <a:cubicBezTo>
                        <a:pt x="5296300" y="1787190"/>
                        <a:pt x="5484895" y="1881488"/>
                        <a:pt x="5644915" y="2043413"/>
                      </a:cubicBezTo>
                      <a:cubicBezTo>
                        <a:pt x="5757310" y="2156760"/>
                        <a:pt x="5838273" y="2284395"/>
                        <a:pt x="5887803" y="2426318"/>
                      </a:cubicBezTo>
                      <a:cubicBezTo>
                        <a:pt x="5923045" y="2428223"/>
                        <a:pt x="5954478" y="2441558"/>
                        <a:pt x="5981148" y="2466323"/>
                      </a:cubicBezTo>
                      <a:lnTo>
                        <a:pt x="6004008" y="2466323"/>
                      </a:lnTo>
                      <a:lnTo>
                        <a:pt x="6004008" y="2206290"/>
                      </a:lnTo>
                      <a:cubicBezTo>
                        <a:pt x="5973528" y="2120565"/>
                        <a:pt x="5919235" y="2072940"/>
                        <a:pt x="5840178" y="2062463"/>
                      </a:cubicBezTo>
                      <a:lnTo>
                        <a:pt x="5840178" y="2026268"/>
                      </a:lnTo>
                      <a:lnTo>
                        <a:pt x="5741118" y="1561448"/>
                      </a:lnTo>
                      <a:lnTo>
                        <a:pt x="5497278" y="1543350"/>
                      </a:lnTo>
                      <a:lnTo>
                        <a:pt x="5497278" y="1248075"/>
                      </a:lnTo>
                      <a:cubicBezTo>
                        <a:pt x="5494420" y="1210928"/>
                        <a:pt x="5475370" y="1172828"/>
                        <a:pt x="5440128" y="1133775"/>
                      </a:cubicBezTo>
                      <a:cubicBezTo>
                        <a:pt x="5402028" y="1090913"/>
                        <a:pt x="5360118" y="1067100"/>
                        <a:pt x="5315350" y="1064243"/>
                      </a:cubicBezTo>
                      <a:cubicBezTo>
                        <a:pt x="5289633" y="1064243"/>
                        <a:pt x="5210575" y="1065195"/>
                        <a:pt x="5079130" y="1066148"/>
                      </a:cubicBezTo>
                      <a:cubicBezTo>
                        <a:pt x="4881963" y="1066148"/>
                        <a:pt x="4566685" y="1065195"/>
                        <a:pt x="4132345" y="1064243"/>
                      </a:cubicBezTo>
                      <a:lnTo>
                        <a:pt x="3950418" y="237473"/>
                      </a:lnTo>
                      <a:moveTo>
                        <a:pt x="3572275" y="202230"/>
                      </a:moveTo>
                      <a:cubicBezTo>
                        <a:pt x="3643713" y="201278"/>
                        <a:pt x="3694195" y="239378"/>
                        <a:pt x="3726580" y="319388"/>
                      </a:cubicBezTo>
                      <a:lnTo>
                        <a:pt x="3854215" y="936608"/>
                      </a:lnTo>
                      <a:cubicBezTo>
                        <a:pt x="3860883" y="1054718"/>
                        <a:pt x="3812305" y="1128060"/>
                        <a:pt x="3708483" y="1155683"/>
                      </a:cubicBezTo>
                      <a:lnTo>
                        <a:pt x="2485473" y="1155683"/>
                      </a:lnTo>
                      <a:cubicBezTo>
                        <a:pt x="2398795" y="1142348"/>
                        <a:pt x="2347360" y="1096628"/>
                        <a:pt x="2334025" y="1019475"/>
                      </a:cubicBezTo>
                      <a:lnTo>
                        <a:pt x="2334025" y="377490"/>
                      </a:lnTo>
                      <a:cubicBezTo>
                        <a:pt x="2355933" y="287003"/>
                        <a:pt x="2414035" y="227948"/>
                        <a:pt x="2507380" y="202230"/>
                      </a:cubicBezTo>
                      <a:lnTo>
                        <a:pt x="3572275" y="202230"/>
                      </a:lnTo>
                      <a:close/>
                    </a:path>
                  </a:pathLst>
                </a:custGeom>
                <a:solidFill>
                  <a:srgbClr val="EF0016"/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DD2EFDC2-D3B7-4594-9219-999B91CFC5CD}"/>
                    </a:ext>
                  </a:extLst>
                </p:cNvPr>
                <p:cNvSpPr/>
                <p:nvPr/>
              </p:nvSpPr>
              <p:spPr>
                <a:xfrm>
                  <a:off x="5470207" y="1919270"/>
                  <a:ext cx="1520793" cy="952517"/>
                </a:xfrm>
                <a:custGeom>
                  <a:avLst/>
                  <a:gdLst>
                    <a:gd name="connsiteX0" fmla="*/ 1392003 w 1520793"/>
                    <a:gd name="connsiteY0" fmla="*/ 117475 h 952517"/>
                    <a:gd name="connsiteX1" fmla="*/ 1237698 w 1520793"/>
                    <a:gd name="connsiteY1" fmla="*/ 317 h 952517"/>
                    <a:gd name="connsiteX2" fmla="*/ 173755 w 1520793"/>
                    <a:gd name="connsiteY2" fmla="*/ 317 h 952517"/>
                    <a:gd name="connsiteX3" fmla="*/ 400 w 1520793"/>
                    <a:gd name="connsiteY3" fmla="*/ 175577 h 952517"/>
                    <a:gd name="connsiteX4" fmla="*/ 400 w 1520793"/>
                    <a:gd name="connsiteY4" fmla="*/ 816610 h 952517"/>
                    <a:gd name="connsiteX5" fmla="*/ 151847 w 1520793"/>
                    <a:gd name="connsiteY5" fmla="*/ 952817 h 952517"/>
                    <a:gd name="connsiteX6" fmla="*/ 1374858 w 1520793"/>
                    <a:gd name="connsiteY6" fmla="*/ 952817 h 952517"/>
                    <a:gd name="connsiteX7" fmla="*/ 1520590 w 1520793"/>
                    <a:gd name="connsiteY7" fmla="*/ 733742 h 952517"/>
                    <a:gd name="connsiteX8" fmla="*/ 1392003 w 1520793"/>
                    <a:gd name="connsiteY8" fmla="*/ 117475 h 952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0793" h="952517">
                      <a:moveTo>
                        <a:pt x="1392003" y="117475"/>
                      </a:moveTo>
                      <a:cubicBezTo>
                        <a:pt x="1360570" y="38417"/>
                        <a:pt x="1309135" y="-636"/>
                        <a:pt x="1237698" y="317"/>
                      </a:cubicBezTo>
                      <a:lnTo>
                        <a:pt x="173755" y="317"/>
                      </a:lnTo>
                      <a:cubicBezTo>
                        <a:pt x="80410" y="26987"/>
                        <a:pt x="22307" y="85089"/>
                        <a:pt x="400" y="175577"/>
                      </a:cubicBezTo>
                      <a:lnTo>
                        <a:pt x="400" y="816610"/>
                      </a:lnTo>
                      <a:cubicBezTo>
                        <a:pt x="14688" y="893762"/>
                        <a:pt x="65170" y="939482"/>
                        <a:pt x="151847" y="952817"/>
                      </a:cubicBezTo>
                      <a:lnTo>
                        <a:pt x="1374858" y="952817"/>
                      </a:lnTo>
                      <a:cubicBezTo>
                        <a:pt x="1478680" y="925195"/>
                        <a:pt x="1527258" y="851852"/>
                        <a:pt x="1520590" y="733742"/>
                      </a:cubicBezTo>
                      <a:lnTo>
                        <a:pt x="1392003" y="1174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" name="Graphic 86">
                <a:extLst>
                  <a:ext uri="{FF2B5EF4-FFF2-40B4-BE49-F238E27FC236}">
                    <a16:creationId xmlns:a16="http://schemas.microsoft.com/office/drawing/2014/main" id="{49B3397B-54E5-4E54-BB08-01FF7369F8C0}"/>
                  </a:ext>
                </a:extLst>
              </p:cNvPr>
              <p:cNvGrpSpPr/>
              <p:nvPr/>
            </p:nvGrpSpPr>
            <p:grpSpPr>
              <a:xfrm>
                <a:off x="3568065" y="3802380"/>
                <a:ext cx="1337309" cy="1337309"/>
                <a:chOff x="3568065" y="3802380"/>
                <a:chExt cx="1337309" cy="1337309"/>
              </a:xfrm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034AF123-4EC9-4E27-B41B-86F816B11775}"/>
                    </a:ext>
                  </a:extLst>
                </p:cNvPr>
                <p:cNvSpPr/>
                <p:nvPr/>
              </p:nvSpPr>
              <p:spPr>
                <a:xfrm>
                  <a:off x="3568065" y="3802380"/>
                  <a:ext cx="1337309" cy="1337309"/>
                </a:xfrm>
                <a:custGeom>
                  <a:avLst/>
                  <a:gdLst>
                    <a:gd name="connsiteX0" fmla="*/ 1337445 w 1337309"/>
                    <a:gd name="connsiteY0" fmla="*/ 668994 h 1337309"/>
                    <a:gd name="connsiteX1" fmla="*/ 1140277 w 1337309"/>
                    <a:gd name="connsiteY1" fmla="*/ 193697 h 1337309"/>
                    <a:gd name="connsiteX2" fmla="*/ 668790 w 1337309"/>
                    <a:gd name="connsiteY2" fmla="*/ 339 h 1337309"/>
                    <a:gd name="connsiteX3" fmla="*/ 193492 w 1337309"/>
                    <a:gd name="connsiteY3" fmla="*/ 193697 h 1337309"/>
                    <a:gd name="connsiteX4" fmla="*/ 135 w 1337309"/>
                    <a:gd name="connsiteY4" fmla="*/ 668994 h 1337309"/>
                    <a:gd name="connsiteX5" fmla="*/ 193492 w 1337309"/>
                    <a:gd name="connsiteY5" fmla="*/ 1140482 h 1337309"/>
                    <a:gd name="connsiteX6" fmla="*/ 668790 w 1337309"/>
                    <a:gd name="connsiteY6" fmla="*/ 1337649 h 1337309"/>
                    <a:gd name="connsiteX7" fmla="*/ 1140277 w 1337309"/>
                    <a:gd name="connsiteY7" fmla="*/ 1140482 h 1337309"/>
                    <a:gd name="connsiteX8" fmla="*/ 1337445 w 1337309"/>
                    <a:gd name="connsiteY8" fmla="*/ 668994 h 1337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7309" h="1337309">
                      <a:moveTo>
                        <a:pt x="1337445" y="668994"/>
                      </a:moveTo>
                      <a:cubicBezTo>
                        <a:pt x="1337445" y="483257"/>
                        <a:pt x="1271722" y="325142"/>
                        <a:pt x="1140277" y="193697"/>
                      </a:cubicBezTo>
                      <a:cubicBezTo>
                        <a:pt x="1010737" y="65109"/>
                        <a:pt x="853575" y="339"/>
                        <a:pt x="668790" y="339"/>
                      </a:cubicBezTo>
                      <a:cubicBezTo>
                        <a:pt x="483052" y="339"/>
                        <a:pt x="324937" y="65109"/>
                        <a:pt x="193492" y="193697"/>
                      </a:cubicBezTo>
                      <a:cubicBezTo>
                        <a:pt x="64905" y="325142"/>
                        <a:pt x="135" y="483257"/>
                        <a:pt x="135" y="668994"/>
                      </a:cubicBezTo>
                      <a:cubicBezTo>
                        <a:pt x="135" y="853779"/>
                        <a:pt x="64905" y="1010942"/>
                        <a:pt x="193492" y="1140482"/>
                      </a:cubicBezTo>
                      <a:cubicBezTo>
                        <a:pt x="324937" y="1271927"/>
                        <a:pt x="483052" y="1337649"/>
                        <a:pt x="668790" y="1337649"/>
                      </a:cubicBezTo>
                      <a:cubicBezTo>
                        <a:pt x="853575" y="1337649"/>
                        <a:pt x="1010737" y="1271927"/>
                        <a:pt x="1140277" y="1140482"/>
                      </a:cubicBezTo>
                      <a:cubicBezTo>
                        <a:pt x="1270770" y="1010942"/>
                        <a:pt x="1337445" y="853779"/>
                        <a:pt x="1337445" y="668994"/>
                      </a:cubicBezTo>
                      <a:close/>
                    </a:path>
                  </a:pathLst>
                </a:custGeom>
                <a:solidFill>
                  <a:srgbClr val="2816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EC05EEC8-0D6A-4978-9A2F-03B01DECF416}"/>
                    </a:ext>
                  </a:extLst>
                </p:cNvPr>
                <p:cNvSpPr/>
                <p:nvPr/>
              </p:nvSpPr>
              <p:spPr>
                <a:xfrm>
                  <a:off x="3761422" y="3995737"/>
                  <a:ext cx="950594" cy="950594"/>
                </a:xfrm>
                <a:custGeom>
                  <a:avLst/>
                  <a:gdLst>
                    <a:gd name="connsiteX0" fmla="*/ 950730 w 950594"/>
                    <a:gd name="connsiteY0" fmla="*/ 475637 h 950594"/>
                    <a:gd name="connsiteX1" fmla="*/ 812617 w 950594"/>
                    <a:gd name="connsiteY1" fmla="*/ 138452 h 950594"/>
                    <a:gd name="connsiteX2" fmla="*/ 475432 w 950594"/>
                    <a:gd name="connsiteY2" fmla="*/ 339 h 950594"/>
                    <a:gd name="connsiteX3" fmla="*/ 138247 w 950594"/>
                    <a:gd name="connsiteY3" fmla="*/ 138452 h 950594"/>
                    <a:gd name="connsiteX4" fmla="*/ 135 w 950594"/>
                    <a:gd name="connsiteY4" fmla="*/ 475637 h 950594"/>
                    <a:gd name="connsiteX5" fmla="*/ 138247 w 950594"/>
                    <a:gd name="connsiteY5" fmla="*/ 810917 h 950594"/>
                    <a:gd name="connsiteX6" fmla="*/ 475432 w 950594"/>
                    <a:gd name="connsiteY6" fmla="*/ 950934 h 950594"/>
                    <a:gd name="connsiteX7" fmla="*/ 812617 w 950594"/>
                    <a:gd name="connsiteY7" fmla="*/ 810917 h 950594"/>
                    <a:gd name="connsiteX8" fmla="*/ 950730 w 950594"/>
                    <a:gd name="connsiteY8" fmla="*/ 475637 h 95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0594" h="950594">
                      <a:moveTo>
                        <a:pt x="950730" y="475637"/>
                      </a:moveTo>
                      <a:cubicBezTo>
                        <a:pt x="950730" y="344192"/>
                        <a:pt x="905010" y="231797"/>
                        <a:pt x="812617" y="138452"/>
                      </a:cubicBezTo>
                      <a:cubicBezTo>
                        <a:pt x="721177" y="46059"/>
                        <a:pt x="608782" y="339"/>
                        <a:pt x="475432" y="339"/>
                      </a:cubicBezTo>
                      <a:cubicBezTo>
                        <a:pt x="344940" y="339"/>
                        <a:pt x="232545" y="46059"/>
                        <a:pt x="138247" y="138452"/>
                      </a:cubicBezTo>
                      <a:cubicBezTo>
                        <a:pt x="45855" y="231797"/>
                        <a:pt x="135" y="344192"/>
                        <a:pt x="135" y="475637"/>
                      </a:cubicBezTo>
                      <a:cubicBezTo>
                        <a:pt x="135" y="607082"/>
                        <a:pt x="45855" y="718524"/>
                        <a:pt x="138247" y="810917"/>
                      </a:cubicBezTo>
                      <a:cubicBezTo>
                        <a:pt x="232545" y="904262"/>
                        <a:pt x="344940" y="950934"/>
                        <a:pt x="475432" y="950934"/>
                      </a:cubicBezTo>
                      <a:cubicBezTo>
                        <a:pt x="607830" y="950934"/>
                        <a:pt x="720225" y="904262"/>
                        <a:pt x="812617" y="810917"/>
                      </a:cubicBezTo>
                      <a:cubicBezTo>
                        <a:pt x="904057" y="718524"/>
                        <a:pt x="950730" y="607082"/>
                        <a:pt x="950730" y="475637"/>
                      </a:cubicBezTo>
                      <a:close/>
                    </a:path>
                  </a:pathLst>
                </a:custGeom>
                <a:solidFill>
                  <a:srgbClr val="59534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8274A6C1-1D8F-4426-A31E-B55CC5D90696}"/>
                    </a:ext>
                  </a:extLst>
                </p:cNvPr>
                <p:cNvSpPr/>
                <p:nvPr/>
              </p:nvSpPr>
              <p:spPr>
                <a:xfrm>
                  <a:off x="3895725" y="4130040"/>
                  <a:ext cx="681989" cy="681989"/>
                </a:xfrm>
                <a:custGeom>
                  <a:avLst/>
                  <a:gdLst>
                    <a:gd name="connsiteX0" fmla="*/ 581160 w 681989"/>
                    <a:gd name="connsiteY0" fmla="*/ 581364 h 681989"/>
                    <a:gd name="connsiteX1" fmla="*/ 682125 w 681989"/>
                    <a:gd name="connsiteY1" fmla="*/ 340382 h 681989"/>
                    <a:gd name="connsiteX2" fmla="*/ 581160 w 681989"/>
                    <a:gd name="connsiteY2" fmla="*/ 98447 h 681989"/>
                    <a:gd name="connsiteX3" fmla="*/ 340177 w 681989"/>
                    <a:gd name="connsiteY3" fmla="*/ 339 h 681989"/>
                    <a:gd name="connsiteX4" fmla="*/ 98242 w 681989"/>
                    <a:gd name="connsiteY4" fmla="*/ 98447 h 681989"/>
                    <a:gd name="connsiteX5" fmla="*/ 135 w 681989"/>
                    <a:gd name="connsiteY5" fmla="*/ 340382 h 681989"/>
                    <a:gd name="connsiteX6" fmla="*/ 98242 w 681989"/>
                    <a:gd name="connsiteY6" fmla="*/ 581364 h 681989"/>
                    <a:gd name="connsiteX7" fmla="*/ 340177 w 681989"/>
                    <a:gd name="connsiteY7" fmla="*/ 682329 h 681989"/>
                    <a:gd name="connsiteX8" fmla="*/ 581160 w 681989"/>
                    <a:gd name="connsiteY8" fmla="*/ 581364 h 681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1989" h="681989">
                      <a:moveTo>
                        <a:pt x="581160" y="581364"/>
                      </a:moveTo>
                      <a:cubicBezTo>
                        <a:pt x="647835" y="515642"/>
                        <a:pt x="682125" y="435632"/>
                        <a:pt x="682125" y="340382"/>
                      </a:cubicBezTo>
                      <a:cubicBezTo>
                        <a:pt x="682125" y="245132"/>
                        <a:pt x="648787" y="165122"/>
                        <a:pt x="581160" y="98447"/>
                      </a:cubicBezTo>
                      <a:cubicBezTo>
                        <a:pt x="515437" y="32724"/>
                        <a:pt x="435427" y="339"/>
                        <a:pt x="340177" y="339"/>
                      </a:cubicBezTo>
                      <a:cubicBezTo>
                        <a:pt x="246832" y="339"/>
                        <a:pt x="165870" y="33677"/>
                        <a:pt x="98242" y="98447"/>
                      </a:cubicBezTo>
                      <a:cubicBezTo>
                        <a:pt x="32520" y="165122"/>
                        <a:pt x="135" y="246084"/>
                        <a:pt x="135" y="340382"/>
                      </a:cubicBezTo>
                      <a:cubicBezTo>
                        <a:pt x="135" y="434679"/>
                        <a:pt x="33472" y="514689"/>
                        <a:pt x="98242" y="581364"/>
                      </a:cubicBezTo>
                      <a:cubicBezTo>
                        <a:pt x="166822" y="648039"/>
                        <a:pt x="246832" y="682329"/>
                        <a:pt x="340177" y="682329"/>
                      </a:cubicBezTo>
                      <a:cubicBezTo>
                        <a:pt x="435427" y="682329"/>
                        <a:pt x="515437" y="648992"/>
                        <a:pt x="581160" y="5813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0445C25-4C24-4111-917E-FDDB6148C957}"/>
                    </a:ext>
                  </a:extLst>
                </p:cNvPr>
                <p:cNvSpPr/>
                <p:nvPr/>
              </p:nvSpPr>
              <p:spPr>
                <a:xfrm rot="2092378">
                  <a:off x="3895866" y="4131551"/>
                  <a:ext cx="680926" cy="681877"/>
                </a:xfrm>
                <a:custGeom>
                  <a:avLst/>
                  <a:gdLst>
                    <a:gd name="connsiteX0" fmla="*/ 581239 w 680926"/>
                    <a:gd name="connsiteY0" fmla="*/ 357955 h 681877"/>
                    <a:gd name="connsiteX1" fmla="*/ 681095 w 680926"/>
                    <a:gd name="connsiteY1" fmla="*/ 341788 h 681877"/>
                    <a:gd name="connsiteX2" fmla="*/ 581239 w 680926"/>
                    <a:gd name="connsiteY2" fmla="*/ 324670 h 681877"/>
                    <a:gd name="connsiteX3" fmla="*/ 397693 w 680926"/>
                    <a:gd name="connsiteY3" fmla="*/ 318012 h 681877"/>
                    <a:gd name="connsiteX4" fmla="*/ 523227 w 680926"/>
                    <a:gd name="connsiteY4" fmla="*/ 183919 h 681877"/>
                    <a:gd name="connsiteX5" fmla="*/ 582190 w 680926"/>
                    <a:gd name="connsiteY5" fmla="*/ 101181 h 681877"/>
                    <a:gd name="connsiteX6" fmla="*/ 499451 w 680926"/>
                    <a:gd name="connsiteY6" fmla="*/ 160144 h 681877"/>
                    <a:gd name="connsiteX7" fmla="*/ 364407 w 680926"/>
                    <a:gd name="connsiteY7" fmla="*/ 284727 h 681877"/>
                    <a:gd name="connsiteX8" fmla="*/ 357750 w 680926"/>
                    <a:gd name="connsiteY8" fmla="*/ 101181 h 681877"/>
                    <a:gd name="connsiteX9" fmla="*/ 340632 w 680926"/>
                    <a:gd name="connsiteY9" fmla="*/ 374 h 681877"/>
                    <a:gd name="connsiteX10" fmla="*/ 323514 w 680926"/>
                    <a:gd name="connsiteY10" fmla="*/ 100230 h 681877"/>
                    <a:gd name="connsiteX11" fmla="*/ 316857 w 680926"/>
                    <a:gd name="connsiteY11" fmla="*/ 283776 h 681877"/>
                    <a:gd name="connsiteX12" fmla="*/ 181813 w 680926"/>
                    <a:gd name="connsiteY12" fmla="*/ 159193 h 681877"/>
                    <a:gd name="connsiteX13" fmla="*/ 99074 w 680926"/>
                    <a:gd name="connsiteY13" fmla="*/ 100230 h 681877"/>
                    <a:gd name="connsiteX14" fmla="*/ 158037 w 680926"/>
                    <a:gd name="connsiteY14" fmla="*/ 182968 h 681877"/>
                    <a:gd name="connsiteX15" fmla="*/ 283571 w 680926"/>
                    <a:gd name="connsiteY15" fmla="*/ 317061 h 681877"/>
                    <a:gd name="connsiteX16" fmla="*/ 100025 w 680926"/>
                    <a:gd name="connsiteY16" fmla="*/ 323719 h 681877"/>
                    <a:gd name="connsiteX17" fmla="*/ 169 w 680926"/>
                    <a:gd name="connsiteY17" fmla="*/ 340837 h 681877"/>
                    <a:gd name="connsiteX18" fmla="*/ 100025 w 680926"/>
                    <a:gd name="connsiteY18" fmla="*/ 357955 h 681877"/>
                    <a:gd name="connsiteX19" fmla="*/ 283571 w 680926"/>
                    <a:gd name="connsiteY19" fmla="*/ 365563 h 681877"/>
                    <a:gd name="connsiteX20" fmla="*/ 158037 w 680926"/>
                    <a:gd name="connsiteY20" fmla="*/ 500607 h 681877"/>
                    <a:gd name="connsiteX21" fmla="*/ 99074 w 680926"/>
                    <a:gd name="connsiteY21" fmla="*/ 582394 h 681877"/>
                    <a:gd name="connsiteX22" fmla="*/ 180862 w 680926"/>
                    <a:gd name="connsiteY22" fmla="*/ 524383 h 681877"/>
                    <a:gd name="connsiteX23" fmla="*/ 315906 w 680926"/>
                    <a:gd name="connsiteY23" fmla="*/ 398849 h 681877"/>
                    <a:gd name="connsiteX24" fmla="*/ 322563 w 680926"/>
                    <a:gd name="connsiteY24" fmla="*/ 582394 h 681877"/>
                    <a:gd name="connsiteX25" fmla="*/ 338730 w 680926"/>
                    <a:gd name="connsiteY25" fmla="*/ 682251 h 681877"/>
                    <a:gd name="connsiteX26" fmla="*/ 355848 w 680926"/>
                    <a:gd name="connsiteY26" fmla="*/ 582394 h 681877"/>
                    <a:gd name="connsiteX27" fmla="*/ 363456 w 680926"/>
                    <a:gd name="connsiteY27" fmla="*/ 398849 h 681877"/>
                    <a:gd name="connsiteX28" fmla="*/ 497549 w 680926"/>
                    <a:gd name="connsiteY28" fmla="*/ 524383 h 681877"/>
                    <a:gd name="connsiteX29" fmla="*/ 579337 w 680926"/>
                    <a:gd name="connsiteY29" fmla="*/ 583345 h 681877"/>
                    <a:gd name="connsiteX30" fmla="*/ 521325 w 680926"/>
                    <a:gd name="connsiteY30" fmla="*/ 500607 h 681877"/>
                    <a:gd name="connsiteX31" fmla="*/ 396742 w 680926"/>
                    <a:gd name="connsiteY31" fmla="*/ 365563 h 681877"/>
                    <a:gd name="connsiteX32" fmla="*/ 581239 w 680926"/>
                    <a:gd name="connsiteY32" fmla="*/ 357955 h 681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680926" h="681877">
                      <a:moveTo>
                        <a:pt x="581239" y="357955"/>
                      </a:moveTo>
                      <a:cubicBezTo>
                        <a:pt x="647810" y="353200"/>
                        <a:pt x="681095" y="348445"/>
                        <a:pt x="681095" y="341788"/>
                      </a:cubicBezTo>
                      <a:cubicBezTo>
                        <a:pt x="681095" y="335131"/>
                        <a:pt x="647810" y="329425"/>
                        <a:pt x="581239" y="324670"/>
                      </a:cubicBezTo>
                      <a:cubicBezTo>
                        <a:pt x="528933" y="320866"/>
                        <a:pt x="467117" y="318963"/>
                        <a:pt x="397693" y="318012"/>
                      </a:cubicBezTo>
                      <a:cubicBezTo>
                        <a:pt x="446195" y="267609"/>
                        <a:pt x="488039" y="222911"/>
                        <a:pt x="523227" y="183919"/>
                      </a:cubicBezTo>
                      <a:cubicBezTo>
                        <a:pt x="566973" y="133516"/>
                        <a:pt x="586945" y="105936"/>
                        <a:pt x="582190" y="101181"/>
                      </a:cubicBezTo>
                      <a:cubicBezTo>
                        <a:pt x="577435" y="96426"/>
                        <a:pt x="549855" y="116397"/>
                        <a:pt x="499451" y="160144"/>
                      </a:cubicBezTo>
                      <a:cubicBezTo>
                        <a:pt x="459509" y="194381"/>
                        <a:pt x="414811" y="236225"/>
                        <a:pt x="364407" y="284727"/>
                      </a:cubicBezTo>
                      <a:cubicBezTo>
                        <a:pt x="363456" y="214352"/>
                        <a:pt x="361554" y="153487"/>
                        <a:pt x="357750" y="101181"/>
                      </a:cubicBezTo>
                      <a:cubicBezTo>
                        <a:pt x="352044" y="33659"/>
                        <a:pt x="347289" y="374"/>
                        <a:pt x="340632" y="374"/>
                      </a:cubicBezTo>
                      <a:cubicBezTo>
                        <a:pt x="333975" y="374"/>
                        <a:pt x="328269" y="33659"/>
                        <a:pt x="323514" y="100230"/>
                      </a:cubicBezTo>
                      <a:cubicBezTo>
                        <a:pt x="319710" y="152536"/>
                        <a:pt x="317808" y="214352"/>
                        <a:pt x="316857" y="283776"/>
                      </a:cubicBezTo>
                      <a:cubicBezTo>
                        <a:pt x="266453" y="234323"/>
                        <a:pt x="221755" y="193430"/>
                        <a:pt x="181813" y="159193"/>
                      </a:cubicBezTo>
                      <a:cubicBezTo>
                        <a:pt x="131409" y="115446"/>
                        <a:pt x="103830" y="95475"/>
                        <a:pt x="99074" y="100230"/>
                      </a:cubicBezTo>
                      <a:cubicBezTo>
                        <a:pt x="94319" y="104985"/>
                        <a:pt x="114291" y="132565"/>
                        <a:pt x="158037" y="182968"/>
                      </a:cubicBezTo>
                      <a:cubicBezTo>
                        <a:pt x="192274" y="222911"/>
                        <a:pt x="234118" y="267609"/>
                        <a:pt x="283571" y="317061"/>
                      </a:cubicBezTo>
                      <a:cubicBezTo>
                        <a:pt x="214147" y="318012"/>
                        <a:pt x="152331" y="319914"/>
                        <a:pt x="100025" y="323719"/>
                      </a:cubicBezTo>
                      <a:cubicBezTo>
                        <a:pt x="33454" y="328474"/>
                        <a:pt x="169" y="334180"/>
                        <a:pt x="169" y="340837"/>
                      </a:cubicBezTo>
                      <a:cubicBezTo>
                        <a:pt x="169" y="347494"/>
                        <a:pt x="33454" y="353200"/>
                        <a:pt x="100025" y="357955"/>
                      </a:cubicBezTo>
                      <a:cubicBezTo>
                        <a:pt x="152331" y="361759"/>
                        <a:pt x="214147" y="364612"/>
                        <a:pt x="283571" y="365563"/>
                      </a:cubicBezTo>
                      <a:cubicBezTo>
                        <a:pt x="234118" y="415967"/>
                        <a:pt x="192274" y="460665"/>
                        <a:pt x="158037" y="500607"/>
                      </a:cubicBezTo>
                      <a:cubicBezTo>
                        <a:pt x="114291" y="551011"/>
                        <a:pt x="95270" y="578590"/>
                        <a:pt x="99074" y="582394"/>
                      </a:cubicBezTo>
                      <a:cubicBezTo>
                        <a:pt x="103830" y="587150"/>
                        <a:pt x="130458" y="567178"/>
                        <a:pt x="180862" y="524383"/>
                      </a:cubicBezTo>
                      <a:cubicBezTo>
                        <a:pt x="220804" y="489195"/>
                        <a:pt x="265502" y="447350"/>
                        <a:pt x="315906" y="398849"/>
                      </a:cubicBezTo>
                      <a:cubicBezTo>
                        <a:pt x="316857" y="468273"/>
                        <a:pt x="318759" y="530089"/>
                        <a:pt x="322563" y="582394"/>
                      </a:cubicBezTo>
                      <a:cubicBezTo>
                        <a:pt x="327318" y="648965"/>
                        <a:pt x="332073" y="682251"/>
                        <a:pt x="338730" y="682251"/>
                      </a:cubicBezTo>
                      <a:cubicBezTo>
                        <a:pt x="345387" y="682251"/>
                        <a:pt x="351093" y="648965"/>
                        <a:pt x="355848" y="582394"/>
                      </a:cubicBezTo>
                      <a:cubicBezTo>
                        <a:pt x="359652" y="530089"/>
                        <a:pt x="362505" y="468273"/>
                        <a:pt x="363456" y="398849"/>
                      </a:cubicBezTo>
                      <a:cubicBezTo>
                        <a:pt x="413860" y="447350"/>
                        <a:pt x="458558" y="489195"/>
                        <a:pt x="497549" y="524383"/>
                      </a:cubicBezTo>
                      <a:cubicBezTo>
                        <a:pt x="547953" y="568129"/>
                        <a:pt x="574582" y="588101"/>
                        <a:pt x="579337" y="583345"/>
                      </a:cubicBezTo>
                      <a:cubicBezTo>
                        <a:pt x="584092" y="578590"/>
                        <a:pt x="564120" y="551011"/>
                        <a:pt x="521325" y="500607"/>
                      </a:cubicBezTo>
                      <a:cubicBezTo>
                        <a:pt x="487088" y="460665"/>
                        <a:pt x="445244" y="415967"/>
                        <a:pt x="396742" y="365563"/>
                      </a:cubicBezTo>
                      <a:cubicBezTo>
                        <a:pt x="467117" y="363661"/>
                        <a:pt x="528933" y="361759"/>
                        <a:pt x="581239" y="357955"/>
                      </a:cubicBezTo>
                      <a:close/>
                    </a:path>
                  </a:pathLst>
                </a:custGeom>
                <a:solidFill>
                  <a:srgbClr val="656565"/>
                </a:solidFill>
                <a:ln w="951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" name="Graphic 86">
                <a:extLst>
                  <a:ext uri="{FF2B5EF4-FFF2-40B4-BE49-F238E27FC236}">
                    <a16:creationId xmlns:a16="http://schemas.microsoft.com/office/drawing/2014/main" id="{49B3397B-54E5-4E54-BB08-01FF7369F8C0}"/>
                  </a:ext>
                </a:extLst>
              </p:cNvPr>
              <p:cNvGrpSpPr/>
              <p:nvPr/>
            </p:nvGrpSpPr>
            <p:grpSpPr>
              <a:xfrm>
                <a:off x="7414260" y="3802380"/>
                <a:ext cx="1336357" cy="1337309"/>
                <a:chOff x="7414260" y="3802380"/>
                <a:chExt cx="1336357" cy="1337309"/>
              </a:xfrm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49E34750-C119-4FCD-9BAC-90F68593B6C6}"/>
                    </a:ext>
                  </a:extLst>
                </p:cNvPr>
                <p:cNvSpPr/>
                <p:nvPr/>
              </p:nvSpPr>
              <p:spPr>
                <a:xfrm>
                  <a:off x="7414260" y="3802380"/>
                  <a:ext cx="1336357" cy="1337309"/>
                </a:xfrm>
                <a:custGeom>
                  <a:avLst/>
                  <a:gdLst>
                    <a:gd name="connsiteX0" fmla="*/ 1336896 w 1336357"/>
                    <a:gd name="connsiteY0" fmla="*/ 668994 h 1337309"/>
                    <a:gd name="connsiteX1" fmla="*/ 1139728 w 1336357"/>
                    <a:gd name="connsiteY1" fmla="*/ 193697 h 1337309"/>
                    <a:gd name="connsiteX2" fmla="*/ 669193 w 1336357"/>
                    <a:gd name="connsiteY2" fmla="*/ 339 h 1337309"/>
                    <a:gd name="connsiteX3" fmla="*/ 193896 w 1336357"/>
                    <a:gd name="connsiteY3" fmla="*/ 193697 h 1337309"/>
                    <a:gd name="connsiteX4" fmla="*/ 538 w 1336357"/>
                    <a:gd name="connsiteY4" fmla="*/ 668994 h 1337309"/>
                    <a:gd name="connsiteX5" fmla="*/ 193896 w 1336357"/>
                    <a:gd name="connsiteY5" fmla="*/ 1140482 h 1337309"/>
                    <a:gd name="connsiteX6" fmla="*/ 669193 w 1336357"/>
                    <a:gd name="connsiteY6" fmla="*/ 1337649 h 1337309"/>
                    <a:gd name="connsiteX7" fmla="*/ 1139728 w 1336357"/>
                    <a:gd name="connsiteY7" fmla="*/ 1140482 h 1337309"/>
                    <a:gd name="connsiteX8" fmla="*/ 1336896 w 1336357"/>
                    <a:gd name="connsiteY8" fmla="*/ 668994 h 1337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36357" h="1337309">
                      <a:moveTo>
                        <a:pt x="1336896" y="668994"/>
                      </a:moveTo>
                      <a:cubicBezTo>
                        <a:pt x="1336896" y="483257"/>
                        <a:pt x="1271173" y="325142"/>
                        <a:pt x="1139728" y="193697"/>
                      </a:cubicBezTo>
                      <a:cubicBezTo>
                        <a:pt x="1011141" y="65109"/>
                        <a:pt x="853978" y="339"/>
                        <a:pt x="669193" y="339"/>
                      </a:cubicBezTo>
                      <a:cubicBezTo>
                        <a:pt x="484408" y="339"/>
                        <a:pt x="324388" y="65109"/>
                        <a:pt x="193896" y="193697"/>
                      </a:cubicBezTo>
                      <a:cubicBezTo>
                        <a:pt x="65308" y="325142"/>
                        <a:pt x="538" y="483257"/>
                        <a:pt x="538" y="668994"/>
                      </a:cubicBezTo>
                      <a:cubicBezTo>
                        <a:pt x="538" y="853779"/>
                        <a:pt x="65308" y="1010942"/>
                        <a:pt x="193896" y="1140482"/>
                      </a:cubicBezTo>
                      <a:cubicBezTo>
                        <a:pt x="325341" y="1271927"/>
                        <a:pt x="483456" y="1337649"/>
                        <a:pt x="669193" y="1337649"/>
                      </a:cubicBezTo>
                      <a:cubicBezTo>
                        <a:pt x="854931" y="1337649"/>
                        <a:pt x="1011141" y="1271927"/>
                        <a:pt x="1139728" y="1140482"/>
                      </a:cubicBezTo>
                      <a:cubicBezTo>
                        <a:pt x="1271173" y="1010942"/>
                        <a:pt x="1336896" y="853779"/>
                        <a:pt x="1336896" y="668994"/>
                      </a:cubicBezTo>
                      <a:close/>
                    </a:path>
                  </a:pathLst>
                </a:custGeom>
                <a:solidFill>
                  <a:srgbClr val="2816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87A7732B-FAFF-42E9-8B13-5F940C92800C}"/>
                    </a:ext>
                  </a:extLst>
                </p:cNvPr>
                <p:cNvSpPr/>
                <p:nvPr/>
              </p:nvSpPr>
              <p:spPr>
                <a:xfrm>
                  <a:off x="7607617" y="3995737"/>
                  <a:ext cx="950594" cy="950594"/>
                </a:xfrm>
                <a:custGeom>
                  <a:avLst/>
                  <a:gdLst>
                    <a:gd name="connsiteX0" fmla="*/ 951133 w 950594"/>
                    <a:gd name="connsiteY0" fmla="*/ 475637 h 950594"/>
                    <a:gd name="connsiteX1" fmla="*/ 813021 w 950594"/>
                    <a:gd name="connsiteY1" fmla="*/ 138452 h 950594"/>
                    <a:gd name="connsiteX2" fmla="*/ 475836 w 950594"/>
                    <a:gd name="connsiteY2" fmla="*/ 339 h 950594"/>
                    <a:gd name="connsiteX3" fmla="*/ 138651 w 950594"/>
                    <a:gd name="connsiteY3" fmla="*/ 138452 h 950594"/>
                    <a:gd name="connsiteX4" fmla="*/ 538 w 950594"/>
                    <a:gd name="connsiteY4" fmla="*/ 475637 h 950594"/>
                    <a:gd name="connsiteX5" fmla="*/ 138651 w 950594"/>
                    <a:gd name="connsiteY5" fmla="*/ 810917 h 950594"/>
                    <a:gd name="connsiteX6" fmla="*/ 475836 w 950594"/>
                    <a:gd name="connsiteY6" fmla="*/ 950934 h 950594"/>
                    <a:gd name="connsiteX7" fmla="*/ 813021 w 950594"/>
                    <a:gd name="connsiteY7" fmla="*/ 810917 h 950594"/>
                    <a:gd name="connsiteX8" fmla="*/ 951133 w 950594"/>
                    <a:gd name="connsiteY8" fmla="*/ 475637 h 95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0594" h="950594">
                      <a:moveTo>
                        <a:pt x="951133" y="475637"/>
                      </a:moveTo>
                      <a:cubicBezTo>
                        <a:pt x="951133" y="344192"/>
                        <a:pt x="905413" y="231797"/>
                        <a:pt x="813021" y="138452"/>
                      </a:cubicBezTo>
                      <a:cubicBezTo>
                        <a:pt x="720628" y="46059"/>
                        <a:pt x="608233" y="339"/>
                        <a:pt x="475836" y="339"/>
                      </a:cubicBezTo>
                      <a:cubicBezTo>
                        <a:pt x="345343" y="339"/>
                        <a:pt x="232948" y="46059"/>
                        <a:pt x="138651" y="138452"/>
                      </a:cubicBezTo>
                      <a:cubicBezTo>
                        <a:pt x="46258" y="231797"/>
                        <a:pt x="538" y="344192"/>
                        <a:pt x="538" y="475637"/>
                      </a:cubicBezTo>
                      <a:cubicBezTo>
                        <a:pt x="538" y="607082"/>
                        <a:pt x="46258" y="718524"/>
                        <a:pt x="138651" y="810917"/>
                      </a:cubicBezTo>
                      <a:cubicBezTo>
                        <a:pt x="232948" y="904262"/>
                        <a:pt x="345343" y="950934"/>
                        <a:pt x="475836" y="950934"/>
                      </a:cubicBezTo>
                      <a:cubicBezTo>
                        <a:pt x="608233" y="950934"/>
                        <a:pt x="720628" y="904262"/>
                        <a:pt x="813021" y="810917"/>
                      </a:cubicBezTo>
                      <a:cubicBezTo>
                        <a:pt x="904461" y="718524"/>
                        <a:pt x="951133" y="607082"/>
                        <a:pt x="951133" y="475637"/>
                      </a:cubicBezTo>
                      <a:close/>
                    </a:path>
                  </a:pathLst>
                </a:custGeom>
                <a:solidFill>
                  <a:srgbClr val="59534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966F313-9C97-427A-A6FE-1813BCBD1857}"/>
                    </a:ext>
                  </a:extLst>
                </p:cNvPr>
                <p:cNvSpPr/>
                <p:nvPr/>
              </p:nvSpPr>
              <p:spPr>
                <a:xfrm>
                  <a:off x="7740015" y="4130040"/>
                  <a:ext cx="682942" cy="681989"/>
                </a:xfrm>
                <a:custGeom>
                  <a:avLst/>
                  <a:gdLst>
                    <a:gd name="connsiteX0" fmla="*/ 583468 w 682942"/>
                    <a:gd name="connsiteY0" fmla="*/ 581364 h 681989"/>
                    <a:gd name="connsiteX1" fmla="*/ 683481 w 682942"/>
                    <a:gd name="connsiteY1" fmla="*/ 340382 h 681989"/>
                    <a:gd name="connsiteX2" fmla="*/ 583468 w 682942"/>
                    <a:gd name="connsiteY2" fmla="*/ 98447 h 681989"/>
                    <a:gd name="connsiteX3" fmla="*/ 342486 w 682942"/>
                    <a:gd name="connsiteY3" fmla="*/ 339 h 681989"/>
                    <a:gd name="connsiteX4" fmla="*/ 99598 w 682942"/>
                    <a:gd name="connsiteY4" fmla="*/ 98447 h 681989"/>
                    <a:gd name="connsiteX5" fmla="*/ 538 w 682942"/>
                    <a:gd name="connsiteY5" fmla="*/ 340382 h 681989"/>
                    <a:gd name="connsiteX6" fmla="*/ 99598 w 682942"/>
                    <a:gd name="connsiteY6" fmla="*/ 581364 h 681989"/>
                    <a:gd name="connsiteX7" fmla="*/ 342486 w 682942"/>
                    <a:gd name="connsiteY7" fmla="*/ 682329 h 681989"/>
                    <a:gd name="connsiteX8" fmla="*/ 583468 w 682942"/>
                    <a:gd name="connsiteY8" fmla="*/ 581364 h 681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2942" h="681989">
                      <a:moveTo>
                        <a:pt x="583468" y="581364"/>
                      </a:moveTo>
                      <a:cubicBezTo>
                        <a:pt x="650143" y="515642"/>
                        <a:pt x="683481" y="435632"/>
                        <a:pt x="683481" y="340382"/>
                      </a:cubicBezTo>
                      <a:cubicBezTo>
                        <a:pt x="683481" y="246084"/>
                        <a:pt x="650143" y="165122"/>
                        <a:pt x="583468" y="98447"/>
                      </a:cubicBezTo>
                      <a:cubicBezTo>
                        <a:pt x="517746" y="32724"/>
                        <a:pt x="437736" y="339"/>
                        <a:pt x="342486" y="339"/>
                      </a:cubicBezTo>
                      <a:cubicBezTo>
                        <a:pt x="249141" y="339"/>
                        <a:pt x="168178" y="33677"/>
                        <a:pt x="99598" y="98447"/>
                      </a:cubicBezTo>
                      <a:cubicBezTo>
                        <a:pt x="33876" y="165122"/>
                        <a:pt x="538" y="246084"/>
                        <a:pt x="538" y="340382"/>
                      </a:cubicBezTo>
                      <a:cubicBezTo>
                        <a:pt x="538" y="434679"/>
                        <a:pt x="33876" y="514689"/>
                        <a:pt x="99598" y="581364"/>
                      </a:cubicBezTo>
                      <a:cubicBezTo>
                        <a:pt x="168178" y="648039"/>
                        <a:pt x="249141" y="682329"/>
                        <a:pt x="342486" y="682329"/>
                      </a:cubicBezTo>
                      <a:cubicBezTo>
                        <a:pt x="437736" y="682329"/>
                        <a:pt x="517746" y="648992"/>
                        <a:pt x="583468" y="5813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1EE9FA0D-FD4F-44FC-A9DC-09D48E0AFF57}"/>
                    </a:ext>
                  </a:extLst>
                </p:cNvPr>
                <p:cNvSpPr/>
                <p:nvPr/>
              </p:nvSpPr>
              <p:spPr>
                <a:xfrm rot="2092378">
                  <a:off x="7742061" y="4131551"/>
                  <a:ext cx="680926" cy="681877"/>
                </a:xfrm>
                <a:custGeom>
                  <a:avLst/>
                  <a:gdLst>
                    <a:gd name="connsiteX0" fmla="*/ 581642 w 680926"/>
                    <a:gd name="connsiteY0" fmla="*/ 357955 h 681877"/>
                    <a:gd name="connsiteX1" fmla="*/ 681499 w 680926"/>
                    <a:gd name="connsiteY1" fmla="*/ 341788 h 681877"/>
                    <a:gd name="connsiteX2" fmla="*/ 581642 w 680926"/>
                    <a:gd name="connsiteY2" fmla="*/ 324670 h 681877"/>
                    <a:gd name="connsiteX3" fmla="*/ 398097 w 680926"/>
                    <a:gd name="connsiteY3" fmla="*/ 318012 h 681877"/>
                    <a:gd name="connsiteX4" fmla="*/ 523631 w 680926"/>
                    <a:gd name="connsiteY4" fmla="*/ 183919 h 681877"/>
                    <a:gd name="connsiteX5" fmla="*/ 582594 w 680926"/>
                    <a:gd name="connsiteY5" fmla="*/ 101181 h 681877"/>
                    <a:gd name="connsiteX6" fmla="*/ 499855 w 680926"/>
                    <a:gd name="connsiteY6" fmla="*/ 160144 h 681877"/>
                    <a:gd name="connsiteX7" fmla="*/ 365762 w 680926"/>
                    <a:gd name="connsiteY7" fmla="*/ 284727 h 681877"/>
                    <a:gd name="connsiteX8" fmla="*/ 359105 w 680926"/>
                    <a:gd name="connsiteY8" fmla="*/ 101181 h 681877"/>
                    <a:gd name="connsiteX9" fmla="*/ 341036 w 680926"/>
                    <a:gd name="connsiteY9" fmla="*/ 374 h 681877"/>
                    <a:gd name="connsiteX10" fmla="*/ 323918 w 680926"/>
                    <a:gd name="connsiteY10" fmla="*/ 100230 h 681877"/>
                    <a:gd name="connsiteX11" fmla="*/ 317261 w 680926"/>
                    <a:gd name="connsiteY11" fmla="*/ 283776 h 681877"/>
                    <a:gd name="connsiteX12" fmla="*/ 182216 w 680926"/>
                    <a:gd name="connsiteY12" fmla="*/ 159193 h 681877"/>
                    <a:gd name="connsiteX13" fmla="*/ 99478 w 680926"/>
                    <a:gd name="connsiteY13" fmla="*/ 100230 h 681877"/>
                    <a:gd name="connsiteX14" fmla="*/ 158441 w 680926"/>
                    <a:gd name="connsiteY14" fmla="*/ 182968 h 681877"/>
                    <a:gd name="connsiteX15" fmla="*/ 283975 w 680926"/>
                    <a:gd name="connsiteY15" fmla="*/ 317061 h 681877"/>
                    <a:gd name="connsiteX16" fmla="*/ 100429 w 680926"/>
                    <a:gd name="connsiteY16" fmla="*/ 323719 h 681877"/>
                    <a:gd name="connsiteX17" fmla="*/ 573 w 680926"/>
                    <a:gd name="connsiteY17" fmla="*/ 340837 h 681877"/>
                    <a:gd name="connsiteX18" fmla="*/ 100429 w 680926"/>
                    <a:gd name="connsiteY18" fmla="*/ 357955 h 681877"/>
                    <a:gd name="connsiteX19" fmla="*/ 283975 w 680926"/>
                    <a:gd name="connsiteY19" fmla="*/ 365563 h 681877"/>
                    <a:gd name="connsiteX20" fmla="*/ 158441 w 680926"/>
                    <a:gd name="connsiteY20" fmla="*/ 500607 h 681877"/>
                    <a:gd name="connsiteX21" fmla="*/ 99478 w 680926"/>
                    <a:gd name="connsiteY21" fmla="*/ 582394 h 681877"/>
                    <a:gd name="connsiteX22" fmla="*/ 181265 w 680926"/>
                    <a:gd name="connsiteY22" fmla="*/ 524383 h 681877"/>
                    <a:gd name="connsiteX23" fmla="*/ 316310 w 680926"/>
                    <a:gd name="connsiteY23" fmla="*/ 398849 h 681877"/>
                    <a:gd name="connsiteX24" fmla="*/ 322967 w 680926"/>
                    <a:gd name="connsiteY24" fmla="*/ 582394 h 681877"/>
                    <a:gd name="connsiteX25" fmla="*/ 339134 w 680926"/>
                    <a:gd name="connsiteY25" fmla="*/ 682251 h 681877"/>
                    <a:gd name="connsiteX26" fmla="*/ 356252 w 680926"/>
                    <a:gd name="connsiteY26" fmla="*/ 582394 h 681877"/>
                    <a:gd name="connsiteX27" fmla="*/ 363860 w 680926"/>
                    <a:gd name="connsiteY27" fmla="*/ 398849 h 681877"/>
                    <a:gd name="connsiteX28" fmla="*/ 497953 w 680926"/>
                    <a:gd name="connsiteY28" fmla="*/ 524383 h 681877"/>
                    <a:gd name="connsiteX29" fmla="*/ 579740 w 680926"/>
                    <a:gd name="connsiteY29" fmla="*/ 583345 h 681877"/>
                    <a:gd name="connsiteX30" fmla="*/ 521729 w 680926"/>
                    <a:gd name="connsiteY30" fmla="*/ 500607 h 681877"/>
                    <a:gd name="connsiteX31" fmla="*/ 397146 w 680926"/>
                    <a:gd name="connsiteY31" fmla="*/ 365563 h 681877"/>
                    <a:gd name="connsiteX32" fmla="*/ 581642 w 680926"/>
                    <a:gd name="connsiteY32" fmla="*/ 357955 h 681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680926" h="681877">
                      <a:moveTo>
                        <a:pt x="581642" y="357955"/>
                      </a:moveTo>
                      <a:cubicBezTo>
                        <a:pt x="648213" y="353200"/>
                        <a:pt x="681499" y="348445"/>
                        <a:pt x="681499" y="341788"/>
                      </a:cubicBezTo>
                      <a:cubicBezTo>
                        <a:pt x="681499" y="335131"/>
                        <a:pt x="648213" y="329425"/>
                        <a:pt x="581642" y="324670"/>
                      </a:cubicBezTo>
                      <a:cubicBezTo>
                        <a:pt x="529337" y="320866"/>
                        <a:pt x="467521" y="318963"/>
                        <a:pt x="398097" y="318012"/>
                      </a:cubicBezTo>
                      <a:cubicBezTo>
                        <a:pt x="446598" y="267609"/>
                        <a:pt x="488443" y="222911"/>
                        <a:pt x="523631" y="183919"/>
                      </a:cubicBezTo>
                      <a:cubicBezTo>
                        <a:pt x="567377" y="133516"/>
                        <a:pt x="587349" y="105936"/>
                        <a:pt x="582594" y="101181"/>
                      </a:cubicBezTo>
                      <a:cubicBezTo>
                        <a:pt x="577838" y="96426"/>
                        <a:pt x="550259" y="116397"/>
                        <a:pt x="499855" y="160144"/>
                      </a:cubicBezTo>
                      <a:cubicBezTo>
                        <a:pt x="459913" y="194381"/>
                        <a:pt x="415215" y="236225"/>
                        <a:pt x="365762" y="284727"/>
                      </a:cubicBezTo>
                      <a:cubicBezTo>
                        <a:pt x="364811" y="214352"/>
                        <a:pt x="362909" y="153487"/>
                        <a:pt x="359105" y="101181"/>
                      </a:cubicBezTo>
                      <a:cubicBezTo>
                        <a:pt x="352448" y="33659"/>
                        <a:pt x="347693" y="374"/>
                        <a:pt x="341036" y="374"/>
                      </a:cubicBezTo>
                      <a:cubicBezTo>
                        <a:pt x="334379" y="374"/>
                        <a:pt x="328673" y="33659"/>
                        <a:pt x="323918" y="100230"/>
                      </a:cubicBezTo>
                      <a:cubicBezTo>
                        <a:pt x="320114" y="152536"/>
                        <a:pt x="318212" y="214352"/>
                        <a:pt x="317261" y="283776"/>
                      </a:cubicBezTo>
                      <a:cubicBezTo>
                        <a:pt x="266857" y="234323"/>
                        <a:pt x="222159" y="193430"/>
                        <a:pt x="182216" y="159193"/>
                      </a:cubicBezTo>
                      <a:cubicBezTo>
                        <a:pt x="131813" y="115446"/>
                        <a:pt x="104233" y="95475"/>
                        <a:pt x="99478" y="100230"/>
                      </a:cubicBezTo>
                      <a:cubicBezTo>
                        <a:pt x="94723" y="104985"/>
                        <a:pt x="114694" y="132565"/>
                        <a:pt x="158441" y="182968"/>
                      </a:cubicBezTo>
                      <a:cubicBezTo>
                        <a:pt x="192678" y="222911"/>
                        <a:pt x="234522" y="267609"/>
                        <a:pt x="283975" y="317061"/>
                      </a:cubicBezTo>
                      <a:cubicBezTo>
                        <a:pt x="214551" y="318012"/>
                        <a:pt x="152735" y="319914"/>
                        <a:pt x="100429" y="323719"/>
                      </a:cubicBezTo>
                      <a:cubicBezTo>
                        <a:pt x="33858" y="328474"/>
                        <a:pt x="573" y="334180"/>
                        <a:pt x="573" y="340837"/>
                      </a:cubicBezTo>
                      <a:cubicBezTo>
                        <a:pt x="573" y="347494"/>
                        <a:pt x="33858" y="353200"/>
                        <a:pt x="100429" y="357955"/>
                      </a:cubicBezTo>
                      <a:cubicBezTo>
                        <a:pt x="152735" y="361759"/>
                        <a:pt x="214551" y="364612"/>
                        <a:pt x="283975" y="365563"/>
                      </a:cubicBezTo>
                      <a:cubicBezTo>
                        <a:pt x="234522" y="415967"/>
                        <a:pt x="192678" y="460665"/>
                        <a:pt x="158441" y="500607"/>
                      </a:cubicBezTo>
                      <a:cubicBezTo>
                        <a:pt x="114694" y="551011"/>
                        <a:pt x="94723" y="578590"/>
                        <a:pt x="99478" y="582394"/>
                      </a:cubicBezTo>
                      <a:cubicBezTo>
                        <a:pt x="104233" y="587150"/>
                        <a:pt x="130862" y="567178"/>
                        <a:pt x="181265" y="524383"/>
                      </a:cubicBezTo>
                      <a:cubicBezTo>
                        <a:pt x="221208" y="489195"/>
                        <a:pt x="265906" y="447350"/>
                        <a:pt x="316310" y="398849"/>
                      </a:cubicBezTo>
                      <a:cubicBezTo>
                        <a:pt x="317261" y="468273"/>
                        <a:pt x="319163" y="530089"/>
                        <a:pt x="322967" y="582394"/>
                      </a:cubicBezTo>
                      <a:cubicBezTo>
                        <a:pt x="327722" y="648965"/>
                        <a:pt x="332477" y="682251"/>
                        <a:pt x="339134" y="682251"/>
                      </a:cubicBezTo>
                      <a:cubicBezTo>
                        <a:pt x="345791" y="682251"/>
                        <a:pt x="351497" y="648965"/>
                        <a:pt x="356252" y="582394"/>
                      </a:cubicBezTo>
                      <a:cubicBezTo>
                        <a:pt x="360056" y="530089"/>
                        <a:pt x="362909" y="468273"/>
                        <a:pt x="363860" y="398849"/>
                      </a:cubicBezTo>
                      <a:cubicBezTo>
                        <a:pt x="414264" y="447350"/>
                        <a:pt x="458962" y="489195"/>
                        <a:pt x="497953" y="524383"/>
                      </a:cubicBezTo>
                      <a:cubicBezTo>
                        <a:pt x="548357" y="568129"/>
                        <a:pt x="574985" y="588101"/>
                        <a:pt x="579740" y="583345"/>
                      </a:cubicBezTo>
                      <a:cubicBezTo>
                        <a:pt x="584496" y="578590"/>
                        <a:pt x="564524" y="551011"/>
                        <a:pt x="521729" y="500607"/>
                      </a:cubicBezTo>
                      <a:cubicBezTo>
                        <a:pt x="487492" y="460665"/>
                        <a:pt x="445647" y="415967"/>
                        <a:pt x="397146" y="365563"/>
                      </a:cubicBezTo>
                      <a:cubicBezTo>
                        <a:pt x="467521" y="363661"/>
                        <a:pt x="529337" y="361759"/>
                        <a:pt x="581642" y="357955"/>
                      </a:cubicBezTo>
                      <a:close/>
                    </a:path>
                  </a:pathLst>
                </a:custGeom>
                <a:solidFill>
                  <a:srgbClr val="656565"/>
                </a:solidFill>
                <a:ln w="951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" name="Graphic 86">
                <a:extLst>
                  <a:ext uri="{FF2B5EF4-FFF2-40B4-BE49-F238E27FC236}">
                    <a16:creationId xmlns:a16="http://schemas.microsoft.com/office/drawing/2014/main" id="{49B3397B-54E5-4E54-BB08-01FF7369F8C0}"/>
                  </a:ext>
                </a:extLst>
              </p:cNvPr>
              <p:cNvGrpSpPr/>
              <p:nvPr/>
            </p:nvGrpSpPr>
            <p:grpSpPr>
              <a:xfrm>
                <a:off x="3019901" y="3153727"/>
                <a:ext cx="6095051" cy="1047750"/>
                <a:chOff x="3019901" y="3153727"/>
                <a:chExt cx="6095051" cy="1047750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B7AC42F9-6AA6-469C-A836-8FCE41C902EF}"/>
                    </a:ext>
                  </a:extLst>
                </p:cNvPr>
                <p:cNvSpPr/>
                <p:nvPr/>
              </p:nvSpPr>
              <p:spPr>
                <a:xfrm>
                  <a:off x="3019901" y="3153727"/>
                  <a:ext cx="2866072" cy="1047750"/>
                </a:xfrm>
                <a:custGeom>
                  <a:avLst/>
                  <a:gdLst>
                    <a:gd name="connsiteX0" fmla="*/ 79135 w 2866072"/>
                    <a:gd name="connsiteY0" fmla="*/ 729886 h 1047750"/>
                    <a:gd name="connsiteX1" fmla="*/ 23890 w 2866072"/>
                    <a:gd name="connsiteY1" fmla="*/ 753699 h 1047750"/>
                    <a:gd name="connsiteX2" fmla="*/ 77 w 2866072"/>
                    <a:gd name="connsiteY2" fmla="*/ 807991 h 1047750"/>
                    <a:gd name="connsiteX3" fmla="*/ 77 w 2866072"/>
                    <a:gd name="connsiteY3" fmla="*/ 969916 h 1047750"/>
                    <a:gd name="connsiteX4" fmla="*/ 23890 w 2866072"/>
                    <a:gd name="connsiteY4" fmla="*/ 1025161 h 1047750"/>
                    <a:gd name="connsiteX5" fmla="*/ 79135 w 2866072"/>
                    <a:gd name="connsiteY5" fmla="*/ 1048021 h 1047750"/>
                    <a:gd name="connsiteX6" fmla="*/ 110567 w 2866072"/>
                    <a:gd name="connsiteY6" fmla="*/ 1048021 h 1047750"/>
                    <a:gd name="connsiteX7" fmla="*/ 165812 w 2866072"/>
                    <a:gd name="connsiteY7" fmla="*/ 1025161 h 1047750"/>
                    <a:gd name="connsiteX8" fmla="*/ 189625 w 2866072"/>
                    <a:gd name="connsiteY8" fmla="*/ 969916 h 1047750"/>
                    <a:gd name="connsiteX9" fmla="*/ 189625 w 2866072"/>
                    <a:gd name="connsiteY9" fmla="*/ 807991 h 1047750"/>
                    <a:gd name="connsiteX10" fmla="*/ 165812 w 2866072"/>
                    <a:gd name="connsiteY10" fmla="*/ 752746 h 1047750"/>
                    <a:gd name="connsiteX11" fmla="*/ 110567 w 2866072"/>
                    <a:gd name="connsiteY11" fmla="*/ 728934 h 1047750"/>
                    <a:gd name="connsiteX12" fmla="*/ 79135 w 2866072"/>
                    <a:gd name="connsiteY12" fmla="*/ 728934 h 1047750"/>
                    <a:gd name="connsiteX13" fmla="*/ 2866150 w 2866072"/>
                    <a:gd name="connsiteY13" fmla="*/ 55516 h 1047750"/>
                    <a:gd name="connsiteX14" fmla="*/ 2866150 w 2866072"/>
                    <a:gd name="connsiteY14" fmla="*/ 271 h 1047750"/>
                    <a:gd name="connsiteX15" fmla="*/ 2547062 w 2866072"/>
                    <a:gd name="connsiteY15" fmla="*/ 271 h 1047750"/>
                    <a:gd name="connsiteX16" fmla="*/ 2547062 w 2866072"/>
                    <a:gd name="connsiteY16" fmla="*/ 55516 h 1047750"/>
                    <a:gd name="connsiteX17" fmla="*/ 2866150 w 2866072"/>
                    <a:gd name="connsiteY17" fmla="*/ 55516 h 1047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866072" h="1047750">
                      <a:moveTo>
                        <a:pt x="79135" y="729886"/>
                      </a:moveTo>
                      <a:cubicBezTo>
                        <a:pt x="58180" y="729886"/>
                        <a:pt x="39130" y="737506"/>
                        <a:pt x="23890" y="753699"/>
                      </a:cubicBezTo>
                      <a:cubicBezTo>
                        <a:pt x="7697" y="768939"/>
                        <a:pt x="77" y="787989"/>
                        <a:pt x="77" y="807991"/>
                      </a:cubicBezTo>
                      <a:lnTo>
                        <a:pt x="77" y="969916"/>
                      </a:lnTo>
                      <a:cubicBezTo>
                        <a:pt x="77" y="990871"/>
                        <a:pt x="7697" y="1008969"/>
                        <a:pt x="23890" y="1025161"/>
                      </a:cubicBezTo>
                      <a:cubicBezTo>
                        <a:pt x="39130" y="1040401"/>
                        <a:pt x="58180" y="1048021"/>
                        <a:pt x="79135" y="1048021"/>
                      </a:cubicBezTo>
                      <a:lnTo>
                        <a:pt x="110567" y="1048021"/>
                      </a:lnTo>
                      <a:cubicBezTo>
                        <a:pt x="131522" y="1048021"/>
                        <a:pt x="149620" y="1040401"/>
                        <a:pt x="165812" y="1025161"/>
                      </a:cubicBezTo>
                      <a:cubicBezTo>
                        <a:pt x="181052" y="1008969"/>
                        <a:pt x="189625" y="990871"/>
                        <a:pt x="189625" y="969916"/>
                      </a:cubicBezTo>
                      <a:lnTo>
                        <a:pt x="189625" y="807991"/>
                      </a:lnTo>
                      <a:cubicBezTo>
                        <a:pt x="189625" y="787036"/>
                        <a:pt x="182005" y="768939"/>
                        <a:pt x="165812" y="752746"/>
                      </a:cubicBezTo>
                      <a:cubicBezTo>
                        <a:pt x="149620" y="736554"/>
                        <a:pt x="131522" y="728934"/>
                        <a:pt x="110567" y="728934"/>
                      </a:cubicBezTo>
                      <a:lnTo>
                        <a:pt x="79135" y="728934"/>
                      </a:lnTo>
                      <a:moveTo>
                        <a:pt x="2866150" y="55516"/>
                      </a:moveTo>
                      <a:lnTo>
                        <a:pt x="2866150" y="271"/>
                      </a:lnTo>
                      <a:lnTo>
                        <a:pt x="2547062" y="271"/>
                      </a:lnTo>
                      <a:lnTo>
                        <a:pt x="2547062" y="55516"/>
                      </a:lnTo>
                      <a:lnTo>
                        <a:pt x="2866150" y="55516"/>
                      </a:lnTo>
                      <a:close/>
                    </a:path>
                  </a:pathLst>
                </a:custGeom>
                <a:solidFill>
                  <a:srgbClr val="B41C00"/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7761A4B1-7A79-496A-8B51-6134DF08DC8E}"/>
                    </a:ext>
                  </a:extLst>
                </p:cNvPr>
                <p:cNvSpPr/>
                <p:nvPr/>
              </p:nvSpPr>
              <p:spPr>
                <a:xfrm>
                  <a:off x="8807286" y="3273746"/>
                  <a:ext cx="307666" cy="461962"/>
                </a:xfrm>
                <a:custGeom>
                  <a:avLst/>
                  <a:gdLst>
                    <a:gd name="connsiteX0" fmla="*/ 97236 w 307666"/>
                    <a:gd name="connsiteY0" fmla="*/ 7887 h 461962"/>
                    <a:gd name="connsiteX1" fmla="*/ 22941 w 307666"/>
                    <a:gd name="connsiteY1" fmla="*/ 53607 h 461962"/>
                    <a:gd name="connsiteX2" fmla="*/ 1034 w 307666"/>
                    <a:gd name="connsiteY2" fmla="*/ 135522 h 461962"/>
                    <a:gd name="connsiteX3" fmla="*/ 37229 w 307666"/>
                    <a:gd name="connsiteY3" fmla="*/ 365074 h 461962"/>
                    <a:gd name="connsiteX4" fmla="*/ 82949 w 307666"/>
                    <a:gd name="connsiteY4" fmla="*/ 439369 h 461962"/>
                    <a:gd name="connsiteX5" fmla="*/ 165817 w 307666"/>
                    <a:gd name="connsiteY5" fmla="*/ 461277 h 461962"/>
                    <a:gd name="connsiteX6" fmla="*/ 211536 w 307666"/>
                    <a:gd name="connsiteY6" fmla="*/ 453657 h 461962"/>
                    <a:gd name="connsiteX7" fmla="*/ 284879 w 307666"/>
                    <a:gd name="connsiteY7" fmla="*/ 410794 h 461962"/>
                    <a:gd name="connsiteX8" fmla="*/ 306786 w 307666"/>
                    <a:gd name="connsiteY8" fmla="*/ 326022 h 461962"/>
                    <a:gd name="connsiteX9" fmla="*/ 270592 w 307666"/>
                    <a:gd name="connsiteY9" fmla="*/ 97422 h 461962"/>
                    <a:gd name="connsiteX10" fmla="*/ 224872 w 307666"/>
                    <a:gd name="connsiteY10" fmla="*/ 25032 h 461962"/>
                    <a:gd name="connsiteX11" fmla="*/ 143909 w 307666"/>
                    <a:gd name="connsiteY11" fmla="*/ 1219 h 461962"/>
                    <a:gd name="connsiteX12" fmla="*/ 97236 w 307666"/>
                    <a:gd name="connsiteY12" fmla="*/ 7887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07666" h="461962">
                      <a:moveTo>
                        <a:pt x="97236" y="7887"/>
                      </a:moveTo>
                      <a:cubicBezTo>
                        <a:pt x="66756" y="11697"/>
                        <a:pt x="41991" y="26937"/>
                        <a:pt x="22941" y="53607"/>
                      </a:cubicBezTo>
                      <a:cubicBezTo>
                        <a:pt x="4844" y="78372"/>
                        <a:pt x="-2776" y="105994"/>
                        <a:pt x="1034" y="135522"/>
                      </a:cubicBezTo>
                      <a:lnTo>
                        <a:pt x="37229" y="365074"/>
                      </a:lnTo>
                      <a:cubicBezTo>
                        <a:pt x="41039" y="395554"/>
                        <a:pt x="56279" y="420319"/>
                        <a:pt x="82949" y="439369"/>
                      </a:cubicBezTo>
                      <a:cubicBezTo>
                        <a:pt x="107714" y="457467"/>
                        <a:pt x="135336" y="465087"/>
                        <a:pt x="165817" y="461277"/>
                      </a:cubicBezTo>
                      <a:lnTo>
                        <a:pt x="211536" y="453657"/>
                      </a:lnTo>
                      <a:cubicBezTo>
                        <a:pt x="240111" y="449847"/>
                        <a:pt x="264877" y="434607"/>
                        <a:pt x="284879" y="410794"/>
                      </a:cubicBezTo>
                      <a:cubicBezTo>
                        <a:pt x="302977" y="384124"/>
                        <a:pt x="310597" y="356502"/>
                        <a:pt x="306786" y="326022"/>
                      </a:cubicBezTo>
                      <a:lnTo>
                        <a:pt x="270592" y="97422"/>
                      </a:lnTo>
                      <a:cubicBezTo>
                        <a:pt x="266781" y="66942"/>
                        <a:pt x="251542" y="43129"/>
                        <a:pt x="224872" y="25032"/>
                      </a:cubicBezTo>
                      <a:cubicBezTo>
                        <a:pt x="200106" y="5029"/>
                        <a:pt x="172484" y="-2591"/>
                        <a:pt x="143909" y="1219"/>
                      </a:cubicBezTo>
                      <a:lnTo>
                        <a:pt x="97236" y="7887"/>
                      </a:lnTo>
                      <a:close/>
                    </a:path>
                  </a:pathLst>
                </a:custGeom>
                <a:solidFill>
                  <a:srgbClr val="F9CF28"/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8" name="Graphic 106">
              <a:extLst>
                <a:ext uri="{FF2B5EF4-FFF2-40B4-BE49-F238E27FC236}">
                  <a16:creationId xmlns:a16="http://schemas.microsoft.com/office/drawing/2014/main" id="{1A7CD9B8-3AC1-4919-ACAC-36065B1BBBB6}"/>
                </a:ext>
              </a:extLst>
            </p:cNvPr>
            <p:cNvGrpSpPr/>
            <p:nvPr/>
          </p:nvGrpSpPr>
          <p:grpSpPr>
            <a:xfrm>
              <a:off x="6108103" y="1725994"/>
              <a:ext cx="496114" cy="337824"/>
              <a:chOff x="4229100" y="2158326"/>
              <a:chExt cx="3732847" cy="2541850"/>
            </a:xfrm>
          </p:grpSpPr>
          <p:grpSp>
            <p:nvGrpSpPr>
              <p:cNvPr id="109" name="Graphic 106">
                <a:extLst>
                  <a:ext uri="{FF2B5EF4-FFF2-40B4-BE49-F238E27FC236}">
                    <a16:creationId xmlns:a16="http://schemas.microsoft.com/office/drawing/2014/main" id="{1A7CD9B8-3AC1-4919-ACAC-36065B1BBBB6}"/>
                  </a:ext>
                </a:extLst>
              </p:cNvPr>
              <p:cNvGrpSpPr/>
              <p:nvPr/>
            </p:nvGrpSpPr>
            <p:grpSpPr>
              <a:xfrm>
                <a:off x="4229100" y="2158326"/>
                <a:ext cx="3732847" cy="2063153"/>
                <a:chOff x="4229100" y="2158326"/>
                <a:chExt cx="3732847" cy="2063153"/>
              </a:xfrm>
            </p:grpSpPr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071908F3-3AE2-44EC-80D6-DE49C937C8B7}"/>
                    </a:ext>
                  </a:extLst>
                </p:cNvPr>
                <p:cNvSpPr/>
                <p:nvPr/>
              </p:nvSpPr>
              <p:spPr>
                <a:xfrm>
                  <a:off x="4336732" y="2204084"/>
                  <a:ext cx="2739389" cy="2017395"/>
                </a:xfrm>
                <a:custGeom>
                  <a:avLst/>
                  <a:gdLst>
                    <a:gd name="connsiteX0" fmla="*/ 85172 w 2739389"/>
                    <a:gd name="connsiteY0" fmla="*/ 64118 h 2017395"/>
                    <a:gd name="connsiteX1" fmla="*/ 140417 w 2739389"/>
                    <a:gd name="connsiteY1" fmla="*/ 148890 h 2017395"/>
                    <a:gd name="connsiteX2" fmla="*/ 164230 w 2739389"/>
                    <a:gd name="connsiteY2" fmla="*/ 246045 h 2017395"/>
                    <a:gd name="connsiteX3" fmla="*/ 400 w 2739389"/>
                    <a:gd name="connsiteY3" fmla="*/ 707055 h 2017395"/>
                    <a:gd name="connsiteX4" fmla="*/ 112795 w 2739389"/>
                    <a:gd name="connsiteY4" fmla="*/ 707055 h 2017395"/>
                    <a:gd name="connsiteX5" fmla="*/ 258527 w 2739389"/>
                    <a:gd name="connsiteY5" fmla="*/ 627998 h 2017395"/>
                    <a:gd name="connsiteX6" fmla="*/ 661435 w 2739389"/>
                    <a:gd name="connsiteY6" fmla="*/ 300 h 2017395"/>
                    <a:gd name="connsiteX7" fmla="*/ 391877 w 2739389"/>
                    <a:gd name="connsiteY7" fmla="*/ 29828 h 2017395"/>
                    <a:gd name="connsiteX8" fmla="*/ 85172 w 2739389"/>
                    <a:gd name="connsiteY8" fmla="*/ 64118 h 2017395"/>
                    <a:gd name="connsiteX9" fmla="*/ 2558815 w 2739389"/>
                    <a:gd name="connsiteY9" fmla="*/ 2017695 h 2017395"/>
                    <a:gd name="connsiteX10" fmla="*/ 2558815 w 2739389"/>
                    <a:gd name="connsiteY10" fmla="*/ 1923398 h 2017395"/>
                    <a:gd name="connsiteX11" fmla="*/ 1770145 w 2739389"/>
                    <a:gd name="connsiteY11" fmla="*/ 1934828 h 2017395"/>
                    <a:gd name="connsiteX12" fmla="*/ 965282 w 2739389"/>
                    <a:gd name="connsiteY12" fmla="*/ 1792905 h 2017395"/>
                    <a:gd name="connsiteX13" fmla="*/ 880510 w 2739389"/>
                    <a:gd name="connsiteY13" fmla="*/ 1800525 h 2017395"/>
                    <a:gd name="connsiteX14" fmla="*/ 880510 w 2739389"/>
                    <a:gd name="connsiteY14" fmla="*/ 2017695 h 2017395"/>
                    <a:gd name="connsiteX15" fmla="*/ 2558815 w 2739389"/>
                    <a:gd name="connsiteY15" fmla="*/ 2017695 h 2017395"/>
                    <a:gd name="connsiteX16" fmla="*/ 2409273 w 2739389"/>
                    <a:gd name="connsiteY16" fmla="*/ 517508 h 2017395"/>
                    <a:gd name="connsiteX17" fmla="*/ 2408320 w 2739389"/>
                    <a:gd name="connsiteY17" fmla="*/ 518460 h 2017395"/>
                    <a:gd name="connsiteX18" fmla="*/ 2291163 w 2739389"/>
                    <a:gd name="connsiteY18" fmla="*/ 768015 h 2017395"/>
                    <a:gd name="connsiteX19" fmla="*/ 2739790 w 2739389"/>
                    <a:gd name="connsiteY19" fmla="*/ 806115 h 2017395"/>
                    <a:gd name="connsiteX20" fmla="*/ 2409273 w 2739389"/>
                    <a:gd name="connsiteY20" fmla="*/ 517508 h 2017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739389" h="2017395">
                      <a:moveTo>
                        <a:pt x="85172" y="64118"/>
                      </a:moveTo>
                      <a:cubicBezTo>
                        <a:pt x="105175" y="101265"/>
                        <a:pt x="123272" y="128888"/>
                        <a:pt x="140417" y="148890"/>
                      </a:cubicBezTo>
                      <a:cubicBezTo>
                        <a:pt x="168040" y="180323"/>
                        <a:pt x="175660" y="212708"/>
                        <a:pt x="164230" y="246045"/>
                      </a:cubicBezTo>
                      <a:lnTo>
                        <a:pt x="400" y="707055"/>
                      </a:lnTo>
                      <a:lnTo>
                        <a:pt x="112795" y="707055"/>
                      </a:lnTo>
                      <a:cubicBezTo>
                        <a:pt x="170897" y="709913"/>
                        <a:pt x="219475" y="683243"/>
                        <a:pt x="258527" y="627998"/>
                      </a:cubicBezTo>
                      <a:lnTo>
                        <a:pt x="661435" y="300"/>
                      </a:lnTo>
                      <a:cubicBezTo>
                        <a:pt x="592855" y="18398"/>
                        <a:pt x="502367" y="28875"/>
                        <a:pt x="391877" y="29828"/>
                      </a:cubicBezTo>
                      <a:cubicBezTo>
                        <a:pt x="279483" y="30780"/>
                        <a:pt x="177565" y="41258"/>
                        <a:pt x="85172" y="64118"/>
                      </a:cubicBezTo>
                      <a:moveTo>
                        <a:pt x="2558815" y="2017695"/>
                      </a:moveTo>
                      <a:lnTo>
                        <a:pt x="2558815" y="1923398"/>
                      </a:lnTo>
                      <a:lnTo>
                        <a:pt x="1770145" y="1934828"/>
                      </a:lnTo>
                      <a:cubicBezTo>
                        <a:pt x="1365333" y="1941495"/>
                        <a:pt x="1096728" y="1893870"/>
                        <a:pt x="965282" y="1792905"/>
                      </a:cubicBezTo>
                      <a:cubicBezTo>
                        <a:pt x="944328" y="1807193"/>
                        <a:pt x="915753" y="1810050"/>
                        <a:pt x="880510" y="1800525"/>
                      </a:cubicBezTo>
                      <a:lnTo>
                        <a:pt x="880510" y="2017695"/>
                      </a:lnTo>
                      <a:lnTo>
                        <a:pt x="2558815" y="2017695"/>
                      </a:lnTo>
                      <a:moveTo>
                        <a:pt x="2409273" y="517508"/>
                      </a:moveTo>
                      <a:lnTo>
                        <a:pt x="2408320" y="518460"/>
                      </a:lnTo>
                      <a:cubicBezTo>
                        <a:pt x="2328310" y="590850"/>
                        <a:pt x="2289258" y="673718"/>
                        <a:pt x="2291163" y="768015"/>
                      </a:cubicBezTo>
                      <a:lnTo>
                        <a:pt x="2739790" y="806115"/>
                      </a:lnTo>
                      <a:lnTo>
                        <a:pt x="2409273" y="517508"/>
                      </a:lnTo>
                      <a:close/>
                    </a:path>
                  </a:pathLst>
                </a:custGeom>
                <a:solidFill>
                  <a:srgbClr val="6C010E"/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016F3EA5-5A08-4BD1-932B-023C54393C3C}"/>
                    </a:ext>
                  </a:extLst>
                </p:cNvPr>
                <p:cNvSpPr/>
                <p:nvPr/>
              </p:nvSpPr>
              <p:spPr>
                <a:xfrm>
                  <a:off x="4229100" y="2158326"/>
                  <a:ext cx="3732847" cy="2021243"/>
                </a:xfrm>
                <a:custGeom>
                  <a:avLst/>
                  <a:gdLst>
                    <a:gd name="connsiteX0" fmla="*/ 3357010 w 3732847"/>
                    <a:gd name="connsiteY0" fmla="*/ 918549 h 2021243"/>
                    <a:gd name="connsiteX1" fmla="*/ 3272238 w 3732847"/>
                    <a:gd name="connsiteY1" fmla="*/ 808059 h 2021243"/>
                    <a:gd name="connsiteX2" fmla="*/ 3019825 w 3732847"/>
                    <a:gd name="connsiteY2" fmla="*/ 780436 h 2021243"/>
                    <a:gd name="connsiteX3" fmla="*/ 2025415 w 3732847"/>
                    <a:gd name="connsiteY3" fmla="*/ 19389 h 2021243"/>
                    <a:gd name="connsiteX4" fmla="*/ 768115 w 3732847"/>
                    <a:gd name="connsiteY4" fmla="*/ 47011 h 2021243"/>
                    <a:gd name="connsiteX5" fmla="*/ 365208 w 3732847"/>
                    <a:gd name="connsiteY5" fmla="*/ 674709 h 2021243"/>
                    <a:gd name="connsiteX6" fmla="*/ 219475 w 3732847"/>
                    <a:gd name="connsiteY6" fmla="*/ 753766 h 2021243"/>
                    <a:gd name="connsiteX7" fmla="*/ 107080 w 3732847"/>
                    <a:gd name="connsiteY7" fmla="*/ 753766 h 2021243"/>
                    <a:gd name="connsiteX8" fmla="*/ 122320 w 3732847"/>
                    <a:gd name="connsiteY8" fmla="*/ 1288119 h 2021243"/>
                    <a:gd name="connsiteX9" fmla="*/ 400 w 3732847"/>
                    <a:gd name="connsiteY9" fmla="*/ 1571964 h 2021243"/>
                    <a:gd name="connsiteX10" fmla="*/ 400 w 3732847"/>
                    <a:gd name="connsiteY10" fmla="*/ 1923436 h 2021243"/>
                    <a:gd name="connsiteX11" fmla="*/ 989095 w 3732847"/>
                    <a:gd name="connsiteY11" fmla="*/ 2004399 h 2021243"/>
                    <a:gd name="connsiteX12" fmla="*/ 989095 w 3732847"/>
                    <a:gd name="connsiteY12" fmla="*/ 1846284 h 2021243"/>
                    <a:gd name="connsiteX13" fmla="*/ 1073868 w 3732847"/>
                    <a:gd name="connsiteY13" fmla="*/ 1838664 h 2021243"/>
                    <a:gd name="connsiteX14" fmla="*/ 1878730 w 3732847"/>
                    <a:gd name="connsiteY14" fmla="*/ 1980586 h 2021243"/>
                    <a:gd name="connsiteX15" fmla="*/ 2667400 w 3732847"/>
                    <a:gd name="connsiteY15" fmla="*/ 1968204 h 2021243"/>
                    <a:gd name="connsiteX16" fmla="*/ 2667400 w 3732847"/>
                    <a:gd name="connsiteY16" fmla="*/ 2021544 h 2021243"/>
                    <a:gd name="connsiteX17" fmla="*/ 3733248 w 3732847"/>
                    <a:gd name="connsiteY17" fmla="*/ 2021544 h 2021243"/>
                    <a:gd name="connsiteX18" fmla="*/ 3733248 w 3732847"/>
                    <a:gd name="connsiteY18" fmla="*/ 1671024 h 2021243"/>
                    <a:gd name="connsiteX19" fmla="*/ 3591325 w 3732847"/>
                    <a:gd name="connsiteY19" fmla="*/ 1379559 h 2021243"/>
                    <a:gd name="connsiteX20" fmla="*/ 3591325 w 3732847"/>
                    <a:gd name="connsiteY20" fmla="*/ 1143339 h 2021243"/>
                    <a:gd name="connsiteX21" fmla="*/ 3357010 w 3732847"/>
                    <a:gd name="connsiteY21" fmla="*/ 918549 h 2021243"/>
                    <a:gd name="connsiteX22" fmla="*/ 2515953 w 3732847"/>
                    <a:gd name="connsiteY22" fmla="*/ 564219 h 2021243"/>
                    <a:gd name="connsiteX23" fmla="*/ 2516905 w 3732847"/>
                    <a:gd name="connsiteY23" fmla="*/ 563266 h 2021243"/>
                    <a:gd name="connsiteX24" fmla="*/ 2848375 w 3732847"/>
                    <a:gd name="connsiteY24" fmla="*/ 850921 h 2021243"/>
                    <a:gd name="connsiteX25" fmla="*/ 2399748 w 3732847"/>
                    <a:gd name="connsiteY25" fmla="*/ 812821 h 2021243"/>
                    <a:gd name="connsiteX26" fmla="*/ 774783 w 3732847"/>
                    <a:gd name="connsiteY26" fmla="*/ 703284 h 2021243"/>
                    <a:gd name="connsiteX27" fmla="*/ 1054818 w 3732847"/>
                    <a:gd name="connsiteY27" fmla="*/ 158454 h 2021243"/>
                    <a:gd name="connsiteX28" fmla="*/ 2010175 w 3732847"/>
                    <a:gd name="connsiteY28" fmla="*/ 194649 h 2021243"/>
                    <a:gd name="connsiteX29" fmla="*/ 2515953 w 3732847"/>
                    <a:gd name="connsiteY29" fmla="*/ 564219 h 2021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732847" h="2021243">
                      <a:moveTo>
                        <a:pt x="3357010" y="918549"/>
                      </a:moveTo>
                      <a:cubicBezTo>
                        <a:pt x="3346533" y="855684"/>
                        <a:pt x="3317958" y="818536"/>
                        <a:pt x="3272238" y="808059"/>
                      </a:cubicBezTo>
                      <a:lnTo>
                        <a:pt x="3019825" y="780436"/>
                      </a:lnTo>
                      <a:lnTo>
                        <a:pt x="2025415" y="19389"/>
                      </a:lnTo>
                      <a:cubicBezTo>
                        <a:pt x="1581550" y="-12996"/>
                        <a:pt x="1162450" y="-4424"/>
                        <a:pt x="768115" y="47011"/>
                      </a:cubicBezTo>
                      <a:lnTo>
                        <a:pt x="365208" y="674709"/>
                      </a:lnTo>
                      <a:cubicBezTo>
                        <a:pt x="326155" y="729954"/>
                        <a:pt x="277578" y="755671"/>
                        <a:pt x="219475" y="753766"/>
                      </a:cubicBezTo>
                      <a:lnTo>
                        <a:pt x="107080" y="753766"/>
                      </a:lnTo>
                      <a:lnTo>
                        <a:pt x="122320" y="1288119"/>
                      </a:lnTo>
                      <a:cubicBezTo>
                        <a:pt x="64217" y="1374796"/>
                        <a:pt x="24213" y="1469094"/>
                        <a:pt x="400" y="1571964"/>
                      </a:cubicBezTo>
                      <a:lnTo>
                        <a:pt x="400" y="1923436"/>
                      </a:lnTo>
                      <a:lnTo>
                        <a:pt x="989095" y="2004399"/>
                      </a:lnTo>
                      <a:lnTo>
                        <a:pt x="989095" y="1846284"/>
                      </a:lnTo>
                      <a:cubicBezTo>
                        <a:pt x="1024338" y="1855809"/>
                        <a:pt x="1052913" y="1852951"/>
                        <a:pt x="1073868" y="1838664"/>
                      </a:cubicBezTo>
                      <a:cubicBezTo>
                        <a:pt x="1205313" y="1939629"/>
                        <a:pt x="1473918" y="1987254"/>
                        <a:pt x="1878730" y="1980586"/>
                      </a:cubicBezTo>
                      <a:lnTo>
                        <a:pt x="2667400" y="1968204"/>
                      </a:lnTo>
                      <a:lnTo>
                        <a:pt x="2667400" y="2021544"/>
                      </a:lnTo>
                      <a:lnTo>
                        <a:pt x="3733248" y="2021544"/>
                      </a:lnTo>
                      <a:lnTo>
                        <a:pt x="3733248" y="1671024"/>
                      </a:lnTo>
                      <a:lnTo>
                        <a:pt x="3591325" y="1379559"/>
                      </a:lnTo>
                      <a:cubicBezTo>
                        <a:pt x="3664668" y="1320504"/>
                        <a:pt x="3664668" y="1241446"/>
                        <a:pt x="3591325" y="1143339"/>
                      </a:cubicBezTo>
                      <a:cubicBezTo>
                        <a:pt x="3519888" y="1054756"/>
                        <a:pt x="3441783" y="979509"/>
                        <a:pt x="3357010" y="918549"/>
                      </a:cubicBezTo>
                      <a:moveTo>
                        <a:pt x="2515953" y="564219"/>
                      </a:moveTo>
                      <a:cubicBezTo>
                        <a:pt x="2516905" y="564219"/>
                        <a:pt x="2516905" y="563266"/>
                        <a:pt x="2516905" y="563266"/>
                      </a:cubicBezTo>
                      <a:lnTo>
                        <a:pt x="2848375" y="850921"/>
                      </a:lnTo>
                      <a:lnTo>
                        <a:pt x="2399748" y="812821"/>
                      </a:lnTo>
                      <a:lnTo>
                        <a:pt x="774783" y="703284"/>
                      </a:lnTo>
                      <a:cubicBezTo>
                        <a:pt x="820503" y="481351"/>
                        <a:pt x="913848" y="299424"/>
                        <a:pt x="1054818" y="158454"/>
                      </a:cubicBezTo>
                      <a:cubicBezTo>
                        <a:pt x="1387240" y="137499"/>
                        <a:pt x="1705375" y="148929"/>
                        <a:pt x="2010175" y="194649"/>
                      </a:cubicBezTo>
                      <a:cubicBezTo>
                        <a:pt x="2202580" y="316569"/>
                        <a:pt x="2371173" y="439441"/>
                        <a:pt x="2515953" y="564219"/>
                      </a:cubicBezTo>
                      <a:close/>
                    </a:path>
                  </a:pathLst>
                </a:custGeom>
                <a:solidFill>
                  <a:srgbClr val="EF0016"/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FC3A21E4-C042-40DF-A81C-0C588BCBEE3F}"/>
                    </a:ext>
                  </a:extLst>
                </p:cNvPr>
                <p:cNvSpPr/>
                <p:nvPr/>
              </p:nvSpPr>
              <p:spPr>
                <a:xfrm>
                  <a:off x="5003482" y="2306571"/>
                  <a:ext cx="1741169" cy="665228"/>
                </a:xfrm>
                <a:custGeom>
                  <a:avLst/>
                  <a:gdLst>
                    <a:gd name="connsiteX0" fmla="*/ 1624413 w 1741169"/>
                    <a:gd name="connsiteY0" fmla="*/ 665529 h 665228"/>
                    <a:gd name="connsiteX1" fmla="*/ 1741570 w 1741169"/>
                    <a:gd name="connsiteY1" fmla="*/ 416926 h 665228"/>
                    <a:gd name="connsiteX2" fmla="*/ 1235793 w 1741169"/>
                    <a:gd name="connsiteY2" fmla="*/ 46404 h 665228"/>
                    <a:gd name="connsiteX3" fmla="*/ 280435 w 1741169"/>
                    <a:gd name="connsiteY3" fmla="*/ 10209 h 665228"/>
                    <a:gd name="connsiteX4" fmla="*/ 400 w 1741169"/>
                    <a:gd name="connsiteY4" fmla="*/ 555039 h 665228"/>
                    <a:gd name="connsiteX5" fmla="*/ 1624413 w 1741169"/>
                    <a:gd name="connsiteY5" fmla="*/ 665529 h 665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1169" h="665228">
                      <a:moveTo>
                        <a:pt x="1624413" y="665529"/>
                      </a:moveTo>
                      <a:cubicBezTo>
                        <a:pt x="1622508" y="571231"/>
                        <a:pt x="1661560" y="488364"/>
                        <a:pt x="1741570" y="416926"/>
                      </a:cubicBezTo>
                      <a:cubicBezTo>
                        <a:pt x="1596790" y="291196"/>
                        <a:pt x="1428198" y="168324"/>
                        <a:pt x="1235793" y="46404"/>
                      </a:cubicBezTo>
                      <a:cubicBezTo>
                        <a:pt x="930993" y="1636"/>
                        <a:pt x="612857" y="-10746"/>
                        <a:pt x="280435" y="10209"/>
                      </a:cubicBezTo>
                      <a:cubicBezTo>
                        <a:pt x="139465" y="151179"/>
                        <a:pt x="46120" y="332154"/>
                        <a:pt x="400" y="555039"/>
                      </a:cubicBezTo>
                      <a:lnTo>
                        <a:pt x="1624413" y="6655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3" name="Graphic 106">
                <a:extLst>
                  <a:ext uri="{FF2B5EF4-FFF2-40B4-BE49-F238E27FC236}">
                    <a16:creationId xmlns:a16="http://schemas.microsoft.com/office/drawing/2014/main" id="{1A7CD9B8-3AC1-4919-ACAC-36065B1BBBB6}"/>
                  </a:ext>
                </a:extLst>
              </p:cNvPr>
              <p:cNvGrpSpPr/>
              <p:nvPr/>
            </p:nvGrpSpPr>
            <p:grpSpPr>
              <a:xfrm>
                <a:off x="4265771" y="3636168"/>
                <a:ext cx="1064007" cy="1064007"/>
                <a:chOff x="4265771" y="3636168"/>
                <a:chExt cx="1064007" cy="1064007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1B5F6910-F25B-4131-8324-C4A8FBE56453}"/>
                    </a:ext>
                  </a:extLst>
                </p:cNvPr>
                <p:cNvSpPr/>
                <p:nvPr/>
              </p:nvSpPr>
              <p:spPr>
                <a:xfrm>
                  <a:off x="4265771" y="3636168"/>
                  <a:ext cx="1064007" cy="1064007"/>
                </a:xfrm>
                <a:custGeom>
                  <a:avLst/>
                  <a:gdLst>
                    <a:gd name="connsiteX0" fmla="*/ 1064201 w 1064007"/>
                    <a:gd name="connsiteY0" fmla="*/ 532691 h 1064007"/>
                    <a:gd name="connsiteX1" fmla="*/ 907217 w 1064007"/>
                    <a:gd name="connsiteY1" fmla="*/ 154259 h 1064007"/>
                    <a:gd name="connsiteX2" fmla="*/ 532577 w 1064007"/>
                    <a:gd name="connsiteY2" fmla="*/ 307 h 1064007"/>
                    <a:gd name="connsiteX3" fmla="*/ 154145 w 1064007"/>
                    <a:gd name="connsiteY3" fmla="*/ 154259 h 1064007"/>
                    <a:gd name="connsiteX4" fmla="*/ 194 w 1064007"/>
                    <a:gd name="connsiteY4" fmla="*/ 532691 h 1064007"/>
                    <a:gd name="connsiteX5" fmla="*/ 154145 w 1064007"/>
                    <a:gd name="connsiteY5" fmla="*/ 907331 h 1064007"/>
                    <a:gd name="connsiteX6" fmla="*/ 532577 w 1064007"/>
                    <a:gd name="connsiteY6" fmla="*/ 1064315 h 1064007"/>
                    <a:gd name="connsiteX7" fmla="*/ 907217 w 1064007"/>
                    <a:gd name="connsiteY7" fmla="*/ 907331 h 1064007"/>
                    <a:gd name="connsiteX8" fmla="*/ 1064201 w 1064007"/>
                    <a:gd name="connsiteY8" fmla="*/ 532691 h 106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4007" h="1064007">
                      <a:moveTo>
                        <a:pt x="1064201" y="532691"/>
                      </a:moveTo>
                      <a:cubicBezTo>
                        <a:pt x="1064201" y="384806"/>
                        <a:pt x="1011873" y="258915"/>
                        <a:pt x="907217" y="154259"/>
                      </a:cubicBezTo>
                      <a:cubicBezTo>
                        <a:pt x="804835" y="51877"/>
                        <a:pt x="679703" y="307"/>
                        <a:pt x="532577" y="307"/>
                      </a:cubicBezTo>
                      <a:cubicBezTo>
                        <a:pt x="384692" y="307"/>
                        <a:pt x="258801" y="51877"/>
                        <a:pt x="154145" y="154259"/>
                      </a:cubicBezTo>
                      <a:cubicBezTo>
                        <a:pt x="51763" y="258915"/>
                        <a:pt x="194" y="384806"/>
                        <a:pt x="194" y="532691"/>
                      </a:cubicBezTo>
                      <a:cubicBezTo>
                        <a:pt x="194" y="679816"/>
                        <a:pt x="51763" y="804949"/>
                        <a:pt x="154145" y="907331"/>
                      </a:cubicBezTo>
                      <a:cubicBezTo>
                        <a:pt x="258801" y="1011987"/>
                        <a:pt x="384692" y="1064315"/>
                        <a:pt x="532577" y="1064315"/>
                      </a:cubicBezTo>
                      <a:cubicBezTo>
                        <a:pt x="679703" y="1064315"/>
                        <a:pt x="804835" y="1011987"/>
                        <a:pt x="907217" y="907331"/>
                      </a:cubicBezTo>
                      <a:cubicBezTo>
                        <a:pt x="1011873" y="804949"/>
                        <a:pt x="1064201" y="679816"/>
                        <a:pt x="1064201" y="532691"/>
                      </a:cubicBezTo>
                      <a:close/>
                    </a:path>
                  </a:pathLst>
                </a:custGeom>
                <a:solidFill>
                  <a:srgbClr val="281621"/>
                </a:solidFill>
                <a:ln w="75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758AC055-190E-43CA-A114-A9EA372F6A86}"/>
                    </a:ext>
                  </a:extLst>
                </p:cNvPr>
                <p:cNvSpPr/>
                <p:nvPr/>
              </p:nvSpPr>
              <p:spPr>
                <a:xfrm>
                  <a:off x="4419722" y="3790119"/>
                  <a:ext cx="756105" cy="756105"/>
                </a:xfrm>
                <a:custGeom>
                  <a:avLst/>
                  <a:gdLst>
                    <a:gd name="connsiteX0" fmla="*/ 756299 w 756105"/>
                    <a:gd name="connsiteY0" fmla="*/ 378739 h 756105"/>
                    <a:gd name="connsiteX1" fmla="*/ 646334 w 756105"/>
                    <a:gd name="connsiteY1" fmla="*/ 110273 h 756105"/>
                    <a:gd name="connsiteX2" fmla="*/ 378625 w 756105"/>
                    <a:gd name="connsiteY2" fmla="*/ 307 h 756105"/>
                    <a:gd name="connsiteX3" fmla="*/ 110159 w 756105"/>
                    <a:gd name="connsiteY3" fmla="*/ 110273 h 756105"/>
                    <a:gd name="connsiteX4" fmla="*/ 194 w 756105"/>
                    <a:gd name="connsiteY4" fmla="*/ 378739 h 756105"/>
                    <a:gd name="connsiteX5" fmla="*/ 110159 w 756105"/>
                    <a:gd name="connsiteY5" fmla="*/ 644931 h 756105"/>
                    <a:gd name="connsiteX6" fmla="*/ 378625 w 756105"/>
                    <a:gd name="connsiteY6" fmla="*/ 756413 h 756105"/>
                    <a:gd name="connsiteX7" fmla="*/ 646334 w 756105"/>
                    <a:gd name="connsiteY7" fmla="*/ 644931 h 756105"/>
                    <a:gd name="connsiteX8" fmla="*/ 756299 w 756105"/>
                    <a:gd name="connsiteY8" fmla="*/ 378739 h 756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6105" h="756105">
                      <a:moveTo>
                        <a:pt x="756299" y="378739"/>
                      </a:moveTo>
                      <a:cubicBezTo>
                        <a:pt x="756299" y="274083"/>
                        <a:pt x="719897" y="184594"/>
                        <a:pt x="646334" y="110273"/>
                      </a:cubicBezTo>
                      <a:cubicBezTo>
                        <a:pt x="573529" y="36710"/>
                        <a:pt x="484040" y="307"/>
                        <a:pt x="378625" y="307"/>
                      </a:cubicBezTo>
                      <a:cubicBezTo>
                        <a:pt x="274727" y="307"/>
                        <a:pt x="185238" y="36710"/>
                        <a:pt x="110159" y="110273"/>
                      </a:cubicBezTo>
                      <a:cubicBezTo>
                        <a:pt x="36596" y="184594"/>
                        <a:pt x="194" y="274083"/>
                        <a:pt x="194" y="378739"/>
                      </a:cubicBezTo>
                      <a:cubicBezTo>
                        <a:pt x="194" y="483396"/>
                        <a:pt x="36596" y="572126"/>
                        <a:pt x="110159" y="644931"/>
                      </a:cubicBezTo>
                      <a:cubicBezTo>
                        <a:pt x="185238" y="719252"/>
                        <a:pt x="274727" y="756413"/>
                        <a:pt x="378625" y="756413"/>
                      </a:cubicBezTo>
                      <a:cubicBezTo>
                        <a:pt x="484040" y="756413"/>
                        <a:pt x="573529" y="719252"/>
                        <a:pt x="646334" y="644931"/>
                      </a:cubicBezTo>
                      <a:cubicBezTo>
                        <a:pt x="719897" y="572126"/>
                        <a:pt x="756299" y="483396"/>
                        <a:pt x="756299" y="378739"/>
                      </a:cubicBezTo>
                      <a:close/>
                    </a:path>
                  </a:pathLst>
                </a:custGeom>
                <a:solidFill>
                  <a:srgbClr val="59534E"/>
                </a:solidFill>
                <a:ln w="75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A74727BA-A4F1-4142-9FB8-6AA492DCAA30}"/>
                    </a:ext>
                  </a:extLst>
                </p:cNvPr>
                <p:cNvSpPr/>
                <p:nvPr/>
              </p:nvSpPr>
              <p:spPr>
                <a:xfrm>
                  <a:off x="4527412" y="3897810"/>
                  <a:ext cx="541483" cy="541499"/>
                </a:xfrm>
                <a:custGeom>
                  <a:avLst/>
                  <a:gdLst>
                    <a:gd name="connsiteX0" fmla="*/ 462047 w 541483"/>
                    <a:gd name="connsiteY0" fmla="*/ 462161 h 541499"/>
                    <a:gd name="connsiteX1" fmla="*/ 541677 w 541483"/>
                    <a:gd name="connsiteY1" fmla="*/ 271049 h 541499"/>
                    <a:gd name="connsiteX2" fmla="*/ 462047 w 541483"/>
                    <a:gd name="connsiteY2" fmla="*/ 78421 h 541499"/>
                    <a:gd name="connsiteX3" fmla="*/ 270935 w 541483"/>
                    <a:gd name="connsiteY3" fmla="*/ 307 h 541499"/>
                    <a:gd name="connsiteX4" fmla="*/ 78307 w 541483"/>
                    <a:gd name="connsiteY4" fmla="*/ 78421 h 541499"/>
                    <a:gd name="connsiteX5" fmla="*/ 194 w 541483"/>
                    <a:gd name="connsiteY5" fmla="*/ 271049 h 541499"/>
                    <a:gd name="connsiteX6" fmla="*/ 78307 w 541483"/>
                    <a:gd name="connsiteY6" fmla="*/ 462161 h 541499"/>
                    <a:gd name="connsiteX7" fmla="*/ 270935 w 541483"/>
                    <a:gd name="connsiteY7" fmla="*/ 541791 h 541499"/>
                    <a:gd name="connsiteX8" fmla="*/ 462047 w 541483"/>
                    <a:gd name="connsiteY8" fmla="*/ 462161 h 541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483" h="541499">
                      <a:moveTo>
                        <a:pt x="462047" y="462161"/>
                      </a:moveTo>
                      <a:cubicBezTo>
                        <a:pt x="515134" y="409833"/>
                        <a:pt x="541677" y="346129"/>
                        <a:pt x="541677" y="271049"/>
                      </a:cubicBezTo>
                      <a:cubicBezTo>
                        <a:pt x="541677" y="195970"/>
                        <a:pt x="515134" y="131507"/>
                        <a:pt x="462047" y="78421"/>
                      </a:cubicBezTo>
                      <a:cubicBezTo>
                        <a:pt x="409719" y="26092"/>
                        <a:pt x="346015" y="307"/>
                        <a:pt x="270935" y="307"/>
                      </a:cubicBezTo>
                      <a:cubicBezTo>
                        <a:pt x="196614" y="307"/>
                        <a:pt x="132152" y="26092"/>
                        <a:pt x="78307" y="78421"/>
                      </a:cubicBezTo>
                      <a:cubicBezTo>
                        <a:pt x="25978" y="131507"/>
                        <a:pt x="194" y="195970"/>
                        <a:pt x="194" y="271049"/>
                      </a:cubicBezTo>
                      <a:cubicBezTo>
                        <a:pt x="194" y="346129"/>
                        <a:pt x="25978" y="409833"/>
                        <a:pt x="78307" y="462161"/>
                      </a:cubicBezTo>
                      <a:cubicBezTo>
                        <a:pt x="132910" y="515248"/>
                        <a:pt x="196614" y="541791"/>
                        <a:pt x="270935" y="541791"/>
                      </a:cubicBezTo>
                      <a:cubicBezTo>
                        <a:pt x="346015" y="542550"/>
                        <a:pt x="409719" y="516006"/>
                        <a:pt x="462047" y="4621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5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AC1908FD-9B6D-4800-ABFA-A95BD6A8790A}"/>
                    </a:ext>
                  </a:extLst>
                </p:cNvPr>
                <p:cNvSpPr/>
                <p:nvPr/>
              </p:nvSpPr>
              <p:spPr>
                <a:xfrm rot="2393339">
                  <a:off x="4527359" y="3898305"/>
                  <a:ext cx="542115" cy="541358"/>
                </a:xfrm>
                <a:custGeom>
                  <a:avLst/>
                  <a:gdLst>
                    <a:gd name="connsiteX0" fmla="*/ 462843 w 542115"/>
                    <a:gd name="connsiteY0" fmla="*/ 284271 h 541358"/>
                    <a:gd name="connsiteX1" fmla="*/ 542343 w 542115"/>
                    <a:gd name="connsiteY1" fmla="*/ 270643 h 541358"/>
                    <a:gd name="connsiteX2" fmla="*/ 462843 w 542115"/>
                    <a:gd name="connsiteY2" fmla="*/ 257014 h 541358"/>
                    <a:gd name="connsiteX3" fmla="*/ 316714 w 542115"/>
                    <a:gd name="connsiteY3" fmla="*/ 251714 h 541358"/>
                    <a:gd name="connsiteX4" fmla="*/ 415900 w 542115"/>
                    <a:gd name="connsiteY4" fmla="*/ 144957 h 541358"/>
                    <a:gd name="connsiteX5" fmla="*/ 462843 w 542115"/>
                    <a:gd name="connsiteY5" fmla="*/ 79085 h 541358"/>
                    <a:gd name="connsiteX6" fmla="*/ 396972 w 542115"/>
                    <a:gd name="connsiteY6" fmla="*/ 126028 h 541358"/>
                    <a:gd name="connsiteX7" fmla="*/ 290214 w 542115"/>
                    <a:gd name="connsiteY7" fmla="*/ 225214 h 541358"/>
                    <a:gd name="connsiteX8" fmla="*/ 284157 w 542115"/>
                    <a:gd name="connsiteY8" fmla="*/ 79085 h 541358"/>
                    <a:gd name="connsiteX9" fmla="*/ 271286 w 542115"/>
                    <a:gd name="connsiteY9" fmla="*/ 342 h 541358"/>
                    <a:gd name="connsiteX10" fmla="*/ 258414 w 542115"/>
                    <a:gd name="connsiteY10" fmla="*/ 79842 h 541358"/>
                    <a:gd name="connsiteX11" fmla="*/ 253114 w 542115"/>
                    <a:gd name="connsiteY11" fmla="*/ 225971 h 541358"/>
                    <a:gd name="connsiteX12" fmla="*/ 145600 w 542115"/>
                    <a:gd name="connsiteY12" fmla="*/ 126785 h 541358"/>
                    <a:gd name="connsiteX13" fmla="*/ 79728 w 542115"/>
                    <a:gd name="connsiteY13" fmla="*/ 79842 h 541358"/>
                    <a:gd name="connsiteX14" fmla="*/ 126671 w 542115"/>
                    <a:gd name="connsiteY14" fmla="*/ 145714 h 541358"/>
                    <a:gd name="connsiteX15" fmla="*/ 226614 w 542115"/>
                    <a:gd name="connsiteY15" fmla="*/ 252471 h 541358"/>
                    <a:gd name="connsiteX16" fmla="*/ 79728 w 542115"/>
                    <a:gd name="connsiteY16" fmla="*/ 257771 h 541358"/>
                    <a:gd name="connsiteX17" fmla="*/ 228 w 542115"/>
                    <a:gd name="connsiteY17" fmla="*/ 271400 h 541358"/>
                    <a:gd name="connsiteX18" fmla="*/ 79728 w 542115"/>
                    <a:gd name="connsiteY18" fmla="*/ 285028 h 541358"/>
                    <a:gd name="connsiteX19" fmla="*/ 225857 w 542115"/>
                    <a:gd name="connsiteY19" fmla="*/ 290328 h 541358"/>
                    <a:gd name="connsiteX20" fmla="*/ 125914 w 542115"/>
                    <a:gd name="connsiteY20" fmla="*/ 397843 h 541358"/>
                    <a:gd name="connsiteX21" fmla="*/ 79728 w 542115"/>
                    <a:gd name="connsiteY21" fmla="*/ 462957 h 541358"/>
                    <a:gd name="connsiteX22" fmla="*/ 144843 w 542115"/>
                    <a:gd name="connsiteY22" fmla="*/ 416014 h 541358"/>
                    <a:gd name="connsiteX23" fmla="*/ 252357 w 542115"/>
                    <a:gd name="connsiteY23" fmla="*/ 316071 h 541358"/>
                    <a:gd name="connsiteX24" fmla="*/ 257657 w 542115"/>
                    <a:gd name="connsiteY24" fmla="*/ 462200 h 541358"/>
                    <a:gd name="connsiteX25" fmla="*/ 271286 w 542115"/>
                    <a:gd name="connsiteY25" fmla="*/ 541700 h 541358"/>
                    <a:gd name="connsiteX26" fmla="*/ 284157 w 542115"/>
                    <a:gd name="connsiteY26" fmla="*/ 462200 h 541358"/>
                    <a:gd name="connsiteX27" fmla="*/ 289457 w 542115"/>
                    <a:gd name="connsiteY27" fmla="*/ 316071 h 541358"/>
                    <a:gd name="connsiteX28" fmla="*/ 396215 w 542115"/>
                    <a:gd name="connsiteY28" fmla="*/ 416014 h 541358"/>
                    <a:gd name="connsiteX29" fmla="*/ 461329 w 542115"/>
                    <a:gd name="connsiteY29" fmla="*/ 462200 h 541358"/>
                    <a:gd name="connsiteX30" fmla="*/ 415143 w 542115"/>
                    <a:gd name="connsiteY30" fmla="*/ 397086 h 541358"/>
                    <a:gd name="connsiteX31" fmla="*/ 315957 w 542115"/>
                    <a:gd name="connsiteY31" fmla="*/ 289571 h 541358"/>
                    <a:gd name="connsiteX32" fmla="*/ 462843 w 542115"/>
                    <a:gd name="connsiteY32" fmla="*/ 284271 h 541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42115" h="541358">
                      <a:moveTo>
                        <a:pt x="462843" y="284271"/>
                      </a:moveTo>
                      <a:cubicBezTo>
                        <a:pt x="515843" y="280485"/>
                        <a:pt x="542343" y="275943"/>
                        <a:pt x="542343" y="270643"/>
                      </a:cubicBezTo>
                      <a:cubicBezTo>
                        <a:pt x="542343" y="265343"/>
                        <a:pt x="515843" y="260800"/>
                        <a:pt x="462843" y="257014"/>
                      </a:cubicBezTo>
                      <a:cubicBezTo>
                        <a:pt x="421200" y="253985"/>
                        <a:pt x="371986" y="252471"/>
                        <a:pt x="316714" y="251714"/>
                      </a:cubicBezTo>
                      <a:cubicBezTo>
                        <a:pt x="355329" y="211585"/>
                        <a:pt x="388643" y="175999"/>
                        <a:pt x="415900" y="144957"/>
                      </a:cubicBezTo>
                      <a:cubicBezTo>
                        <a:pt x="450729" y="104828"/>
                        <a:pt x="466629" y="82871"/>
                        <a:pt x="462843" y="79085"/>
                      </a:cubicBezTo>
                      <a:cubicBezTo>
                        <a:pt x="459058" y="75299"/>
                        <a:pt x="437100" y="91199"/>
                        <a:pt x="396972" y="126028"/>
                      </a:cubicBezTo>
                      <a:cubicBezTo>
                        <a:pt x="365172" y="153285"/>
                        <a:pt x="329586" y="186600"/>
                        <a:pt x="290214" y="225214"/>
                      </a:cubicBezTo>
                      <a:cubicBezTo>
                        <a:pt x="289457" y="169185"/>
                        <a:pt x="287186" y="120728"/>
                        <a:pt x="284157" y="79085"/>
                      </a:cubicBezTo>
                      <a:cubicBezTo>
                        <a:pt x="280371" y="26842"/>
                        <a:pt x="276586" y="342"/>
                        <a:pt x="271286" y="342"/>
                      </a:cubicBezTo>
                      <a:cubicBezTo>
                        <a:pt x="265986" y="342"/>
                        <a:pt x="261443" y="26842"/>
                        <a:pt x="258414" y="79842"/>
                      </a:cubicBezTo>
                      <a:cubicBezTo>
                        <a:pt x="255386" y="121485"/>
                        <a:pt x="253871" y="170699"/>
                        <a:pt x="253114" y="225971"/>
                      </a:cubicBezTo>
                      <a:cubicBezTo>
                        <a:pt x="212986" y="186600"/>
                        <a:pt x="177400" y="154042"/>
                        <a:pt x="145600" y="126785"/>
                      </a:cubicBezTo>
                      <a:cubicBezTo>
                        <a:pt x="105471" y="91956"/>
                        <a:pt x="83514" y="76056"/>
                        <a:pt x="79728" y="79842"/>
                      </a:cubicBezTo>
                      <a:cubicBezTo>
                        <a:pt x="75942" y="83628"/>
                        <a:pt x="91842" y="105585"/>
                        <a:pt x="126671" y="145714"/>
                      </a:cubicBezTo>
                      <a:cubicBezTo>
                        <a:pt x="153928" y="177514"/>
                        <a:pt x="187243" y="213100"/>
                        <a:pt x="226614" y="252471"/>
                      </a:cubicBezTo>
                      <a:cubicBezTo>
                        <a:pt x="170586" y="253228"/>
                        <a:pt x="121371" y="254743"/>
                        <a:pt x="79728" y="257771"/>
                      </a:cubicBezTo>
                      <a:cubicBezTo>
                        <a:pt x="26728" y="261557"/>
                        <a:pt x="228" y="266100"/>
                        <a:pt x="228" y="271400"/>
                      </a:cubicBezTo>
                      <a:cubicBezTo>
                        <a:pt x="228" y="276700"/>
                        <a:pt x="26728" y="281243"/>
                        <a:pt x="79728" y="285028"/>
                      </a:cubicBezTo>
                      <a:cubicBezTo>
                        <a:pt x="121371" y="288057"/>
                        <a:pt x="170586" y="289571"/>
                        <a:pt x="225857" y="290328"/>
                      </a:cubicBezTo>
                      <a:cubicBezTo>
                        <a:pt x="186486" y="330457"/>
                        <a:pt x="153171" y="366043"/>
                        <a:pt x="125914" y="397843"/>
                      </a:cubicBezTo>
                      <a:cubicBezTo>
                        <a:pt x="91085" y="437972"/>
                        <a:pt x="75942" y="459929"/>
                        <a:pt x="79728" y="462957"/>
                      </a:cubicBezTo>
                      <a:cubicBezTo>
                        <a:pt x="83514" y="466743"/>
                        <a:pt x="104714" y="450843"/>
                        <a:pt x="144843" y="416014"/>
                      </a:cubicBezTo>
                      <a:cubicBezTo>
                        <a:pt x="176643" y="388000"/>
                        <a:pt x="212228" y="354686"/>
                        <a:pt x="252357" y="316071"/>
                      </a:cubicBezTo>
                      <a:cubicBezTo>
                        <a:pt x="253114" y="371343"/>
                        <a:pt x="254629" y="420557"/>
                        <a:pt x="257657" y="462200"/>
                      </a:cubicBezTo>
                      <a:cubicBezTo>
                        <a:pt x="261443" y="515200"/>
                        <a:pt x="265986" y="541700"/>
                        <a:pt x="271286" y="541700"/>
                      </a:cubicBezTo>
                      <a:cubicBezTo>
                        <a:pt x="276586" y="541700"/>
                        <a:pt x="281129" y="515200"/>
                        <a:pt x="284157" y="462200"/>
                      </a:cubicBezTo>
                      <a:cubicBezTo>
                        <a:pt x="287186" y="420557"/>
                        <a:pt x="289457" y="371343"/>
                        <a:pt x="289457" y="316071"/>
                      </a:cubicBezTo>
                      <a:cubicBezTo>
                        <a:pt x="329586" y="354686"/>
                        <a:pt x="365172" y="388000"/>
                        <a:pt x="396215" y="416014"/>
                      </a:cubicBezTo>
                      <a:cubicBezTo>
                        <a:pt x="436343" y="450843"/>
                        <a:pt x="457543" y="466743"/>
                        <a:pt x="461329" y="462200"/>
                      </a:cubicBezTo>
                      <a:cubicBezTo>
                        <a:pt x="465115" y="458414"/>
                        <a:pt x="449215" y="436457"/>
                        <a:pt x="415143" y="397086"/>
                      </a:cubicBezTo>
                      <a:cubicBezTo>
                        <a:pt x="387886" y="365286"/>
                        <a:pt x="354572" y="329700"/>
                        <a:pt x="315957" y="289571"/>
                      </a:cubicBezTo>
                      <a:cubicBezTo>
                        <a:pt x="371986" y="289571"/>
                        <a:pt x="421200" y="287300"/>
                        <a:pt x="462843" y="284271"/>
                      </a:cubicBezTo>
                      <a:close/>
                    </a:path>
                  </a:pathLst>
                </a:custGeom>
                <a:solidFill>
                  <a:srgbClr val="656565"/>
                </a:solidFill>
                <a:ln w="75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8" name="Graphic 106">
                <a:extLst>
                  <a:ext uri="{FF2B5EF4-FFF2-40B4-BE49-F238E27FC236}">
                    <a16:creationId xmlns:a16="http://schemas.microsoft.com/office/drawing/2014/main" id="{1A7CD9B8-3AC1-4919-ACAC-36065B1BBBB6}"/>
                  </a:ext>
                </a:extLst>
              </p:cNvPr>
              <p:cNvGrpSpPr/>
              <p:nvPr/>
            </p:nvGrpSpPr>
            <p:grpSpPr>
              <a:xfrm>
                <a:off x="6765131" y="3636168"/>
                <a:ext cx="1064889" cy="1063874"/>
                <a:chOff x="6765131" y="3636168"/>
                <a:chExt cx="1064889" cy="1063874"/>
              </a:xfrm>
            </p:grpSpPr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357EE8C7-5A45-4453-8B90-22653A05C792}"/>
                    </a:ext>
                  </a:extLst>
                </p:cNvPr>
                <p:cNvSpPr/>
                <p:nvPr/>
              </p:nvSpPr>
              <p:spPr>
                <a:xfrm>
                  <a:off x="6765131" y="3636168"/>
                  <a:ext cx="1064889" cy="1063874"/>
                </a:xfrm>
                <a:custGeom>
                  <a:avLst/>
                  <a:gdLst>
                    <a:gd name="connsiteX0" fmla="*/ 1065346 w 1064889"/>
                    <a:gd name="connsiteY0" fmla="*/ 532624 h 1063874"/>
                    <a:gd name="connsiteX1" fmla="*/ 908231 w 1064889"/>
                    <a:gd name="connsiteY1" fmla="*/ 154239 h 1063874"/>
                    <a:gd name="connsiteX2" fmla="*/ 532521 w 1064889"/>
                    <a:gd name="connsiteY2" fmla="*/ 307 h 1063874"/>
                    <a:gd name="connsiteX3" fmla="*/ 153776 w 1064889"/>
                    <a:gd name="connsiteY3" fmla="*/ 154239 h 1063874"/>
                    <a:gd name="connsiteX4" fmla="*/ 456 w 1064889"/>
                    <a:gd name="connsiteY4" fmla="*/ 532624 h 1063874"/>
                    <a:gd name="connsiteX5" fmla="*/ 153776 w 1064889"/>
                    <a:gd name="connsiteY5" fmla="*/ 907217 h 1063874"/>
                    <a:gd name="connsiteX6" fmla="*/ 532521 w 1064889"/>
                    <a:gd name="connsiteY6" fmla="*/ 1064182 h 1063874"/>
                    <a:gd name="connsiteX7" fmla="*/ 907472 w 1064889"/>
                    <a:gd name="connsiteY7" fmla="*/ 907217 h 1063874"/>
                    <a:gd name="connsiteX8" fmla="*/ 1065346 w 1064889"/>
                    <a:gd name="connsiteY8" fmla="*/ 532624 h 106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4889" h="1063874">
                      <a:moveTo>
                        <a:pt x="1065346" y="532624"/>
                      </a:moveTo>
                      <a:cubicBezTo>
                        <a:pt x="1065346" y="384758"/>
                        <a:pt x="1012974" y="258883"/>
                        <a:pt x="908231" y="154239"/>
                      </a:cubicBezTo>
                      <a:cubicBezTo>
                        <a:pt x="805765" y="51871"/>
                        <a:pt x="680528" y="307"/>
                        <a:pt x="532521" y="307"/>
                      </a:cubicBezTo>
                      <a:cubicBezTo>
                        <a:pt x="384515" y="307"/>
                        <a:pt x="258519" y="51871"/>
                        <a:pt x="153776" y="154239"/>
                      </a:cubicBezTo>
                      <a:cubicBezTo>
                        <a:pt x="51310" y="258883"/>
                        <a:pt x="456" y="384758"/>
                        <a:pt x="456" y="532624"/>
                      </a:cubicBezTo>
                      <a:cubicBezTo>
                        <a:pt x="456" y="679731"/>
                        <a:pt x="51310" y="804848"/>
                        <a:pt x="153776" y="907217"/>
                      </a:cubicBezTo>
                      <a:cubicBezTo>
                        <a:pt x="258519" y="1011860"/>
                        <a:pt x="384515" y="1064182"/>
                        <a:pt x="532521" y="1064182"/>
                      </a:cubicBezTo>
                      <a:cubicBezTo>
                        <a:pt x="680528" y="1064182"/>
                        <a:pt x="805006" y="1011860"/>
                        <a:pt x="907472" y="907217"/>
                      </a:cubicBezTo>
                      <a:cubicBezTo>
                        <a:pt x="1012974" y="804848"/>
                        <a:pt x="1065346" y="679731"/>
                        <a:pt x="1065346" y="532624"/>
                      </a:cubicBezTo>
                      <a:close/>
                    </a:path>
                  </a:pathLst>
                </a:custGeom>
                <a:solidFill>
                  <a:srgbClr val="281621"/>
                </a:solidFill>
                <a:ln w="75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758F35E2-29FE-4338-82F5-0676BE1714C1}"/>
                    </a:ext>
                  </a:extLst>
                </p:cNvPr>
                <p:cNvSpPr/>
                <p:nvPr/>
              </p:nvSpPr>
              <p:spPr>
                <a:xfrm>
                  <a:off x="6918451" y="3790100"/>
                  <a:ext cx="757491" cy="756010"/>
                </a:xfrm>
                <a:custGeom>
                  <a:avLst/>
                  <a:gdLst>
                    <a:gd name="connsiteX0" fmla="*/ 757947 w 757491"/>
                    <a:gd name="connsiteY0" fmla="*/ 378692 h 756010"/>
                    <a:gd name="connsiteX1" fmla="*/ 647891 w 757491"/>
                    <a:gd name="connsiteY1" fmla="*/ 110259 h 756010"/>
                    <a:gd name="connsiteX2" fmla="*/ 379202 w 757491"/>
                    <a:gd name="connsiteY2" fmla="*/ 307 h 756010"/>
                    <a:gd name="connsiteX3" fmla="*/ 110512 w 757491"/>
                    <a:gd name="connsiteY3" fmla="*/ 110259 h 756010"/>
                    <a:gd name="connsiteX4" fmla="*/ 456 w 757491"/>
                    <a:gd name="connsiteY4" fmla="*/ 378692 h 756010"/>
                    <a:gd name="connsiteX5" fmla="*/ 110512 w 757491"/>
                    <a:gd name="connsiteY5" fmla="*/ 644850 h 756010"/>
                    <a:gd name="connsiteX6" fmla="*/ 379202 w 757491"/>
                    <a:gd name="connsiteY6" fmla="*/ 756318 h 756010"/>
                    <a:gd name="connsiteX7" fmla="*/ 647891 w 757491"/>
                    <a:gd name="connsiteY7" fmla="*/ 644850 h 756010"/>
                    <a:gd name="connsiteX8" fmla="*/ 757947 w 757491"/>
                    <a:gd name="connsiteY8" fmla="*/ 378692 h 75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7491" h="756010">
                      <a:moveTo>
                        <a:pt x="757947" y="378692"/>
                      </a:moveTo>
                      <a:cubicBezTo>
                        <a:pt x="757947" y="274048"/>
                        <a:pt x="721515" y="184571"/>
                        <a:pt x="647891" y="110259"/>
                      </a:cubicBezTo>
                      <a:cubicBezTo>
                        <a:pt x="574267" y="36705"/>
                        <a:pt x="484704" y="307"/>
                        <a:pt x="379202" y="307"/>
                      </a:cubicBezTo>
                      <a:cubicBezTo>
                        <a:pt x="275217" y="307"/>
                        <a:pt x="185654" y="36705"/>
                        <a:pt x="110512" y="110259"/>
                      </a:cubicBezTo>
                      <a:cubicBezTo>
                        <a:pt x="36888" y="184571"/>
                        <a:pt x="456" y="274048"/>
                        <a:pt x="456" y="378692"/>
                      </a:cubicBezTo>
                      <a:cubicBezTo>
                        <a:pt x="456" y="483335"/>
                        <a:pt x="36888" y="572055"/>
                        <a:pt x="110512" y="644850"/>
                      </a:cubicBezTo>
                      <a:cubicBezTo>
                        <a:pt x="185654" y="719162"/>
                        <a:pt x="275217" y="756318"/>
                        <a:pt x="379202" y="756318"/>
                      </a:cubicBezTo>
                      <a:cubicBezTo>
                        <a:pt x="484704" y="756318"/>
                        <a:pt x="574267" y="719162"/>
                        <a:pt x="647891" y="644850"/>
                      </a:cubicBezTo>
                      <a:cubicBezTo>
                        <a:pt x="721515" y="572055"/>
                        <a:pt x="757947" y="483335"/>
                        <a:pt x="757947" y="378692"/>
                      </a:cubicBezTo>
                      <a:close/>
                    </a:path>
                  </a:pathLst>
                </a:custGeom>
                <a:solidFill>
                  <a:srgbClr val="59534E"/>
                </a:solidFill>
                <a:ln w="75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3CB5BF71-7220-42B5-9E30-8D07E67BB0DC}"/>
                    </a:ext>
                  </a:extLst>
                </p:cNvPr>
                <p:cNvSpPr/>
                <p:nvPr/>
              </p:nvSpPr>
              <p:spPr>
                <a:xfrm>
                  <a:off x="7026989" y="3897777"/>
                  <a:ext cx="541932" cy="542173"/>
                </a:xfrm>
                <a:custGeom>
                  <a:avLst/>
                  <a:gdLst>
                    <a:gd name="connsiteX0" fmla="*/ 462693 w 541932"/>
                    <a:gd name="connsiteY0" fmla="*/ 462103 h 542173"/>
                    <a:gd name="connsiteX1" fmla="*/ 542389 w 541932"/>
                    <a:gd name="connsiteY1" fmla="*/ 271015 h 542173"/>
                    <a:gd name="connsiteX2" fmla="*/ 462693 w 541932"/>
                    <a:gd name="connsiteY2" fmla="*/ 78411 h 542173"/>
                    <a:gd name="connsiteX3" fmla="*/ 271422 w 541932"/>
                    <a:gd name="connsiteY3" fmla="*/ 307 h 542173"/>
                    <a:gd name="connsiteX4" fmla="*/ 78634 w 541932"/>
                    <a:gd name="connsiteY4" fmla="*/ 78411 h 542173"/>
                    <a:gd name="connsiteX5" fmla="*/ 456 w 541932"/>
                    <a:gd name="connsiteY5" fmla="*/ 271015 h 542173"/>
                    <a:gd name="connsiteX6" fmla="*/ 78634 w 541932"/>
                    <a:gd name="connsiteY6" fmla="*/ 462103 h 542173"/>
                    <a:gd name="connsiteX7" fmla="*/ 271422 w 541932"/>
                    <a:gd name="connsiteY7" fmla="*/ 542481 h 542173"/>
                    <a:gd name="connsiteX8" fmla="*/ 462693 w 541932"/>
                    <a:gd name="connsiteY8" fmla="*/ 462103 h 542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932" h="542173">
                      <a:moveTo>
                        <a:pt x="462693" y="462103"/>
                      </a:moveTo>
                      <a:cubicBezTo>
                        <a:pt x="515823" y="409781"/>
                        <a:pt x="542389" y="346086"/>
                        <a:pt x="542389" y="271015"/>
                      </a:cubicBezTo>
                      <a:cubicBezTo>
                        <a:pt x="542389" y="195945"/>
                        <a:pt x="515823" y="131491"/>
                        <a:pt x="462693" y="78411"/>
                      </a:cubicBezTo>
                      <a:cubicBezTo>
                        <a:pt x="410321" y="26089"/>
                        <a:pt x="346564" y="307"/>
                        <a:pt x="271422" y="307"/>
                      </a:cubicBezTo>
                      <a:cubicBezTo>
                        <a:pt x="197039" y="307"/>
                        <a:pt x="132524" y="26847"/>
                        <a:pt x="78634" y="78411"/>
                      </a:cubicBezTo>
                      <a:cubicBezTo>
                        <a:pt x="26262" y="131491"/>
                        <a:pt x="456" y="195945"/>
                        <a:pt x="456" y="271015"/>
                      </a:cubicBezTo>
                      <a:cubicBezTo>
                        <a:pt x="456" y="346086"/>
                        <a:pt x="27021" y="409781"/>
                        <a:pt x="78634" y="462103"/>
                      </a:cubicBezTo>
                      <a:cubicBezTo>
                        <a:pt x="133283" y="515183"/>
                        <a:pt x="197039" y="542481"/>
                        <a:pt x="271422" y="542481"/>
                      </a:cubicBezTo>
                      <a:cubicBezTo>
                        <a:pt x="346564" y="542481"/>
                        <a:pt x="410321" y="515941"/>
                        <a:pt x="462693" y="462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5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A75EF35E-B0A0-4C57-AE72-76DBADE8BBBC}"/>
                    </a:ext>
                  </a:extLst>
                </p:cNvPr>
                <p:cNvSpPr/>
                <p:nvPr/>
              </p:nvSpPr>
              <p:spPr>
                <a:xfrm rot="2391725">
                  <a:off x="7027042" y="3898166"/>
                  <a:ext cx="542352" cy="541502"/>
                </a:xfrm>
                <a:custGeom>
                  <a:avLst/>
                  <a:gdLst>
                    <a:gd name="connsiteX0" fmla="*/ 463308 w 542352"/>
                    <a:gd name="connsiteY0" fmla="*/ 284347 h 541502"/>
                    <a:gd name="connsiteX1" fmla="*/ 542843 w 542352"/>
                    <a:gd name="connsiteY1" fmla="*/ 270715 h 541502"/>
                    <a:gd name="connsiteX2" fmla="*/ 463308 w 542352"/>
                    <a:gd name="connsiteY2" fmla="*/ 257840 h 541502"/>
                    <a:gd name="connsiteX3" fmla="*/ 317115 w 542352"/>
                    <a:gd name="connsiteY3" fmla="*/ 252538 h 541502"/>
                    <a:gd name="connsiteX4" fmla="*/ 416344 w 542352"/>
                    <a:gd name="connsiteY4" fmla="*/ 145753 h 541502"/>
                    <a:gd name="connsiteX5" fmla="*/ 463308 w 542352"/>
                    <a:gd name="connsiteY5" fmla="*/ 79863 h 541502"/>
                    <a:gd name="connsiteX6" fmla="*/ 397407 w 542352"/>
                    <a:gd name="connsiteY6" fmla="*/ 126819 h 541502"/>
                    <a:gd name="connsiteX7" fmla="*/ 290603 w 542352"/>
                    <a:gd name="connsiteY7" fmla="*/ 226031 h 541502"/>
                    <a:gd name="connsiteX8" fmla="*/ 284544 w 542352"/>
                    <a:gd name="connsiteY8" fmla="*/ 79863 h 541502"/>
                    <a:gd name="connsiteX9" fmla="*/ 271666 w 542352"/>
                    <a:gd name="connsiteY9" fmla="*/ 342 h 541502"/>
                    <a:gd name="connsiteX10" fmla="*/ 258032 w 542352"/>
                    <a:gd name="connsiteY10" fmla="*/ 79863 h 541502"/>
                    <a:gd name="connsiteX11" fmla="*/ 252730 w 542352"/>
                    <a:gd name="connsiteY11" fmla="*/ 226031 h 541502"/>
                    <a:gd name="connsiteX12" fmla="*/ 145168 w 542352"/>
                    <a:gd name="connsiteY12" fmla="*/ 126819 h 541502"/>
                    <a:gd name="connsiteX13" fmla="*/ 79268 w 542352"/>
                    <a:gd name="connsiteY13" fmla="*/ 79863 h 541502"/>
                    <a:gd name="connsiteX14" fmla="*/ 126231 w 542352"/>
                    <a:gd name="connsiteY14" fmla="*/ 145753 h 541502"/>
                    <a:gd name="connsiteX15" fmla="*/ 226218 w 542352"/>
                    <a:gd name="connsiteY15" fmla="*/ 252538 h 541502"/>
                    <a:gd name="connsiteX16" fmla="*/ 80025 w 542352"/>
                    <a:gd name="connsiteY16" fmla="*/ 257840 h 541502"/>
                    <a:gd name="connsiteX17" fmla="*/ 490 w 542352"/>
                    <a:gd name="connsiteY17" fmla="*/ 271472 h 541502"/>
                    <a:gd name="connsiteX18" fmla="*/ 80025 w 542352"/>
                    <a:gd name="connsiteY18" fmla="*/ 284347 h 541502"/>
                    <a:gd name="connsiteX19" fmla="*/ 226218 w 542352"/>
                    <a:gd name="connsiteY19" fmla="*/ 289648 h 541502"/>
                    <a:gd name="connsiteX20" fmla="*/ 126231 w 542352"/>
                    <a:gd name="connsiteY20" fmla="*/ 397192 h 541502"/>
                    <a:gd name="connsiteX21" fmla="*/ 80025 w 542352"/>
                    <a:gd name="connsiteY21" fmla="*/ 462323 h 541502"/>
                    <a:gd name="connsiteX22" fmla="*/ 145168 w 542352"/>
                    <a:gd name="connsiteY22" fmla="*/ 416125 h 541502"/>
                    <a:gd name="connsiteX23" fmla="*/ 252730 w 542352"/>
                    <a:gd name="connsiteY23" fmla="*/ 316156 h 541502"/>
                    <a:gd name="connsiteX24" fmla="*/ 258032 w 542352"/>
                    <a:gd name="connsiteY24" fmla="*/ 462323 h 541502"/>
                    <a:gd name="connsiteX25" fmla="*/ 271666 w 542352"/>
                    <a:gd name="connsiteY25" fmla="*/ 541845 h 541502"/>
                    <a:gd name="connsiteX26" fmla="*/ 285301 w 542352"/>
                    <a:gd name="connsiteY26" fmla="*/ 462323 h 541502"/>
                    <a:gd name="connsiteX27" fmla="*/ 290603 w 542352"/>
                    <a:gd name="connsiteY27" fmla="*/ 316156 h 541502"/>
                    <a:gd name="connsiteX28" fmla="*/ 397407 w 542352"/>
                    <a:gd name="connsiteY28" fmla="*/ 416125 h 541502"/>
                    <a:gd name="connsiteX29" fmla="*/ 462550 w 542352"/>
                    <a:gd name="connsiteY29" fmla="*/ 462323 h 541502"/>
                    <a:gd name="connsiteX30" fmla="*/ 416344 w 542352"/>
                    <a:gd name="connsiteY30" fmla="*/ 397192 h 541502"/>
                    <a:gd name="connsiteX31" fmla="*/ 317115 w 542352"/>
                    <a:gd name="connsiteY31" fmla="*/ 289648 h 541502"/>
                    <a:gd name="connsiteX32" fmla="*/ 463308 w 542352"/>
                    <a:gd name="connsiteY32" fmla="*/ 284347 h 54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42352" h="541502">
                      <a:moveTo>
                        <a:pt x="463308" y="284347"/>
                      </a:moveTo>
                      <a:cubicBezTo>
                        <a:pt x="516331" y="280560"/>
                        <a:pt x="542843" y="276774"/>
                        <a:pt x="542843" y="270715"/>
                      </a:cubicBezTo>
                      <a:cubicBezTo>
                        <a:pt x="542843" y="265413"/>
                        <a:pt x="516331" y="261627"/>
                        <a:pt x="463308" y="257840"/>
                      </a:cubicBezTo>
                      <a:cubicBezTo>
                        <a:pt x="421647" y="254810"/>
                        <a:pt x="372411" y="253296"/>
                        <a:pt x="317115" y="252538"/>
                      </a:cubicBezTo>
                      <a:cubicBezTo>
                        <a:pt x="355746" y="212399"/>
                        <a:pt x="389075" y="176804"/>
                        <a:pt x="416344" y="145753"/>
                      </a:cubicBezTo>
                      <a:cubicBezTo>
                        <a:pt x="451188" y="105613"/>
                        <a:pt x="467095" y="83650"/>
                        <a:pt x="463308" y="79863"/>
                      </a:cubicBezTo>
                      <a:cubicBezTo>
                        <a:pt x="459520" y="76077"/>
                        <a:pt x="437554" y="91981"/>
                        <a:pt x="397407" y="126819"/>
                      </a:cubicBezTo>
                      <a:cubicBezTo>
                        <a:pt x="365593" y="154083"/>
                        <a:pt x="329992" y="187407"/>
                        <a:pt x="290603" y="226031"/>
                      </a:cubicBezTo>
                      <a:cubicBezTo>
                        <a:pt x="289846" y="169988"/>
                        <a:pt x="287573" y="121517"/>
                        <a:pt x="284544" y="79863"/>
                      </a:cubicBezTo>
                      <a:cubicBezTo>
                        <a:pt x="280756" y="26849"/>
                        <a:pt x="276969" y="342"/>
                        <a:pt x="271666" y="342"/>
                      </a:cubicBezTo>
                      <a:cubicBezTo>
                        <a:pt x="266364" y="342"/>
                        <a:pt x="261819" y="26849"/>
                        <a:pt x="258032" y="79863"/>
                      </a:cubicBezTo>
                      <a:cubicBezTo>
                        <a:pt x="255002" y="121517"/>
                        <a:pt x="253487" y="170745"/>
                        <a:pt x="252730" y="226031"/>
                      </a:cubicBezTo>
                      <a:cubicBezTo>
                        <a:pt x="212583" y="186649"/>
                        <a:pt x="176982" y="154083"/>
                        <a:pt x="145168" y="126819"/>
                      </a:cubicBezTo>
                      <a:cubicBezTo>
                        <a:pt x="105022" y="91981"/>
                        <a:pt x="83055" y="76077"/>
                        <a:pt x="79268" y="79863"/>
                      </a:cubicBezTo>
                      <a:cubicBezTo>
                        <a:pt x="75480" y="83650"/>
                        <a:pt x="91387" y="105613"/>
                        <a:pt x="126231" y="145753"/>
                      </a:cubicBezTo>
                      <a:cubicBezTo>
                        <a:pt x="153500" y="177561"/>
                        <a:pt x="186829" y="213156"/>
                        <a:pt x="226218" y="252538"/>
                      </a:cubicBezTo>
                      <a:cubicBezTo>
                        <a:pt x="170922" y="253296"/>
                        <a:pt x="121686" y="254810"/>
                        <a:pt x="80025" y="257840"/>
                      </a:cubicBezTo>
                      <a:cubicBezTo>
                        <a:pt x="27002" y="261627"/>
                        <a:pt x="490" y="266171"/>
                        <a:pt x="490" y="271472"/>
                      </a:cubicBezTo>
                      <a:cubicBezTo>
                        <a:pt x="490" y="276774"/>
                        <a:pt x="27002" y="281318"/>
                        <a:pt x="80025" y="284347"/>
                      </a:cubicBezTo>
                      <a:cubicBezTo>
                        <a:pt x="121686" y="287376"/>
                        <a:pt x="170922" y="289648"/>
                        <a:pt x="226218" y="289648"/>
                      </a:cubicBezTo>
                      <a:cubicBezTo>
                        <a:pt x="186829" y="329788"/>
                        <a:pt x="153500" y="365383"/>
                        <a:pt x="126231" y="397192"/>
                      </a:cubicBezTo>
                      <a:cubicBezTo>
                        <a:pt x="91387" y="437331"/>
                        <a:pt x="76238" y="459294"/>
                        <a:pt x="80025" y="462323"/>
                      </a:cubicBezTo>
                      <a:cubicBezTo>
                        <a:pt x="83813" y="466110"/>
                        <a:pt x="105022" y="450206"/>
                        <a:pt x="145168" y="416125"/>
                      </a:cubicBezTo>
                      <a:cubicBezTo>
                        <a:pt x="176982" y="388104"/>
                        <a:pt x="212583" y="354780"/>
                        <a:pt x="252730" y="316156"/>
                      </a:cubicBezTo>
                      <a:cubicBezTo>
                        <a:pt x="253487" y="371442"/>
                        <a:pt x="255002" y="420669"/>
                        <a:pt x="258032" y="462323"/>
                      </a:cubicBezTo>
                      <a:cubicBezTo>
                        <a:pt x="261819" y="515338"/>
                        <a:pt x="266364" y="541845"/>
                        <a:pt x="271666" y="541845"/>
                      </a:cubicBezTo>
                      <a:cubicBezTo>
                        <a:pt x="276969" y="541845"/>
                        <a:pt x="281514" y="515338"/>
                        <a:pt x="285301" y="462323"/>
                      </a:cubicBezTo>
                      <a:cubicBezTo>
                        <a:pt x="288331" y="420669"/>
                        <a:pt x="289846" y="371442"/>
                        <a:pt x="290603" y="316156"/>
                      </a:cubicBezTo>
                      <a:cubicBezTo>
                        <a:pt x="330750" y="354780"/>
                        <a:pt x="366351" y="388104"/>
                        <a:pt x="397407" y="416125"/>
                      </a:cubicBezTo>
                      <a:cubicBezTo>
                        <a:pt x="437554" y="450963"/>
                        <a:pt x="458763" y="466868"/>
                        <a:pt x="462550" y="462323"/>
                      </a:cubicBezTo>
                      <a:cubicBezTo>
                        <a:pt x="466338" y="458537"/>
                        <a:pt x="450431" y="436574"/>
                        <a:pt x="416344" y="397192"/>
                      </a:cubicBezTo>
                      <a:cubicBezTo>
                        <a:pt x="389075" y="365383"/>
                        <a:pt x="355746" y="329788"/>
                        <a:pt x="317115" y="289648"/>
                      </a:cubicBezTo>
                      <a:cubicBezTo>
                        <a:pt x="372411" y="289648"/>
                        <a:pt x="421647" y="287376"/>
                        <a:pt x="463308" y="284347"/>
                      </a:cubicBezTo>
                      <a:close/>
                    </a:path>
                  </a:pathLst>
                </a:custGeom>
                <a:solidFill>
                  <a:srgbClr val="656565"/>
                </a:solidFill>
                <a:ln w="7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3" name="Graphic 106">
                <a:extLst>
                  <a:ext uri="{FF2B5EF4-FFF2-40B4-BE49-F238E27FC236}">
                    <a16:creationId xmlns:a16="http://schemas.microsoft.com/office/drawing/2014/main" id="{1A7CD9B8-3AC1-4919-ACAC-36065B1BBBB6}"/>
                  </a:ext>
                </a:extLst>
              </p:cNvPr>
              <p:cNvGrpSpPr/>
              <p:nvPr/>
            </p:nvGrpSpPr>
            <p:grpSpPr>
              <a:xfrm>
                <a:off x="4295298" y="2746811"/>
                <a:ext cx="3447380" cy="1079857"/>
                <a:chOff x="4295298" y="2746811"/>
                <a:chExt cx="3447380" cy="1079857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26EF3619-DD23-40E5-8D43-AEC72520FE9C}"/>
                    </a:ext>
                  </a:extLst>
                </p:cNvPr>
                <p:cNvSpPr/>
                <p:nvPr/>
              </p:nvSpPr>
              <p:spPr>
                <a:xfrm>
                  <a:off x="4295298" y="2746811"/>
                  <a:ext cx="2530348" cy="636944"/>
                </a:xfrm>
                <a:custGeom>
                  <a:avLst/>
                  <a:gdLst>
                    <a:gd name="connsiteX0" fmla="*/ 53551 w 2530348"/>
                    <a:gd name="connsiteY0" fmla="*/ 528588 h 636944"/>
                    <a:gd name="connsiteX1" fmla="*/ 16403 w 2530348"/>
                    <a:gd name="connsiteY1" fmla="*/ 544781 h 636944"/>
                    <a:gd name="connsiteX2" fmla="*/ 211 w 2530348"/>
                    <a:gd name="connsiteY2" fmla="*/ 581928 h 636944"/>
                    <a:gd name="connsiteX3" fmla="*/ 211 w 2530348"/>
                    <a:gd name="connsiteY3" fmla="*/ 583833 h 636944"/>
                    <a:gd name="connsiteX4" fmla="*/ 15451 w 2530348"/>
                    <a:gd name="connsiteY4" fmla="*/ 620981 h 636944"/>
                    <a:gd name="connsiteX5" fmla="*/ 52598 w 2530348"/>
                    <a:gd name="connsiteY5" fmla="*/ 637173 h 636944"/>
                    <a:gd name="connsiteX6" fmla="*/ 147848 w 2530348"/>
                    <a:gd name="connsiteY6" fmla="*/ 637173 h 636944"/>
                    <a:gd name="connsiteX7" fmla="*/ 147848 w 2530348"/>
                    <a:gd name="connsiteY7" fmla="*/ 528588 h 636944"/>
                    <a:gd name="connsiteX8" fmla="*/ 53551 w 2530348"/>
                    <a:gd name="connsiteY8" fmla="*/ 528588 h 636944"/>
                    <a:gd name="connsiteX9" fmla="*/ 53551 w 2530348"/>
                    <a:gd name="connsiteY9" fmla="*/ 386666 h 636944"/>
                    <a:gd name="connsiteX10" fmla="*/ 16403 w 2530348"/>
                    <a:gd name="connsiteY10" fmla="*/ 402858 h 636944"/>
                    <a:gd name="connsiteX11" fmla="*/ 211 w 2530348"/>
                    <a:gd name="connsiteY11" fmla="*/ 440006 h 636944"/>
                    <a:gd name="connsiteX12" fmla="*/ 211 w 2530348"/>
                    <a:gd name="connsiteY12" fmla="*/ 441911 h 636944"/>
                    <a:gd name="connsiteX13" fmla="*/ 15451 w 2530348"/>
                    <a:gd name="connsiteY13" fmla="*/ 479058 h 636944"/>
                    <a:gd name="connsiteX14" fmla="*/ 53551 w 2530348"/>
                    <a:gd name="connsiteY14" fmla="*/ 495251 h 636944"/>
                    <a:gd name="connsiteX15" fmla="*/ 148801 w 2530348"/>
                    <a:gd name="connsiteY15" fmla="*/ 495251 h 636944"/>
                    <a:gd name="connsiteX16" fmla="*/ 148801 w 2530348"/>
                    <a:gd name="connsiteY16" fmla="*/ 386666 h 636944"/>
                    <a:gd name="connsiteX17" fmla="*/ 53551 w 2530348"/>
                    <a:gd name="connsiteY17" fmla="*/ 386666 h 636944"/>
                    <a:gd name="connsiteX18" fmla="*/ 148801 w 2530348"/>
                    <a:gd name="connsiteY18" fmla="*/ 352376 h 636944"/>
                    <a:gd name="connsiteX19" fmla="*/ 148801 w 2530348"/>
                    <a:gd name="connsiteY19" fmla="*/ 244743 h 636944"/>
                    <a:gd name="connsiteX20" fmla="*/ 53551 w 2530348"/>
                    <a:gd name="connsiteY20" fmla="*/ 244743 h 636944"/>
                    <a:gd name="connsiteX21" fmla="*/ 16403 w 2530348"/>
                    <a:gd name="connsiteY21" fmla="*/ 259983 h 636944"/>
                    <a:gd name="connsiteX22" fmla="*/ 211 w 2530348"/>
                    <a:gd name="connsiteY22" fmla="*/ 298083 h 636944"/>
                    <a:gd name="connsiteX23" fmla="*/ 211 w 2530348"/>
                    <a:gd name="connsiteY23" fmla="*/ 299988 h 636944"/>
                    <a:gd name="connsiteX24" fmla="*/ 15451 w 2530348"/>
                    <a:gd name="connsiteY24" fmla="*/ 337136 h 636944"/>
                    <a:gd name="connsiteX25" fmla="*/ 53551 w 2530348"/>
                    <a:gd name="connsiteY25" fmla="*/ 352376 h 636944"/>
                    <a:gd name="connsiteX26" fmla="*/ 148801 w 2530348"/>
                    <a:gd name="connsiteY26" fmla="*/ 352376 h 636944"/>
                    <a:gd name="connsiteX27" fmla="*/ 2393844 w 2530348"/>
                    <a:gd name="connsiteY27" fmla="*/ 89486 h 636944"/>
                    <a:gd name="connsiteX28" fmla="*/ 2337646 w 2530348"/>
                    <a:gd name="connsiteY28" fmla="*/ 38051 h 636944"/>
                    <a:gd name="connsiteX29" fmla="*/ 2206201 w 2530348"/>
                    <a:gd name="connsiteY29" fmla="*/ 10428 h 636944"/>
                    <a:gd name="connsiteX30" fmla="*/ 2206201 w 2530348"/>
                    <a:gd name="connsiteY30" fmla="*/ 163781 h 636944"/>
                    <a:gd name="connsiteX31" fmla="*/ 2333836 w 2530348"/>
                    <a:gd name="connsiteY31" fmla="*/ 179021 h 636944"/>
                    <a:gd name="connsiteX32" fmla="*/ 2497666 w 2530348"/>
                    <a:gd name="connsiteY32" fmla="*/ 218073 h 636944"/>
                    <a:gd name="connsiteX33" fmla="*/ 2525289 w 2530348"/>
                    <a:gd name="connsiteY33" fmla="*/ 137111 h 636944"/>
                    <a:gd name="connsiteX34" fmla="*/ 2393844 w 2530348"/>
                    <a:gd name="connsiteY34" fmla="*/ 89486 h 636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530348" h="636944">
                      <a:moveTo>
                        <a:pt x="53551" y="528588"/>
                      </a:moveTo>
                      <a:cubicBezTo>
                        <a:pt x="39263" y="528588"/>
                        <a:pt x="26881" y="533351"/>
                        <a:pt x="16403" y="544781"/>
                      </a:cubicBezTo>
                      <a:cubicBezTo>
                        <a:pt x="4973" y="555258"/>
                        <a:pt x="211" y="567641"/>
                        <a:pt x="211" y="581928"/>
                      </a:cubicBezTo>
                      <a:lnTo>
                        <a:pt x="211" y="583833"/>
                      </a:lnTo>
                      <a:cubicBezTo>
                        <a:pt x="211" y="598121"/>
                        <a:pt x="5926" y="610503"/>
                        <a:pt x="15451" y="620981"/>
                      </a:cubicBezTo>
                      <a:cubicBezTo>
                        <a:pt x="24976" y="631458"/>
                        <a:pt x="38311" y="637173"/>
                        <a:pt x="52598" y="637173"/>
                      </a:cubicBezTo>
                      <a:lnTo>
                        <a:pt x="147848" y="637173"/>
                      </a:lnTo>
                      <a:lnTo>
                        <a:pt x="147848" y="528588"/>
                      </a:lnTo>
                      <a:lnTo>
                        <a:pt x="53551" y="528588"/>
                      </a:lnTo>
                      <a:moveTo>
                        <a:pt x="53551" y="386666"/>
                      </a:moveTo>
                      <a:cubicBezTo>
                        <a:pt x="39263" y="386666"/>
                        <a:pt x="26881" y="391428"/>
                        <a:pt x="16403" y="402858"/>
                      </a:cubicBezTo>
                      <a:cubicBezTo>
                        <a:pt x="5926" y="414288"/>
                        <a:pt x="211" y="425718"/>
                        <a:pt x="211" y="440006"/>
                      </a:cubicBezTo>
                      <a:lnTo>
                        <a:pt x="211" y="441911"/>
                      </a:lnTo>
                      <a:cubicBezTo>
                        <a:pt x="211" y="456198"/>
                        <a:pt x="5926" y="468581"/>
                        <a:pt x="15451" y="479058"/>
                      </a:cubicBezTo>
                      <a:cubicBezTo>
                        <a:pt x="24976" y="489536"/>
                        <a:pt x="39263" y="495251"/>
                        <a:pt x="53551" y="495251"/>
                      </a:cubicBezTo>
                      <a:lnTo>
                        <a:pt x="148801" y="495251"/>
                      </a:lnTo>
                      <a:lnTo>
                        <a:pt x="148801" y="386666"/>
                      </a:lnTo>
                      <a:lnTo>
                        <a:pt x="53551" y="386666"/>
                      </a:lnTo>
                      <a:moveTo>
                        <a:pt x="148801" y="352376"/>
                      </a:moveTo>
                      <a:lnTo>
                        <a:pt x="148801" y="244743"/>
                      </a:lnTo>
                      <a:lnTo>
                        <a:pt x="53551" y="244743"/>
                      </a:lnTo>
                      <a:cubicBezTo>
                        <a:pt x="39263" y="244743"/>
                        <a:pt x="26881" y="249506"/>
                        <a:pt x="16403" y="259983"/>
                      </a:cubicBezTo>
                      <a:cubicBezTo>
                        <a:pt x="4973" y="270461"/>
                        <a:pt x="211" y="283796"/>
                        <a:pt x="211" y="298083"/>
                      </a:cubicBezTo>
                      <a:lnTo>
                        <a:pt x="211" y="299988"/>
                      </a:lnTo>
                      <a:cubicBezTo>
                        <a:pt x="211" y="314276"/>
                        <a:pt x="5926" y="326658"/>
                        <a:pt x="15451" y="337136"/>
                      </a:cubicBezTo>
                      <a:cubicBezTo>
                        <a:pt x="26881" y="347613"/>
                        <a:pt x="39263" y="352376"/>
                        <a:pt x="53551" y="352376"/>
                      </a:cubicBezTo>
                      <a:lnTo>
                        <a:pt x="148801" y="352376"/>
                      </a:lnTo>
                      <a:moveTo>
                        <a:pt x="2393844" y="89486"/>
                      </a:moveTo>
                      <a:lnTo>
                        <a:pt x="2337646" y="38051"/>
                      </a:lnTo>
                      <a:cubicBezTo>
                        <a:pt x="2305261" y="-49"/>
                        <a:pt x="2261446" y="-9574"/>
                        <a:pt x="2206201" y="10428"/>
                      </a:cubicBezTo>
                      <a:cubicBezTo>
                        <a:pt x="2155719" y="68531"/>
                        <a:pt x="2155719" y="119013"/>
                        <a:pt x="2206201" y="163781"/>
                      </a:cubicBezTo>
                      <a:cubicBezTo>
                        <a:pt x="2250969" y="181878"/>
                        <a:pt x="2292879" y="187593"/>
                        <a:pt x="2333836" y="179021"/>
                      </a:cubicBezTo>
                      <a:cubicBezTo>
                        <a:pt x="2372889" y="168543"/>
                        <a:pt x="2428134" y="181878"/>
                        <a:pt x="2497666" y="218073"/>
                      </a:cubicBezTo>
                      <a:cubicBezTo>
                        <a:pt x="2528146" y="200928"/>
                        <a:pt x="2537671" y="174258"/>
                        <a:pt x="2525289" y="137111"/>
                      </a:cubicBezTo>
                      <a:lnTo>
                        <a:pt x="2393844" y="89486"/>
                      </a:lnTo>
                      <a:close/>
                    </a:path>
                  </a:pathLst>
                </a:custGeom>
                <a:solidFill>
                  <a:srgbClr val="B41C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179976E8-0625-4690-93A5-11EB5C8103C6}"/>
                    </a:ext>
                  </a:extLst>
                </p:cNvPr>
                <p:cNvSpPr/>
                <p:nvPr/>
              </p:nvSpPr>
              <p:spPr>
                <a:xfrm>
                  <a:off x="6895623" y="2965608"/>
                  <a:ext cx="36194" cy="861060"/>
                </a:xfrm>
                <a:custGeom>
                  <a:avLst/>
                  <a:gdLst>
                    <a:gd name="connsiteX0" fmla="*/ 22118 w 36194"/>
                    <a:gd name="connsiteY0" fmla="*/ 228 h 861060"/>
                    <a:gd name="connsiteX1" fmla="*/ 211 w 36194"/>
                    <a:gd name="connsiteY1" fmla="*/ 228 h 861060"/>
                    <a:gd name="connsiteX2" fmla="*/ 211 w 36194"/>
                    <a:gd name="connsiteY2" fmla="*/ 861288 h 861060"/>
                    <a:gd name="connsiteX3" fmla="*/ 22118 w 36194"/>
                    <a:gd name="connsiteY3" fmla="*/ 861288 h 861060"/>
                    <a:gd name="connsiteX4" fmla="*/ 22118 w 36194"/>
                    <a:gd name="connsiteY4" fmla="*/ 228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94" h="861060">
                      <a:moveTo>
                        <a:pt x="22118" y="228"/>
                      </a:moveTo>
                      <a:lnTo>
                        <a:pt x="211" y="228"/>
                      </a:lnTo>
                      <a:cubicBezTo>
                        <a:pt x="27833" y="287883"/>
                        <a:pt x="27833" y="574586"/>
                        <a:pt x="211" y="861288"/>
                      </a:cubicBezTo>
                      <a:lnTo>
                        <a:pt x="22118" y="861288"/>
                      </a:lnTo>
                      <a:cubicBezTo>
                        <a:pt x="41168" y="566966"/>
                        <a:pt x="41168" y="280263"/>
                        <a:pt x="22118" y="228"/>
                      </a:cubicBezTo>
                      <a:close/>
                    </a:path>
                  </a:pathLst>
                </a:custGeom>
                <a:solidFill>
                  <a:srgbClr val="6C010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F89187B6-A50C-4FD2-AD52-DA674C0820B1}"/>
                    </a:ext>
                  </a:extLst>
                </p:cNvPr>
                <p:cNvSpPr/>
                <p:nvPr/>
              </p:nvSpPr>
              <p:spPr>
                <a:xfrm>
                  <a:off x="7463825" y="3099609"/>
                  <a:ext cx="278853" cy="219436"/>
                </a:xfrm>
                <a:custGeom>
                  <a:avLst/>
                  <a:gdLst>
                    <a:gd name="connsiteX0" fmla="*/ 160672 w 278853"/>
                    <a:gd name="connsiteY0" fmla="*/ 80540 h 219436"/>
                    <a:gd name="connsiteX1" fmla="*/ 57802 w 278853"/>
                    <a:gd name="connsiteY1" fmla="*/ 13865 h 219436"/>
                    <a:gd name="connsiteX2" fmla="*/ 2557 w 278853"/>
                    <a:gd name="connsiteY2" fmla="*/ 4340 h 219436"/>
                    <a:gd name="connsiteX3" fmla="*/ 24464 w 278853"/>
                    <a:gd name="connsiteY3" fmla="*/ 54823 h 219436"/>
                    <a:gd name="connsiteX4" fmla="*/ 114952 w 278853"/>
                    <a:gd name="connsiteY4" fmla="*/ 139595 h 219436"/>
                    <a:gd name="connsiteX5" fmla="*/ 217822 w 278853"/>
                    <a:gd name="connsiteY5" fmla="*/ 206270 h 219436"/>
                    <a:gd name="connsiteX6" fmla="*/ 276877 w 278853"/>
                    <a:gd name="connsiteY6" fmla="*/ 214843 h 219436"/>
                    <a:gd name="connsiteX7" fmla="*/ 251159 w 278853"/>
                    <a:gd name="connsiteY7" fmla="*/ 165313 h 219436"/>
                    <a:gd name="connsiteX8" fmla="*/ 160672 w 278853"/>
                    <a:gd name="connsiteY8" fmla="*/ 80540 h 21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8853" h="219436">
                      <a:moveTo>
                        <a:pt x="160672" y="80540"/>
                      </a:moveTo>
                      <a:cubicBezTo>
                        <a:pt x="122572" y="50060"/>
                        <a:pt x="88282" y="28153"/>
                        <a:pt x="57802" y="13865"/>
                      </a:cubicBezTo>
                      <a:cubicBezTo>
                        <a:pt x="27322" y="-422"/>
                        <a:pt x="9224" y="-3280"/>
                        <a:pt x="2557" y="4340"/>
                      </a:cubicBezTo>
                      <a:cubicBezTo>
                        <a:pt x="-4111" y="13865"/>
                        <a:pt x="3509" y="31010"/>
                        <a:pt x="24464" y="54823"/>
                      </a:cubicBezTo>
                      <a:cubicBezTo>
                        <a:pt x="47324" y="81492"/>
                        <a:pt x="76852" y="109115"/>
                        <a:pt x="114952" y="139595"/>
                      </a:cubicBezTo>
                      <a:cubicBezTo>
                        <a:pt x="153052" y="168170"/>
                        <a:pt x="187342" y="191030"/>
                        <a:pt x="217822" y="206270"/>
                      </a:cubicBezTo>
                      <a:cubicBezTo>
                        <a:pt x="251159" y="220558"/>
                        <a:pt x="270209" y="223415"/>
                        <a:pt x="276877" y="214843"/>
                      </a:cubicBezTo>
                      <a:cubicBezTo>
                        <a:pt x="283544" y="207223"/>
                        <a:pt x="274972" y="190078"/>
                        <a:pt x="251159" y="165313"/>
                      </a:cubicBezTo>
                      <a:cubicBezTo>
                        <a:pt x="229252" y="137690"/>
                        <a:pt x="198772" y="110067"/>
                        <a:pt x="160672" y="80540"/>
                      </a:cubicBezTo>
                      <a:close/>
                    </a:path>
                  </a:pathLst>
                </a:custGeom>
                <a:solidFill>
                  <a:srgbClr val="F9CF28"/>
                </a:solidFill>
                <a:ln w="28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9670A76-C86F-4AD6-949D-AFD457BE85E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99" r="5426"/>
          <a:stretch/>
        </p:blipFill>
        <p:spPr>
          <a:xfrm>
            <a:off x="13805193" y="-201803"/>
            <a:ext cx="871183" cy="661241"/>
          </a:xfrm>
          <a:prstGeom prst="rect">
            <a:avLst/>
          </a:prstGeom>
        </p:spPr>
      </p:pic>
      <p:sp>
        <p:nvSpPr>
          <p:cNvPr id="142" name="Graphic 140" descr="Rupee with solid fill">
            <a:extLst>
              <a:ext uri="{FF2B5EF4-FFF2-40B4-BE49-F238E27FC236}">
                <a16:creationId xmlns:a16="http://schemas.microsoft.com/office/drawing/2014/main" id="{40BE9BD7-EC94-40DF-9075-F50C960C0238}"/>
              </a:ext>
            </a:extLst>
          </p:cNvPr>
          <p:cNvSpPr/>
          <p:nvPr/>
        </p:nvSpPr>
        <p:spPr>
          <a:xfrm>
            <a:off x="10572749" y="1887196"/>
            <a:ext cx="379444" cy="519160"/>
          </a:xfrm>
          <a:custGeom>
            <a:avLst/>
            <a:gdLst>
              <a:gd name="connsiteX0" fmla="*/ 533400 w 533400"/>
              <a:gd name="connsiteY0" fmla="*/ 0 h 729805"/>
              <a:gd name="connsiteX1" fmla="*/ 0 w 533400"/>
              <a:gd name="connsiteY1" fmla="*/ 0 h 729805"/>
              <a:gd name="connsiteX2" fmla="*/ 0 w 533400"/>
              <a:gd name="connsiteY2" fmla="*/ 57150 h 729805"/>
              <a:gd name="connsiteX3" fmla="*/ 171450 w 533400"/>
              <a:gd name="connsiteY3" fmla="*/ 57150 h 729805"/>
              <a:gd name="connsiteX4" fmla="*/ 301752 w 533400"/>
              <a:gd name="connsiteY4" fmla="*/ 170879 h 729805"/>
              <a:gd name="connsiteX5" fmla="*/ 0 w 533400"/>
              <a:gd name="connsiteY5" fmla="*/ 170879 h 729805"/>
              <a:gd name="connsiteX6" fmla="*/ 0 w 533400"/>
              <a:gd name="connsiteY6" fmla="*/ 229172 h 729805"/>
              <a:gd name="connsiteX7" fmla="*/ 301752 w 533400"/>
              <a:gd name="connsiteY7" fmla="*/ 229172 h 729805"/>
              <a:gd name="connsiteX8" fmla="*/ 166688 w 533400"/>
              <a:gd name="connsiteY8" fmla="*/ 342900 h 729805"/>
              <a:gd name="connsiteX9" fmla="*/ 0 w 533400"/>
              <a:gd name="connsiteY9" fmla="*/ 342900 h 729805"/>
              <a:gd name="connsiteX10" fmla="*/ 0 w 533400"/>
              <a:gd name="connsiteY10" fmla="*/ 392811 h 729805"/>
              <a:gd name="connsiteX11" fmla="*/ 336995 w 533400"/>
              <a:gd name="connsiteY11" fmla="*/ 729806 h 729805"/>
              <a:gd name="connsiteX12" fmla="*/ 377381 w 533400"/>
              <a:gd name="connsiteY12" fmla="*/ 689420 h 729805"/>
              <a:gd name="connsiteX13" fmla="*/ 88011 w 533400"/>
              <a:gd name="connsiteY13" fmla="*/ 400050 h 729805"/>
              <a:gd name="connsiteX14" fmla="*/ 166688 w 533400"/>
              <a:gd name="connsiteY14" fmla="*/ 400050 h 729805"/>
              <a:gd name="connsiteX15" fmla="*/ 359569 w 533400"/>
              <a:gd name="connsiteY15" fmla="*/ 229172 h 729805"/>
              <a:gd name="connsiteX16" fmla="*/ 533400 w 533400"/>
              <a:gd name="connsiteY16" fmla="*/ 229172 h 729805"/>
              <a:gd name="connsiteX17" fmla="*/ 533400 w 533400"/>
              <a:gd name="connsiteY17" fmla="*/ 170879 h 729805"/>
              <a:gd name="connsiteX18" fmla="*/ 359569 w 533400"/>
              <a:gd name="connsiteY18" fmla="*/ 170879 h 729805"/>
              <a:gd name="connsiteX19" fmla="*/ 301943 w 533400"/>
              <a:gd name="connsiteY19" fmla="*/ 57150 h 729805"/>
              <a:gd name="connsiteX20" fmla="*/ 533400 w 533400"/>
              <a:gd name="connsiteY20" fmla="*/ 57150 h 72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3400" h="729805">
                <a:moveTo>
                  <a:pt x="533400" y="0"/>
                </a:moveTo>
                <a:lnTo>
                  <a:pt x="0" y="0"/>
                </a:lnTo>
                <a:lnTo>
                  <a:pt x="0" y="57150"/>
                </a:lnTo>
                <a:lnTo>
                  <a:pt x="171450" y="57150"/>
                </a:lnTo>
                <a:cubicBezTo>
                  <a:pt x="235648" y="61127"/>
                  <a:pt x="289131" y="107808"/>
                  <a:pt x="301752" y="170879"/>
                </a:cubicBezTo>
                <a:lnTo>
                  <a:pt x="0" y="170879"/>
                </a:lnTo>
                <a:lnTo>
                  <a:pt x="0" y="229172"/>
                </a:lnTo>
                <a:lnTo>
                  <a:pt x="301752" y="229172"/>
                </a:lnTo>
                <a:cubicBezTo>
                  <a:pt x="288322" y="293180"/>
                  <a:pt x="231934" y="342900"/>
                  <a:pt x="166688" y="342900"/>
                </a:cubicBezTo>
                <a:lnTo>
                  <a:pt x="0" y="342900"/>
                </a:lnTo>
                <a:lnTo>
                  <a:pt x="0" y="392811"/>
                </a:lnTo>
                <a:lnTo>
                  <a:pt x="336995" y="729806"/>
                </a:lnTo>
                <a:lnTo>
                  <a:pt x="377381" y="689420"/>
                </a:lnTo>
                <a:lnTo>
                  <a:pt x="88011" y="400050"/>
                </a:lnTo>
                <a:lnTo>
                  <a:pt x="166688" y="400050"/>
                </a:lnTo>
                <a:cubicBezTo>
                  <a:pt x="262890" y="400050"/>
                  <a:pt x="345281" y="323850"/>
                  <a:pt x="359569" y="229172"/>
                </a:cubicBezTo>
                <a:lnTo>
                  <a:pt x="533400" y="229172"/>
                </a:lnTo>
                <a:lnTo>
                  <a:pt x="533400" y="170879"/>
                </a:lnTo>
                <a:lnTo>
                  <a:pt x="359569" y="170879"/>
                </a:lnTo>
                <a:cubicBezTo>
                  <a:pt x="353074" y="127764"/>
                  <a:pt x="332867" y="87886"/>
                  <a:pt x="301943" y="57150"/>
                </a:cubicBezTo>
                <a:lnTo>
                  <a:pt x="533400" y="57150"/>
                </a:lnTo>
                <a:close/>
              </a:path>
            </a:pathLst>
          </a:custGeom>
          <a:solidFill>
            <a:srgbClr val="FFFFFF"/>
          </a:solidFill>
          <a:ln w="9525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787B063-AED1-4449-9F9C-C439D68935FA}"/>
              </a:ext>
            </a:extLst>
          </p:cNvPr>
          <p:cNvGrpSpPr/>
          <p:nvPr/>
        </p:nvGrpSpPr>
        <p:grpSpPr>
          <a:xfrm>
            <a:off x="8958647" y="1772047"/>
            <a:ext cx="570350" cy="635799"/>
            <a:chOff x="9660771" y="2142860"/>
            <a:chExt cx="581025" cy="64770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EB25FFE-BC07-4D03-AF68-FB9A8C240012}"/>
                </a:ext>
              </a:extLst>
            </p:cNvPr>
            <p:cNvGrpSpPr/>
            <p:nvPr/>
          </p:nvGrpSpPr>
          <p:grpSpPr>
            <a:xfrm>
              <a:off x="9660771" y="2142860"/>
              <a:ext cx="581025" cy="647700"/>
              <a:chOff x="8378584" y="1241026"/>
              <a:chExt cx="581025" cy="647700"/>
            </a:xfrm>
          </p:grpSpPr>
          <p:sp>
            <p:nvSpPr>
              <p:cNvPr id="130" name="Graphic 128" descr="Fuel with solid fill">
                <a:extLst>
                  <a:ext uri="{FF2B5EF4-FFF2-40B4-BE49-F238E27FC236}">
                    <a16:creationId xmlns:a16="http://schemas.microsoft.com/office/drawing/2014/main" id="{FA7C7F31-EECF-4709-940B-6CE1118FAA7F}"/>
                  </a:ext>
                </a:extLst>
              </p:cNvPr>
              <p:cNvSpPr/>
              <p:nvPr/>
            </p:nvSpPr>
            <p:spPr>
              <a:xfrm>
                <a:off x="8378584" y="1241026"/>
                <a:ext cx="581025" cy="647700"/>
              </a:xfrm>
              <a:custGeom>
                <a:avLst/>
                <a:gdLst>
                  <a:gd name="connsiteX0" fmla="*/ 563318 w 581025"/>
                  <a:gd name="connsiteY0" fmla="*/ 231124 h 647700"/>
                  <a:gd name="connsiteX1" fmla="*/ 581025 w 581025"/>
                  <a:gd name="connsiteY1" fmla="*/ 216960 h 647700"/>
                  <a:gd name="connsiteX2" fmla="*/ 580273 w 581025"/>
                  <a:gd name="connsiteY2" fmla="*/ 211588 h 647700"/>
                  <a:gd name="connsiteX3" fmla="*/ 430587 w 581025"/>
                  <a:gd name="connsiteY3" fmla="*/ 69047 h 647700"/>
                  <a:gd name="connsiteX4" fmla="*/ 419305 w 581025"/>
                  <a:gd name="connsiteY4" fmla="*/ 76406 h 647700"/>
                  <a:gd name="connsiteX5" fmla="*/ 419100 w 581025"/>
                  <a:gd name="connsiteY5" fmla="*/ 78381 h 647700"/>
                  <a:gd name="connsiteX6" fmla="*/ 419100 w 581025"/>
                  <a:gd name="connsiteY6" fmla="*/ 97365 h 647700"/>
                  <a:gd name="connsiteX7" fmla="*/ 426368 w 581025"/>
                  <a:gd name="connsiteY7" fmla="*/ 106232 h 647700"/>
                  <a:gd name="connsiteX8" fmla="*/ 505892 w 581025"/>
                  <a:gd name="connsiteY8" fmla="*/ 225628 h 647700"/>
                  <a:gd name="connsiteX9" fmla="*/ 523170 w 581025"/>
                  <a:gd name="connsiteY9" fmla="*/ 515798 h 647700"/>
                  <a:gd name="connsiteX10" fmla="*/ 500732 w 581025"/>
                  <a:gd name="connsiteY10" fmla="*/ 541072 h 647700"/>
                  <a:gd name="connsiteX11" fmla="*/ 500463 w 581025"/>
                  <a:gd name="connsiteY11" fmla="*/ 541087 h 647700"/>
                  <a:gd name="connsiteX12" fmla="*/ 499434 w 581025"/>
                  <a:gd name="connsiteY12" fmla="*/ 541087 h 647700"/>
                  <a:gd name="connsiteX13" fmla="*/ 475383 w 581025"/>
                  <a:gd name="connsiteY13" fmla="*/ 515303 h 647700"/>
                  <a:gd name="connsiteX14" fmla="*/ 475383 w 581025"/>
                  <a:gd name="connsiteY14" fmla="*/ 358140 h 647700"/>
                  <a:gd name="connsiteX15" fmla="*/ 399183 w 581025"/>
                  <a:gd name="connsiteY15" fmla="*/ 281940 h 647700"/>
                  <a:gd name="connsiteX16" fmla="*/ 381000 w 581025"/>
                  <a:gd name="connsiteY16" fmla="*/ 281940 h 647700"/>
                  <a:gd name="connsiteX17" fmla="*/ 381000 w 581025"/>
                  <a:gd name="connsiteY17" fmla="*/ 57150 h 647700"/>
                  <a:gd name="connsiteX18" fmla="*/ 323850 w 581025"/>
                  <a:gd name="connsiteY18" fmla="*/ 0 h 647700"/>
                  <a:gd name="connsiteX19" fmla="*/ 95250 w 581025"/>
                  <a:gd name="connsiteY19" fmla="*/ 0 h 647700"/>
                  <a:gd name="connsiteX20" fmla="*/ 38100 w 581025"/>
                  <a:gd name="connsiteY20" fmla="*/ 57150 h 647700"/>
                  <a:gd name="connsiteX21" fmla="*/ 38100 w 581025"/>
                  <a:gd name="connsiteY21" fmla="*/ 590550 h 647700"/>
                  <a:gd name="connsiteX22" fmla="*/ 0 w 581025"/>
                  <a:gd name="connsiteY22" fmla="*/ 590550 h 647700"/>
                  <a:gd name="connsiteX23" fmla="*/ 0 w 581025"/>
                  <a:gd name="connsiteY23" fmla="*/ 647700 h 647700"/>
                  <a:gd name="connsiteX24" fmla="*/ 419100 w 581025"/>
                  <a:gd name="connsiteY24" fmla="*/ 647700 h 647700"/>
                  <a:gd name="connsiteX25" fmla="*/ 419100 w 581025"/>
                  <a:gd name="connsiteY25" fmla="*/ 590550 h 647700"/>
                  <a:gd name="connsiteX26" fmla="*/ 381000 w 581025"/>
                  <a:gd name="connsiteY26" fmla="*/ 590550 h 647700"/>
                  <a:gd name="connsiteX27" fmla="*/ 381000 w 581025"/>
                  <a:gd name="connsiteY27" fmla="*/ 339090 h 647700"/>
                  <a:gd name="connsiteX28" fmla="*/ 399183 w 581025"/>
                  <a:gd name="connsiteY28" fmla="*/ 339090 h 647700"/>
                  <a:gd name="connsiteX29" fmla="*/ 418233 w 581025"/>
                  <a:gd name="connsiteY29" fmla="*/ 358140 h 647700"/>
                  <a:gd name="connsiteX30" fmla="*/ 418233 w 581025"/>
                  <a:gd name="connsiteY30" fmla="*/ 514179 h 647700"/>
                  <a:gd name="connsiteX31" fmla="*/ 454533 w 581025"/>
                  <a:gd name="connsiteY31" fmla="*/ 584578 h 647700"/>
                  <a:gd name="connsiteX32" fmla="*/ 566809 w 581025"/>
                  <a:gd name="connsiteY32" fmla="*/ 562127 h 647700"/>
                  <a:gd name="connsiteX33" fmla="*/ 580263 w 581025"/>
                  <a:gd name="connsiteY33" fmla="*/ 512369 h 647700"/>
                  <a:gd name="connsiteX34" fmla="*/ 95250 w 581025"/>
                  <a:gd name="connsiteY34" fmla="*/ 57150 h 647700"/>
                  <a:gd name="connsiteX35" fmla="*/ 323850 w 581025"/>
                  <a:gd name="connsiteY35" fmla="*/ 57150 h 647700"/>
                  <a:gd name="connsiteX36" fmla="*/ 323850 w 581025"/>
                  <a:gd name="connsiteY36" fmla="*/ 228600 h 647700"/>
                  <a:gd name="connsiteX37" fmla="*/ 95250 w 581025"/>
                  <a:gd name="connsiteY37" fmla="*/ 22860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81025" h="647700">
                    <a:moveTo>
                      <a:pt x="563318" y="231124"/>
                    </a:moveTo>
                    <a:lnTo>
                      <a:pt x="581025" y="216960"/>
                    </a:lnTo>
                    <a:lnTo>
                      <a:pt x="580273" y="211588"/>
                    </a:lnTo>
                    <a:cubicBezTo>
                      <a:pt x="571833" y="154638"/>
                      <a:pt x="525980" y="90764"/>
                      <a:pt x="430587" y="69047"/>
                    </a:cubicBezTo>
                    <a:cubicBezTo>
                      <a:pt x="425440" y="67963"/>
                      <a:pt x="420388" y="71257"/>
                      <a:pt x="419305" y="76406"/>
                    </a:cubicBezTo>
                    <a:cubicBezTo>
                      <a:pt x="419168" y="77055"/>
                      <a:pt x="419099" y="77717"/>
                      <a:pt x="419100" y="78381"/>
                    </a:cubicBezTo>
                    <a:lnTo>
                      <a:pt x="419100" y="97365"/>
                    </a:lnTo>
                    <a:cubicBezTo>
                      <a:pt x="419177" y="101647"/>
                      <a:pt x="422184" y="105316"/>
                      <a:pt x="426368" y="106232"/>
                    </a:cubicBezTo>
                    <a:cubicBezTo>
                      <a:pt x="471640" y="117405"/>
                      <a:pt x="502872" y="165668"/>
                      <a:pt x="505892" y="225628"/>
                    </a:cubicBezTo>
                    <a:lnTo>
                      <a:pt x="523170" y="515798"/>
                    </a:lnTo>
                    <a:cubicBezTo>
                      <a:pt x="523953" y="528973"/>
                      <a:pt x="513908" y="540288"/>
                      <a:pt x="500732" y="541072"/>
                    </a:cubicBezTo>
                    <a:cubicBezTo>
                      <a:pt x="500643" y="541077"/>
                      <a:pt x="500552" y="541082"/>
                      <a:pt x="500463" y="541087"/>
                    </a:cubicBezTo>
                    <a:lnTo>
                      <a:pt x="499434" y="541087"/>
                    </a:lnTo>
                    <a:cubicBezTo>
                      <a:pt x="485768" y="540400"/>
                      <a:pt x="475119" y="528983"/>
                      <a:pt x="475383" y="515303"/>
                    </a:cubicBezTo>
                    <a:lnTo>
                      <a:pt x="475383" y="358140"/>
                    </a:lnTo>
                    <a:cubicBezTo>
                      <a:pt x="475383" y="316056"/>
                      <a:pt x="441268" y="281940"/>
                      <a:pt x="399183" y="281940"/>
                    </a:cubicBezTo>
                    <a:lnTo>
                      <a:pt x="381000" y="281940"/>
                    </a:lnTo>
                    <a:lnTo>
                      <a:pt x="381000" y="57150"/>
                    </a:lnTo>
                    <a:cubicBezTo>
                      <a:pt x="381000" y="25587"/>
                      <a:pt x="355413" y="0"/>
                      <a:pt x="323850" y="0"/>
                    </a:cubicBezTo>
                    <a:lnTo>
                      <a:pt x="95250" y="0"/>
                    </a:lnTo>
                    <a:cubicBezTo>
                      <a:pt x="63687" y="0"/>
                      <a:pt x="38100" y="25587"/>
                      <a:pt x="38100" y="57150"/>
                    </a:cubicBezTo>
                    <a:lnTo>
                      <a:pt x="38100" y="590550"/>
                    </a:lnTo>
                    <a:lnTo>
                      <a:pt x="0" y="590550"/>
                    </a:lnTo>
                    <a:lnTo>
                      <a:pt x="0" y="647700"/>
                    </a:lnTo>
                    <a:lnTo>
                      <a:pt x="419100" y="647700"/>
                    </a:lnTo>
                    <a:lnTo>
                      <a:pt x="419100" y="590550"/>
                    </a:lnTo>
                    <a:lnTo>
                      <a:pt x="381000" y="590550"/>
                    </a:lnTo>
                    <a:lnTo>
                      <a:pt x="381000" y="339090"/>
                    </a:lnTo>
                    <a:lnTo>
                      <a:pt x="399183" y="339090"/>
                    </a:lnTo>
                    <a:cubicBezTo>
                      <a:pt x="409705" y="339090"/>
                      <a:pt x="418233" y="347619"/>
                      <a:pt x="418233" y="358140"/>
                    </a:cubicBezTo>
                    <a:lnTo>
                      <a:pt x="418233" y="514179"/>
                    </a:lnTo>
                    <a:cubicBezTo>
                      <a:pt x="417769" y="542246"/>
                      <a:pt x="431399" y="568679"/>
                      <a:pt x="454533" y="584578"/>
                    </a:cubicBezTo>
                    <a:cubicBezTo>
                      <a:pt x="491737" y="609383"/>
                      <a:pt x="542004" y="599331"/>
                      <a:pt x="566809" y="562127"/>
                    </a:cubicBezTo>
                    <a:cubicBezTo>
                      <a:pt x="576595" y="547450"/>
                      <a:pt x="581319" y="529978"/>
                      <a:pt x="580263" y="512369"/>
                    </a:cubicBezTo>
                    <a:close/>
                    <a:moveTo>
                      <a:pt x="95250" y="57150"/>
                    </a:moveTo>
                    <a:lnTo>
                      <a:pt x="323850" y="57150"/>
                    </a:lnTo>
                    <a:lnTo>
                      <a:pt x="323850" y="228600"/>
                    </a:lnTo>
                    <a:lnTo>
                      <a:pt x="95250" y="228600"/>
                    </a:lnTo>
                    <a:close/>
                  </a:path>
                </a:pathLst>
              </a:custGeom>
              <a:solidFill>
                <a:srgbClr val="141C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603E39D9-1E9D-4DBE-9EE8-8CF446DBD58C}"/>
                  </a:ext>
                </a:extLst>
              </p:cNvPr>
              <p:cNvSpPr/>
              <p:nvPr/>
            </p:nvSpPr>
            <p:spPr>
              <a:xfrm rot="7200000">
                <a:off x="8834833" y="1422183"/>
                <a:ext cx="94463" cy="19389"/>
              </a:xfrm>
              <a:prstGeom prst="rect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A990357-B4D2-4793-BCDC-0F06FA5A4C9D}"/>
                  </a:ext>
                </a:extLst>
              </p:cNvPr>
              <p:cNvSpPr/>
              <p:nvPr/>
            </p:nvSpPr>
            <p:spPr>
              <a:xfrm rot="20289894">
                <a:off x="8843292" y="1385840"/>
                <a:ext cx="77544" cy="152400"/>
              </a:xfrm>
              <a:prstGeom prst="ellipse">
                <a:avLst/>
              </a:prstGeom>
              <a:noFill/>
              <a:ln>
                <a:solidFill>
                  <a:srgbClr val="141C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C27A9E4-4BFC-4546-B52E-5223F504A6C6}"/>
                </a:ext>
              </a:extLst>
            </p:cNvPr>
            <p:cNvSpPr/>
            <p:nvPr/>
          </p:nvSpPr>
          <p:spPr>
            <a:xfrm>
              <a:off x="9742908" y="2193017"/>
              <a:ext cx="248676" cy="1774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0B57DCC-F5DA-42F5-8D88-63053D6AC481}"/>
                </a:ext>
              </a:extLst>
            </p:cNvPr>
            <p:cNvSpPr/>
            <p:nvPr/>
          </p:nvSpPr>
          <p:spPr>
            <a:xfrm>
              <a:off x="9792773" y="2248085"/>
              <a:ext cx="59531" cy="752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82907DE-FFF4-4FFB-BAFE-C8F779602607}"/>
                </a:ext>
              </a:extLst>
            </p:cNvPr>
            <p:cNvSpPr/>
            <p:nvPr/>
          </p:nvSpPr>
          <p:spPr>
            <a:xfrm>
              <a:off x="9891441" y="2248085"/>
              <a:ext cx="59531" cy="752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aphic 152">
            <a:extLst>
              <a:ext uri="{FF2B5EF4-FFF2-40B4-BE49-F238E27FC236}">
                <a16:creationId xmlns:a16="http://schemas.microsoft.com/office/drawing/2014/main" id="{993AD3F9-FA99-429F-ACA3-188D9DD4354B}"/>
              </a:ext>
            </a:extLst>
          </p:cNvPr>
          <p:cNvGrpSpPr/>
          <p:nvPr/>
        </p:nvGrpSpPr>
        <p:grpSpPr>
          <a:xfrm>
            <a:off x="5762734" y="1727367"/>
            <a:ext cx="732236" cy="732236"/>
            <a:chOff x="4381319" y="1862651"/>
            <a:chExt cx="2795111" cy="2795111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1C3DBB-2B2C-40A2-AC7E-35AD8C17FBBC}"/>
                </a:ext>
              </a:extLst>
            </p:cNvPr>
            <p:cNvSpPr/>
            <p:nvPr/>
          </p:nvSpPr>
          <p:spPr>
            <a:xfrm>
              <a:off x="4381319" y="1862651"/>
              <a:ext cx="2795111" cy="2795111"/>
            </a:xfrm>
            <a:custGeom>
              <a:avLst/>
              <a:gdLst>
                <a:gd name="connsiteX0" fmla="*/ 2795111 w 2795111"/>
                <a:gd name="connsiteY0" fmla="*/ 1397603 h 2795111"/>
                <a:gd name="connsiteX1" fmla="*/ 1397603 w 2795111"/>
                <a:gd name="connsiteY1" fmla="*/ 2795111 h 2795111"/>
                <a:gd name="connsiteX2" fmla="*/ 0 w 2795111"/>
                <a:gd name="connsiteY2" fmla="*/ 1397603 h 2795111"/>
                <a:gd name="connsiteX3" fmla="*/ 1397603 w 2795111"/>
                <a:gd name="connsiteY3" fmla="*/ 0 h 2795111"/>
                <a:gd name="connsiteX4" fmla="*/ 2795111 w 2795111"/>
                <a:gd name="connsiteY4" fmla="*/ 1397603 h 279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5111" h="2795111">
                  <a:moveTo>
                    <a:pt x="2795111" y="1397603"/>
                  </a:moveTo>
                  <a:cubicBezTo>
                    <a:pt x="2795111" y="2169414"/>
                    <a:pt x="2169414" y="2795111"/>
                    <a:pt x="1397603" y="2795111"/>
                  </a:cubicBezTo>
                  <a:cubicBezTo>
                    <a:pt x="625697" y="2795111"/>
                    <a:pt x="0" y="2169414"/>
                    <a:pt x="0" y="1397603"/>
                  </a:cubicBezTo>
                  <a:cubicBezTo>
                    <a:pt x="0" y="625697"/>
                    <a:pt x="625697" y="0"/>
                    <a:pt x="1397603" y="0"/>
                  </a:cubicBezTo>
                  <a:cubicBezTo>
                    <a:pt x="2169414" y="0"/>
                    <a:pt x="2795111" y="625697"/>
                    <a:pt x="2795111" y="1397603"/>
                  </a:cubicBezTo>
                  <a:close/>
                </a:path>
              </a:pathLst>
            </a:custGeom>
            <a:solidFill>
              <a:srgbClr val="94D057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27CED1B-D448-45B4-86A2-2D09A78A71A1}"/>
                </a:ext>
              </a:extLst>
            </p:cNvPr>
            <p:cNvSpPr/>
            <p:nvPr/>
          </p:nvSpPr>
          <p:spPr>
            <a:xfrm>
              <a:off x="5326827" y="2149287"/>
              <a:ext cx="1068038" cy="439930"/>
            </a:xfrm>
            <a:custGeom>
              <a:avLst/>
              <a:gdLst>
                <a:gd name="connsiteX0" fmla="*/ 1027595 w 1068038"/>
                <a:gd name="connsiteY0" fmla="*/ 167154 h 439930"/>
                <a:gd name="connsiteX1" fmla="*/ 51911 w 1068038"/>
                <a:gd name="connsiteY1" fmla="*/ 72437 h 439930"/>
                <a:gd name="connsiteX2" fmla="*/ 0 w 1068038"/>
                <a:gd name="connsiteY2" fmla="*/ 94316 h 439930"/>
                <a:gd name="connsiteX3" fmla="*/ 60865 w 1068038"/>
                <a:gd name="connsiteY3" fmla="*/ 250983 h 439930"/>
                <a:gd name="connsiteX4" fmla="*/ 576139 w 1068038"/>
                <a:gd name="connsiteY4" fmla="*/ 255870 h 439930"/>
                <a:gd name="connsiteX5" fmla="*/ 791347 w 1068038"/>
                <a:gd name="connsiteY5" fmla="*/ 365283 h 439930"/>
                <a:gd name="connsiteX6" fmla="*/ 887130 w 1068038"/>
                <a:gd name="connsiteY6" fmla="*/ 439931 h 439930"/>
                <a:gd name="connsiteX7" fmla="*/ 1068039 w 1068038"/>
                <a:gd name="connsiteY7" fmla="*/ 194757 h 439930"/>
                <a:gd name="connsiteX8" fmla="*/ 1027595 w 1068038"/>
                <a:gd name="connsiteY8" fmla="*/ 167154 h 43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8038" h="439930">
                  <a:moveTo>
                    <a:pt x="1027595" y="167154"/>
                  </a:moveTo>
                  <a:cubicBezTo>
                    <a:pt x="745960" y="-17707"/>
                    <a:pt x="364531" y="-49168"/>
                    <a:pt x="51911" y="72437"/>
                  </a:cubicBezTo>
                  <a:cubicBezTo>
                    <a:pt x="34414" y="79257"/>
                    <a:pt x="17107" y="86553"/>
                    <a:pt x="0" y="94316"/>
                  </a:cubicBezTo>
                  <a:lnTo>
                    <a:pt x="60865" y="250983"/>
                  </a:lnTo>
                  <a:cubicBezTo>
                    <a:pt x="228924" y="203606"/>
                    <a:pt x="411004" y="200311"/>
                    <a:pt x="576139" y="255870"/>
                  </a:cubicBezTo>
                  <a:cubicBezTo>
                    <a:pt x="650291" y="280816"/>
                    <a:pt x="726196" y="322364"/>
                    <a:pt x="791347" y="365283"/>
                  </a:cubicBezTo>
                  <a:cubicBezTo>
                    <a:pt x="825218" y="387572"/>
                    <a:pt x="857241" y="412537"/>
                    <a:pt x="887130" y="439931"/>
                  </a:cubicBezTo>
                  <a:lnTo>
                    <a:pt x="1068039" y="194757"/>
                  </a:lnTo>
                  <a:cubicBezTo>
                    <a:pt x="1054703" y="185347"/>
                    <a:pt x="1041226" y="176146"/>
                    <a:pt x="1027595" y="167154"/>
                  </a:cubicBezTo>
                  <a:close/>
                </a:path>
              </a:pathLst>
            </a:custGeom>
            <a:solidFill>
              <a:srgbClr val="FEBF2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DA80BD8-074B-4DE2-A6E8-2AB4B9484ACA}"/>
                </a:ext>
              </a:extLst>
            </p:cNvPr>
            <p:cNvSpPr/>
            <p:nvPr/>
          </p:nvSpPr>
          <p:spPr>
            <a:xfrm>
              <a:off x="4718637" y="2243613"/>
              <a:ext cx="669045" cy="1011888"/>
            </a:xfrm>
            <a:custGeom>
              <a:avLst/>
              <a:gdLst>
                <a:gd name="connsiteX0" fmla="*/ 80067 w 669045"/>
                <a:gd name="connsiteY0" fmla="*/ 531409 h 1011888"/>
                <a:gd name="connsiteX1" fmla="*/ 0 w 669045"/>
                <a:gd name="connsiteY1" fmla="*/ 1011888 h 1011888"/>
                <a:gd name="connsiteX2" fmla="*/ 71923 w 669045"/>
                <a:gd name="connsiteY2" fmla="*/ 695677 h 1011888"/>
                <a:gd name="connsiteX3" fmla="*/ 475193 w 669045"/>
                <a:gd name="connsiteY3" fmla="*/ 234182 h 1011888"/>
                <a:gd name="connsiteX4" fmla="*/ 669046 w 669045"/>
                <a:gd name="connsiteY4" fmla="*/ 156667 h 1011888"/>
                <a:gd name="connsiteX5" fmla="*/ 608181 w 669045"/>
                <a:gd name="connsiteY5" fmla="*/ 0 h 1011888"/>
                <a:gd name="connsiteX6" fmla="*/ 80067 w 669045"/>
                <a:gd name="connsiteY6" fmla="*/ 531409 h 101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9045" h="1011888">
                  <a:moveTo>
                    <a:pt x="80067" y="531409"/>
                  </a:moveTo>
                  <a:cubicBezTo>
                    <a:pt x="11830" y="688667"/>
                    <a:pt x="10487" y="843905"/>
                    <a:pt x="0" y="1011888"/>
                  </a:cubicBezTo>
                  <a:cubicBezTo>
                    <a:pt x="6810" y="902713"/>
                    <a:pt x="32452" y="797662"/>
                    <a:pt x="71923" y="695677"/>
                  </a:cubicBezTo>
                  <a:cubicBezTo>
                    <a:pt x="144028" y="509368"/>
                    <a:pt x="297056" y="328603"/>
                    <a:pt x="475193" y="234182"/>
                  </a:cubicBezTo>
                  <a:cubicBezTo>
                    <a:pt x="536886" y="201558"/>
                    <a:pt x="601866" y="175574"/>
                    <a:pt x="669046" y="156667"/>
                  </a:cubicBezTo>
                  <a:lnTo>
                    <a:pt x="608181" y="0"/>
                  </a:lnTo>
                  <a:cubicBezTo>
                    <a:pt x="375066" y="105518"/>
                    <a:pt x="182309" y="295770"/>
                    <a:pt x="80067" y="531409"/>
                  </a:cubicBezTo>
                  <a:close/>
                </a:path>
              </a:pathLst>
            </a:custGeom>
            <a:solidFill>
              <a:srgbClr val="BE000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B1A9D1E-7E19-41DD-A0A6-C6DD4EC3DF42}"/>
                </a:ext>
              </a:extLst>
            </p:cNvPr>
            <p:cNvSpPr/>
            <p:nvPr/>
          </p:nvSpPr>
          <p:spPr>
            <a:xfrm>
              <a:off x="6213938" y="2344064"/>
              <a:ext cx="684104" cy="892104"/>
            </a:xfrm>
            <a:custGeom>
              <a:avLst/>
              <a:gdLst>
                <a:gd name="connsiteX0" fmla="*/ 259575 w 684104"/>
                <a:gd name="connsiteY0" fmla="*/ 891502 h 892104"/>
                <a:gd name="connsiteX1" fmla="*/ 684105 w 684104"/>
                <a:gd name="connsiteY1" fmla="*/ 875824 h 892104"/>
                <a:gd name="connsiteX2" fmla="*/ 680361 w 684104"/>
                <a:gd name="connsiteY2" fmla="*/ 841248 h 892104"/>
                <a:gd name="connsiteX3" fmla="*/ 679390 w 684104"/>
                <a:gd name="connsiteY3" fmla="*/ 832304 h 892104"/>
                <a:gd name="connsiteX4" fmla="*/ 678123 w 684104"/>
                <a:gd name="connsiteY4" fmla="*/ 821446 h 892104"/>
                <a:gd name="connsiteX5" fmla="*/ 674084 w 684104"/>
                <a:gd name="connsiteY5" fmla="*/ 791718 h 892104"/>
                <a:gd name="connsiteX6" fmla="*/ 506054 w 684104"/>
                <a:gd name="connsiteY6" fmla="*/ 335213 h 892104"/>
                <a:gd name="connsiteX7" fmla="*/ 180908 w 684104"/>
                <a:gd name="connsiteY7" fmla="*/ 0 h 892104"/>
                <a:gd name="connsiteX8" fmla="*/ 0 w 684104"/>
                <a:gd name="connsiteY8" fmla="*/ 245174 h 892104"/>
                <a:gd name="connsiteX9" fmla="*/ 259575 w 684104"/>
                <a:gd name="connsiteY9" fmla="*/ 891502 h 89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4104" h="892104">
                  <a:moveTo>
                    <a:pt x="259575" y="891502"/>
                  </a:moveTo>
                  <a:cubicBezTo>
                    <a:pt x="400383" y="895141"/>
                    <a:pt x="543325" y="881339"/>
                    <a:pt x="684105" y="875824"/>
                  </a:cubicBezTo>
                  <a:lnTo>
                    <a:pt x="680361" y="841248"/>
                  </a:lnTo>
                  <a:cubicBezTo>
                    <a:pt x="680038" y="838267"/>
                    <a:pt x="679714" y="835285"/>
                    <a:pt x="679390" y="832304"/>
                  </a:cubicBezTo>
                  <a:cubicBezTo>
                    <a:pt x="678999" y="828923"/>
                    <a:pt x="678818" y="826494"/>
                    <a:pt x="678123" y="821446"/>
                  </a:cubicBezTo>
                  <a:lnTo>
                    <a:pt x="674084" y="791718"/>
                  </a:lnTo>
                  <a:cubicBezTo>
                    <a:pt x="652024" y="629517"/>
                    <a:pt x="593236" y="473574"/>
                    <a:pt x="506054" y="335213"/>
                  </a:cubicBezTo>
                  <a:cubicBezTo>
                    <a:pt x="421529" y="201073"/>
                    <a:pt x="309591" y="90716"/>
                    <a:pt x="180908" y="0"/>
                  </a:cubicBezTo>
                  <a:lnTo>
                    <a:pt x="0" y="245174"/>
                  </a:lnTo>
                  <a:cubicBezTo>
                    <a:pt x="180480" y="410623"/>
                    <a:pt x="252184" y="642499"/>
                    <a:pt x="259575" y="8915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277A4A6-9EEC-4286-AAA8-B046F2BC4244}"/>
                </a:ext>
              </a:extLst>
            </p:cNvPr>
            <p:cNvSpPr/>
            <p:nvPr/>
          </p:nvSpPr>
          <p:spPr>
            <a:xfrm>
              <a:off x="5466443" y="2770620"/>
              <a:ext cx="1091130" cy="725393"/>
            </a:xfrm>
            <a:custGeom>
              <a:avLst/>
              <a:gdLst>
                <a:gd name="connsiteX0" fmla="*/ 20938 w 1091130"/>
                <a:gd name="connsiteY0" fmla="*/ 638415 h 725393"/>
                <a:gd name="connsiteX1" fmla="*/ 280951 w 1091130"/>
                <a:gd name="connsiteY1" fmla="*/ 683697 h 725393"/>
                <a:gd name="connsiteX2" fmla="*/ 1090890 w 1091130"/>
                <a:gd name="connsiteY2" fmla="*/ 12 h 725393"/>
                <a:gd name="connsiteX3" fmla="*/ 100367 w 1091130"/>
                <a:gd name="connsiteY3" fmla="*/ 402652 h 725393"/>
                <a:gd name="connsiteX4" fmla="*/ 20938 w 1091130"/>
                <a:gd name="connsiteY4" fmla="*/ 638415 h 72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130" h="725393">
                  <a:moveTo>
                    <a:pt x="20938" y="638415"/>
                  </a:moveTo>
                  <a:cubicBezTo>
                    <a:pt x="73087" y="733351"/>
                    <a:pt x="198398" y="753820"/>
                    <a:pt x="280951" y="683697"/>
                  </a:cubicBezTo>
                  <a:cubicBezTo>
                    <a:pt x="536812" y="466365"/>
                    <a:pt x="1104502" y="-2703"/>
                    <a:pt x="1090890" y="12"/>
                  </a:cubicBezTo>
                  <a:cubicBezTo>
                    <a:pt x="1061125" y="5965"/>
                    <a:pt x="424550" y="258939"/>
                    <a:pt x="100367" y="402652"/>
                  </a:cubicBezTo>
                  <a:cubicBezTo>
                    <a:pt x="9936" y="442753"/>
                    <a:pt x="-26687" y="551709"/>
                    <a:pt x="20938" y="638415"/>
                  </a:cubicBezTo>
                  <a:close/>
                </a:path>
              </a:pathLst>
            </a:custGeom>
            <a:solidFill>
              <a:srgbClr val="0B42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FF6C50E-D3A3-45FD-89BA-C72E1DE2C3F3}"/>
                </a:ext>
              </a:extLst>
            </p:cNvPr>
            <p:cNvSpPr/>
            <p:nvPr/>
          </p:nvSpPr>
          <p:spPr>
            <a:xfrm>
              <a:off x="5558370" y="3255492"/>
              <a:ext cx="137540" cy="137540"/>
            </a:xfrm>
            <a:custGeom>
              <a:avLst/>
              <a:gdLst>
                <a:gd name="connsiteX0" fmla="*/ 137541 w 137540"/>
                <a:gd name="connsiteY0" fmla="*/ 68770 h 137540"/>
                <a:gd name="connsiteX1" fmla="*/ 68771 w 137540"/>
                <a:gd name="connsiteY1" fmla="*/ 137541 h 137540"/>
                <a:gd name="connsiteX2" fmla="*/ 0 w 137540"/>
                <a:gd name="connsiteY2" fmla="*/ 68770 h 137540"/>
                <a:gd name="connsiteX3" fmla="*/ 68771 w 137540"/>
                <a:gd name="connsiteY3" fmla="*/ 0 h 137540"/>
                <a:gd name="connsiteX4" fmla="*/ 137541 w 137540"/>
                <a:gd name="connsiteY4" fmla="*/ 68770 h 1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0" h="137540">
                  <a:moveTo>
                    <a:pt x="137541" y="68770"/>
                  </a:moveTo>
                  <a:cubicBezTo>
                    <a:pt x="137541" y="106751"/>
                    <a:pt x="106751" y="137541"/>
                    <a:pt x="68771" y="137541"/>
                  </a:cubicBezTo>
                  <a:cubicBezTo>
                    <a:pt x="30790" y="137541"/>
                    <a:pt x="0" y="106751"/>
                    <a:pt x="0" y="68770"/>
                  </a:cubicBezTo>
                  <a:cubicBezTo>
                    <a:pt x="0" y="30790"/>
                    <a:pt x="30790" y="0"/>
                    <a:pt x="68771" y="0"/>
                  </a:cubicBezTo>
                  <a:cubicBezTo>
                    <a:pt x="106751" y="0"/>
                    <a:pt x="137541" y="30790"/>
                    <a:pt x="137541" y="687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" name="Graphic 161">
            <a:extLst>
              <a:ext uri="{FF2B5EF4-FFF2-40B4-BE49-F238E27FC236}">
                <a16:creationId xmlns:a16="http://schemas.microsoft.com/office/drawing/2014/main" id="{FE0D23ED-752F-4F0D-929C-74B9CF2AC53F}"/>
              </a:ext>
            </a:extLst>
          </p:cNvPr>
          <p:cNvGrpSpPr/>
          <p:nvPr/>
        </p:nvGrpSpPr>
        <p:grpSpPr>
          <a:xfrm>
            <a:off x="4323882" y="1723375"/>
            <a:ext cx="733207" cy="733145"/>
            <a:chOff x="4962525" y="2295525"/>
            <a:chExt cx="2261997" cy="2261806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5193B67-22EE-4508-B08F-3DE0C101D517}"/>
                </a:ext>
              </a:extLst>
            </p:cNvPr>
            <p:cNvSpPr/>
            <p:nvPr/>
          </p:nvSpPr>
          <p:spPr>
            <a:xfrm>
              <a:off x="4962525" y="22955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EC23D31-C1F0-4988-AF8B-6E25398A929B}"/>
                </a:ext>
              </a:extLst>
            </p:cNvPr>
            <p:cNvSpPr/>
            <p:nvPr/>
          </p:nvSpPr>
          <p:spPr>
            <a:xfrm>
              <a:off x="4967192" y="2299906"/>
              <a:ext cx="2257329" cy="2257425"/>
            </a:xfrm>
            <a:custGeom>
              <a:avLst/>
              <a:gdLst>
                <a:gd name="connsiteX0" fmla="*/ 2257198 w 2257329"/>
                <a:gd name="connsiteY0" fmla="*/ 1128877 h 2257425"/>
                <a:gd name="connsiteX1" fmla="*/ 1142773 w 2257329"/>
                <a:gd name="connsiteY1" fmla="*/ 2257304 h 2257425"/>
                <a:gd name="connsiteX2" fmla="*/ 1128581 w 2257329"/>
                <a:gd name="connsiteY2" fmla="*/ 2257304 h 2257425"/>
                <a:gd name="connsiteX3" fmla="*/ -132 w 2257329"/>
                <a:gd name="connsiteY3" fmla="*/ 1128591 h 2257425"/>
                <a:gd name="connsiteX4" fmla="*/ 1128581 w 2257329"/>
                <a:gd name="connsiteY4" fmla="*/ -121 h 2257425"/>
                <a:gd name="connsiteX5" fmla="*/ 1142773 w 2257329"/>
                <a:gd name="connsiteY5" fmla="*/ -121 h 2257425"/>
                <a:gd name="connsiteX6" fmla="*/ 2257198 w 2257329"/>
                <a:gd name="connsiteY6" fmla="*/ 1128877 h 225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7329" h="2257425">
                  <a:moveTo>
                    <a:pt x="2257198" y="1128877"/>
                  </a:moveTo>
                  <a:cubicBezTo>
                    <a:pt x="2257198" y="1746640"/>
                    <a:pt x="1760489" y="2249589"/>
                    <a:pt x="1142773" y="2257304"/>
                  </a:cubicBezTo>
                  <a:lnTo>
                    <a:pt x="1128581" y="2257304"/>
                  </a:lnTo>
                  <a:cubicBezTo>
                    <a:pt x="505208" y="2257304"/>
                    <a:pt x="-132" y="1751964"/>
                    <a:pt x="-132" y="1128591"/>
                  </a:cubicBezTo>
                  <a:cubicBezTo>
                    <a:pt x="-132" y="505218"/>
                    <a:pt x="505208" y="-121"/>
                    <a:pt x="1128581" y="-121"/>
                  </a:cubicBezTo>
                  <a:lnTo>
                    <a:pt x="1142773" y="-121"/>
                  </a:lnTo>
                  <a:cubicBezTo>
                    <a:pt x="1760708" y="7594"/>
                    <a:pt x="2257503" y="510885"/>
                    <a:pt x="2257198" y="1128877"/>
                  </a:cubicBezTo>
                  <a:close/>
                </a:path>
              </a:pathLst>
            </a:custGeom>
            <a:solidFill>
              <a:srgbClr val="154A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2293FDC-9D41-4310-9E14-B3E89EA38F61}"/>
                </a:ext>
              </a:extLst>
            </p:cNvPr>
            <p:cNvSpPr/>
            <p:nvPr/>
          </p:nvSpPr>
          <p:spPr>
            <a:xfrm>
              <a:off x="5204745" y="2537745"/>
              <a:ext cx="1782318" cy="1782318"/>
            </a:xfrm>
            <a:custGeom>
              <a:avLst/>
              <a:gdLst>
                <a:gd name="connsiteX0" fmla="*/ 1782318 w 1782318"/>
                <a:gd name="connsiteY0" fmla="*/ 891159 h 1782318"/>
                <a:gd name="connsiteX1" fmla="*/ 891159 w 1782318"/>
                <a:gd name="connsiteY1" fmla="*/ 1782318 h 1782318"/>
                <a:gd name="connsiteX2" fmla="*/ 0 w 1782318"/>
                <a:gd name="connsiteY2" fmla="*/ 891159 h 1782318"/>
                <a:gd name="connsiteX3" fmla="*/ 891159 w 1782318"/>
                <a:gd name="connsiteY3" fmla="*/ 0 h 1782318"/>
                <a:gd name="connsiteX4" fmla="*/ 1782318 w 1782318"/>
                <a:gd name="connsiteY4" fmla="*/ 891159 h 178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2318" h="1782318">
                  <a:moveTo>
                    <a:pt x="1782318" y="891159"/>
                  </a:moveTo>
                  <a:cubicBezTo>
                    <a:pt x="1782318" y="1383333"/>
                    <a:pt x="1383333" y="1782318"/>
                    <a:pt x="891159" y="1782318"/>
                  </a:cubicBezTo>
                  <a:cubicBezTo>
                    <a:pt x="398986" y="1782318"/>
                    <a:pt x="0" y="1383333"/>
                    <a:pt x="0" y="891159"/>
                  </a:cubicBezTo>
                  <a:cubicBezTo>
                    <a:pt x="0" y="398986"/>
                    <a:pt x="398986" y="0"/>
                    <a:pt x="891159" y="0"/>
                  </a:cubicBezTo>
                  <a:cubicBezTo>
                    <a:pt x="1383333" y="0"/>
                    <a:pt x="1782318" y="398986"/>
                    <a:pt x="1782318" y="891159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22C9F75-5D11-439D-BB26-093C07C4B5DB}"/>
                </a:ext>
              </a:extLst>
            </p:cNvPr>
            <p:cNvSpPr/>
            <p:nvPr/>
          </p:nvSpPr>
          <p:spPr>
            <a:xfrm>
              <a:off x="5479256" y="2548413"/>
              <a:ext cx="1255299" cy="526352"/>
            </a:xfrm>
            <a:custGeom>
              <a:avLst/>
              <a:gdLst>
                <a:gd name="connsiteX0" fmla="*/ 616517 w 1255299"/>
                <a:gd name="connsiteY0" fmla="*/ -121 h 526352"/>
                <a:gd name="connsiteX1" fmla="*/ -132 w 1255299"/>
                <a:gd name="connsiteY1" fmla="*/ 249244 h 526352"/>
                <a:gd name="connsiteX2" fmla="*/ 256091 w 1255299"/>
                <a:gd name="connsiteY2" fmla="*/ 514610 h 526352"/>
                <a:gd name="connsiteX3" fmla="*/ 616517 w 1255299"/>
                <a:gd name="connsiteY3" fmla="*/ 368402 h 526352"/>
                <a:gd name="connsiteX4" fmla="*/ 617850 w 1255299"/>
                <a:gd name="connsiteY4" fmla="*/ 368402 h 526352"/>
                <a:gd name="connsiteX5" fmla="*/ 991135 w 1255299"/>
                <a:gd name="connsiteY5" fmla="*/ 526231 h 526352"/>
                <a:gd name="connsiteX6" fmla="*/ 1255168 w 1255299"/>
                <a:gd name="connsiteY6" fmla="*/ 271247 h 526352"/>
                <a:gd name="connsiteX7" fmla="*/ 616517 w 1255299"/>
                <a:gd name="connsiteY7" fmla="*/ -121 h 52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299" h="526352">
                  <a:moveTo>
                    <a:pt x="616517" y="-121"/>
                  </a:moveTo>
                  <a:cubicBezTo>
                    <a:pt x="386345" y="-406"/>
                    <a:pt x="165137" y="89043"/>
                    <a:pt x="-132" y="249244"/>
                  </a:cubicBezTo>
                  <a:lnTo>
                    <a:pt x="256091" y="514610"/>
                  </a:lnTo>
                  <a:cubicBezTo>
                    <a:pt x="352732" y="420989"/>
                    <a:pt x="481967" y="368563"/>
                    <a:pt x="616517" y="368402"/>
                  </a:cubicBezTo>
                  <a:lnTo>
                    <a:pt x="617850" y="368402"/>
                  </a:lnTo>
                  <a:cubicBezTo>
                    <a:pt x="758525" y="368259"/>
                    <a:pt x="893228" y="425218"/>
                    <a:pt x="991135" y="526231"/>
                  </a:cubicBezTo>
                  <a:lnTo>
                    <a:pt x="1255168" y="271247"/>
                  </a:lnTo>
                  <a:cubicBezTo>
                    <a:pt x="1088081" y="97644"/>
                    <a:pt x="857461" y="-349"/>
                    <a:pt x="616517" y="-121"/>
                  </a:cubicBezTo>
                  <a:close/>
                </a:path>
              </a:pathLst>
            </a:custGeom>
            <a:solidFill>
              <a:srgbClr val="FEC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1AF2D4B-5C59-45A9-8A77-348F8B5DBEFF}"/>
                </a:ext>
              </a:extLst>
            </p:cNvPr>
            <p:cNvSpPr/>
            <p:nvPr/>
          </p:nvSpPr>
          <p:spPr>
            <a:xfrm>
              <a:off x="6458902" y="2819495"/>
              <a:ext cx="524821" cy="1255490"/>
            </a:xfrm>
            <a:custGeom>
              <a:avLst/>
              <a:gdLst>
                <a:gd name="connsiteX0" fmla="*/ 275522 w 524821"/>
                <a:gd name="connsiteY0" fmla="*/ -121 h 1255490"/>
                <a:gd name="connsiteX1" fmla="*/ 11489 w 524821"/>
                <a:gd name="connsiteY1" fmla="*/ 254863 h 1255490"/>
                <a:gd name="connsiteX2" fmla="*/ 159031 w 524821"/>
                <a:gd name="connsiteY2" fmla="*/ 616813 h 1255490"/>
                <a:gd name="connsiteX3" fmla="*/ 159031 w 524821"/>
                <a:gd name="connsiteY3" fmla="*/ 618051 h 1255490"/>
                <a:gd name="connsiteX4" fmla="*/ -132 w 524821"/>
                <a:gd name="connsiteY4" fmla="*/ 992670 h 1255490"/>
                <a:gd name="connsiteX5" fmla="*/ 253519 w 524821"/>
                <a:gd name="connsiteY5" fmla="*/ 1255369 h 1255490"/>
                <a:gd name="connsiteX6" fmla="*/ 275703 w 524821"/>
                <a:gd name="connsiteY6" fmla="*/ 260 h 1255490"/>
                <a:gd name="connsiteX7" fmla="*/ 275522 w 524821"/>
                <a:gd name="connsiteY7" fmla="*/ 69 h 125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821" h="1255490">
                  <a:moveTo>
                    <a:pt x="275522" y="-121"/>
                  </a:moveTo>
                  <a:lnTo>
                    <a:pt x="11489" y="254863"/>
                  </a:lnTo>
                  <a:cubicBezTo>
                    <a:pt x="105948" y="351685"/>
                    <a:pt x="158888" y="481548"/>
                    <a:pt x="159031" y="616813"/>
                  </a:cubicBezTo>
                  <a:lnTo>
                    <a:pt x="159031" y="618051"/>
                  </a:lnTo>
                  <a:cubicBezTo>
                    <a:pt x="159212" y="759393"/>
                    <a:pt x="101729" y="894686"/>
                    <a:pt x="-132" y="992670"/>
                  </a:cubicBezTo>
                  <a:lnTo>
                    <a:pt x="253519" y="1255369"/>
                  </a:lnTo>
                  <a:cubicBezTo>
                    <a:pt x="606230" y="914908"/>
                    <a:pt x="616165" y="352980"/>
                    <a:pt x="275703" y="260"/>
                  </a:cubicBezTo>
                  <a:cubicBezTo>
                    <a:pt x="275646" y="193"/>
                    <a:pt x="275579" y="136"/>
                    <a:pt x="275522" y="69"/>
                  </a:cubicBezTo>
                  <a:close/>
                </a:path>
              </a:pathLst>
            </a:custGeom>
            <a:solidFill>
              <a:srgbClr val="ED2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D20F401-3A79-4705-924D-B6FD1BDAC9DB}"/>
                </a:ext>
              </a:extLst>
            </p:cNvPr>
            <p:cNvSpPr/>
            <p:nvPr/>
          </p:nvSpPr>
          <p:spPr>
            <a:xfrm>
              <a:off x="5208085" y="2797778"/>
              <a:ext cx="527679" cy="1255299"/>
            </a:xfrm>
            <a:custGeom>
              <a:avLst/>
              <a:gdLst>
                <a:gd name="connsiteX0" fmla="*/ 368480 w 527679"/>
                <a:gd name="connsiteY0" fmla="*/ 638054 h 1255299"/>
                <a:gd name="connsiteX1" fmla="*/ 527548 w 527679"/>
                <a:gd name="connsiteY1" fmla="*/ 264769 h 1255299"/>
                <a:gd name="connsiteX2" fmla="*/ 271039 w 527679"/>
                <a:gd name="connsiteY2" fmla="*/ -121 h 1255299"/>
                <a:gd name="connsiteX3" fmla="*/ 248856 w 527679"/>
                <a:gd name="connsiteY3" fmla="*/ 1254988 h 1255299"/>
                <a:gd name="connsiteX4" fmla="*/ 249037 w 527679"/>
                <a:gd name="connsiteY4" fmla="*/ 1255179 h 1255299"/>
                <a:gd name="connsiteX5" fmla="*/ 513165 w 527679"/>
                <a:gd name="connsiteY5" fmla="*/ 1000004 h 1255299"/>
                <a:gd name="connsiteX6" fmla="*/ 368480 w 527679"/>
                <a:gd name="connsiteY6" fmla="*/ 639578 h 125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79" h="1255299">
                  <a:moveTo>
                    <a:pt x="368480" y="638054"/>
                  </a:moveTo>
                  <a:cubicBezTo>
                    <a:pt x="368690" y="497198"/>
                    <a:pt x="426097" y="362476"/>
                    <a:pt x="527548" y="264769"/>
                  </a:cubicBezTo>
                  <a:lnTo>
                    <a:pt x="271039" y="-121"/>
                  </a:lnTo>
                  <a:cubicBezTo>
                    <a:pt x="-81671" y="340340"/>
                    <a:pt x="-91606" y="902268"/>
                    <a:pt x="248856" y="1254988"/>
                  </a:cubicBezTo>
                  <a:cubicBezTo>
                    <a:pt x="248913" y="1255055"/>
                    <a:pt x="248979" y="1255112"/>
                    <a:pt x="249037" y="1255179"/>
                  </a:cubicBezTo>
                  <a:lnTo>
                    <a:pt x="513165" y="1000004"/>
                  </a:lnTo>
                  <a:cubicBezTo>
                    <a:pt x="420125" y="903106"/>
                    <a:pt x="368261" y="773909"/>
                    <a:pt x="368480" y="639578"/>
                  </a:cubicBezTo>
                  <a:close/>
                </a:path>
              </a:pathLst>
            </a:custGeom>
            <a:solidFill>
              <a:srgbClr val="96CB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DF34B0F-C161-483B-B176-DFD8299AFA88}"/>
                </a:ext>
              </a:extLst>
            </p:cNvPr>
            <p:cNvSpPr/>
            <p:nvPr/>
          </p:nvSpPr>
          <p:spPr>
            <a:xfrm>
              <a:off x="5946362" y="2833020"/>
              <a:ext cx="299847" cy="719710"/>
            </a:xfrm>
            <a:custGeom>
              <a:avLst/>
              <a:gdLst>
                <a:gd name="connsiteX0" fmla="*/ 296953 w 299847"/>
                <a:gd name="connsiteY0" fmla="*/ 548519 h 719710"/>
                <a:gd name="connsiteX1" fmla="*/ 277046 w 299847"/>
                <a:gd name="connsiteY1" fmla="*/ 491369 h 719710"/>
                <a:gd name="connsiteX2" fmla="*/ 171223 w 299847"/>
                <a:gd name="connsiteY2" fmla="*/ 83889 h 719710"/>
                <a:gd name="connsiteX3" fmla="*/ 163603 w 299847"/>
                <a:gd name="connsiteY3" fmla="*/ 54552 h 719710"/>
                <a:gd name="connsiteX4" fmla="*/ 149411 w 299847"/>
                <a:gd name="connsiteY4" fmla="*/ -121 h 719710"/>
                <a:gd name="connsiteX5" fmla="*/ 127599 w 299847"/>
                <a:gd name="connsiteY5" fmla="*/ 84080 h 719710"/>
                <a:gd name="connsiteX6" fmla="*/ 22824 w 299847"/>
                <a:gd name="connsiteY6" fmla="*/ 490226 h 719710"/>
                <a:gd name="connsiteX7" fmla="*/ 916 w 299847"/>
                <a:gd name="connsiteY7" fmla="*/ 556329 h 719710"/>
                <a:gd name="connsiteX8" fmla="*/ -132 w 299847"/>
                <a:gd name="connsiteY8" fmla="*/ 569664 h 719710"/>
                <a:gd name="connsiteX9" fmla="*/ 149792 w 299847"/>
                <a:gd name="connsiteY9" fmla="*/ 719588 h 719710"/>
                <a:gd name="connsiteX10" fmla="*/ 163984 w 299847"/>
                <a:gd name="connsiteY10" fmla="*/ 718921 h 719710"/>
                <a:gd name="connsiteX11" fmla="*/ 299716 w 299847"/>
                <a:gd name="connsiteY11" fmla="*/ 569664 h 719710"/>
                <a:gd name="connsiteX12" fmla="*/ 296953 w 299847"/>
                <a:gd name="connsiteY12" fmla="*/ 548519 h 719710"/>
                <a:gd name="connsiteX13" fmla="*/ 163603 w 299847"/>
                <a:gd name="connsiteY13" fmla="*/ 623862 h 719710"/>
                <a:gd name="connsiteX14" fmla="*/ 146077 w 299847"/>
                <a:gd name="connsiteY14" fmla="*/ 628052 h 719710"/>
                <a:gd name="connsiteX15" fmla="*/ 108539 w 299847"/>
                <a:gd name="connsiteY15" fmla="*/ 586628 h 719710"/>
                <a:gd name="connsiteX16" fmla="*/ 146077 w 299847"/>
                <a:gd name="connsiteY16" fmla="*/ 549090 h 719710"/>
                <a:gd name="connsiteX17" fmla="*/ 163603 w 299847"/>
                <a:gd name="connsiteY17" fmla="*/ 553281 h 719710"/>
                <a:gd name="connsiteX18" fmla="*/ 181510 w 299847"/>
                <a:gd name="connsiteY18" fmla="*/ 605955 h 719710"/>
                <a:gd name="connsiteX19" fmla="*/ 163603 w 299847"/>
                <a:gd name="connsiteY19" fmla="*/ 623862 h 71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9847" h="719710">
                  <a:moveTo>
                    <a:pt x="296953" y="548519"/>
                  </a:moveTo>
                  <a:cubicBezTo>
                    <a:pt x="293505" y="528507"/>
                    <a:pt x="286771" y="509200"/>
                    <a:pt x="277046" y="491369"/>
                  </a:cubicBezTo>
                  <a:lnTo>
                    <a:pt x="171223" y="83889"/>
                  </a:lnTo>
                  <a:lnTo>
                    <a:pt x="163603" y="54552"/>
                  </a:lnTo>
                  <a:lnTo>
                    <a:pt x="149411" y="-121"/>
                  </a:lnTo>
                  <a:lnTo>
                    <a:pt x="127599" y="84080"/>
                  </a:lnTo>
                  <a:lnTo>
                    <a:pt x="22824" y="490226"/>
                  </a:lnTo>
                  <a:cubicBezTo>
                    <a:pt x="11537" y="510733"/>
                    <a:pt x="4117" y="533136"/>
                    <a:pt x="916" y="556329"/>
                  </a:cubicBezTo>
                  <a:cubicBezTo>
                    <a:pt x="269" y="560749"/>
                    <a:pt x="-84" y="565197"/>
                    <a:pt x="-132" y="569664"/>
                  </a:cubicBezTo>
                  <a:cubicBezTo>
                    <a:pt x="-132" y="652465"/>
                    <a:pt x="66991" y="719588"/>
                    <a:pt x="149792" y="719588"/>
                  </a:cubicBezTo>
                  <a:cubicBezTo>
                    <a:pt x="154536" y="719607"/>
                    <a:pt x="159269" y="719378"/>
                    <a:pt x="163984" y="718921"/>
                  </a:cubicBezTo>
                  <a:cubicBezTo>
                    <a:pt x="240946" y="711606"/>
                    <a:pt x="299716" y="646969"/>
                    <a:pt x="299716" y="569664"/>
                  </a:cubicBezTo>
                  <a:cubicBezTo>
                    <a:pt x="299382" y="562549"/>
                    <a:pt x="298458" y="555482"/>
                    <a:pt x="296953" y="548519"/>
                  </a:cubicBezTo>
                  <a:close/>
                  <a:moveTo>
                    <a:pt x="163603" y="623862"/>
                  </a:moveTo>
                  <a:cubicBezTo>
                    <a:pt x="158164" y="626605"/>
                    <a:pt x="152164" y="628043"/>
                    <a:pt x="146077" y="628052"/>
                  </a:cubicBezTo>
                  <a:cubicBezTo>
                    <a:pt x="124275" y="626986"/>
                    <a:pt x="107463" y="608441"/>
                    <a:pt x="108539" y="586628"/>
                  </a:cubicBezTo>
                  <a:cubicBezTo>
                    <a:pt x="109530" y="566331"/>
                    <a:pt x="125770" y="550090"/>
                    <a:pt x="146077" y="549090"/>
                  </a:cubicBezTo>
                  <a:cubicBezTo>
                    <a:pt x="152173" y="549062"/>
                    <a:pt x="158184" y="550500"/>
                    <a:pt x="163603" y="553281"/>
                  </a:cubicBezTo>
                  <a:cubicBezTo>
                    <a:pt x="183091" y="562882"/>
                    <a:pt x="191111" y="586466"/>
                    <a:pt x="181510" y="605955"/>
                  </a:cubicBezTo>
                  <a:cubicBezTo>
                    <a:pt x="177681" y="613736"/>
                    <a:pt x="171385" y="620032"/>
                    <a:pt x="163603" y="623862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0" name="Graphic 171">
            <a:extLst>
              <a:ext uri="{FF2B5EF4-FFF2-40B4-BE49-F238E27FC236}">
                <a16:creationId xmlns:a16="http://schemas.microsoft.com/office/drawing/2014/main" id="{9C938808-72B2-412C-9DF4-AED3B803028F}"/>
              </a:ext>
            </a:extLst>
          </p:cNvPr>
          <p:cNvGrpSpPr/>
          <p:nvPr/>
        </p:nvGrpSpPr>
        <p:grpSpPr>
          <a:xfrm rot="161746">
            <a:off x="7336933" y="1830089"/>
            <a:ext cx="641802" cy="500255"/>
            <a:chOff x="7543085" y="13093"/>
            <a:chExt cx="4677954" cy="3646250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FE4BA47-B550-4121-817D-BA66866A0504}"/>
                </a:ext>
              </a:extLst>
            </p:cNvPr>
            <p:cNvSpPr/>
            <p:nvPr/>
          </p:nvSpPr>
          <p:spPr>
            <a:xfrm>
              <a:off x="7552763" y="929466"/>
              <a:ext cx="531482" cy="370884"/>
            </a:xfrm>
            <a:custGeom>
              <a:avLst/>
              <a:gdLst>
                <a:gd name="connsiteX0" fmla="*/ 530529 w 531482"/>
                <a:gd name="connsiteY0" fmla="*/ 118122 h 370884"/>
                <a:gd name="connsiteX1" fmla="*/ 512432 w 531482"/>
                <a:gd name="connsiteY1" fmla="*/ 273380 h 370884"/>
                <a:gd name="connsiteX2" fmla="*/ 410514 w 531482"/>
                <a:gd name="connsiteY2" fmla="*/ 369582 h 370884"/>
                <a:gd name="connsiteX3" fmla="*/ 324789 w 531482"/>
                <a:gd name="connsiteY3" fmla="*/ 352437 h 370884"/>
                <a:gd name="connsiteX4" fmla="*/ 67614 w 531482"/>
                <a:gd name="connsiteY4" fmla="*/ 301002 h 370884"/>
                <a:gd name="connsiteX5" fmla="*/ 939 w 531482"/>
                <a:gd name="connsiteY5" fmla="*/ 184797 h 370884"/>
                <a:gd name="connsiteX6" fmla="*/ 10464 w 531482"/>
                <a:gd name="connsiteY6" fmla="*/ 105740 h 370884"/>
                <a:gd name="connsiteX7" fmla="*/ 97142 w 531482"/>
                <a:gd name="connsiteY7" fmla="*/ 7632 h 370884"/>
                <a:gd name="connsiteX8" fmla="*/ 441947 w 531482"/>
                <a:gd name="connsiteY8" fmla="*/ 12 h 370884"/>
                <a:gd name="connsiteX9" fmla="*/ 449567 w 531482"/>
                <a:gd name="connsiteY9" fmla="*/ 12 h 370884"/>
                <a:gd name="connsiteX10" fmla="*/ 530529 w 531482"/>
                <a:gd name="connsiteY10" fmla="*/ 118122 h 37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1482" h="370884">
                  <a:moveTo>
                    <a:pt x="530529" y="118122"/>
                  </a:moveTo>
                  <a:lnTo>
                    <a:pt x="512432" y="273380"/>
                  </a:lnTo>
                  <a:cubicBezTo>
                    <a:pt x="505764" y="335292"/>
                    <a:pt x="458139" y="379107"/>
                    <a:pt x="410514" y="369582"/>
                  </a:cubicBezTo>
                  <a:lnTo>
                    <a:pt x="324789" y="352437"/>
                  </a:lnTo>
                  <a:lnTo>
                    <a:pt x="67614" y="301002"/>
                  </a:lnTo>
                  <a:cubicBezTo>
                    <a:pt x="23799" y="292430"/>
                    <a:pt x="-5728" y="241947"/>
                    <a:pt x="939" y="184797"/>
                  </a:cubicBezTo>
                  <a:lnTo>
                    <a:pt x="10464" y="105740"/>
                  </a:lnTo>
                  <a:cubicBezTo>
                    <a:pt x="17132" y="51447"/>
                    <a:pt x="54279" y="9537"/>
                    <a:pt x="97142" y="7632"/>
                  </a:cubicBezTo>
                  <a:lnTo>
                    <a:pt x="441947" y="12"/>
                  </a:lnTo>
                  <a:lnTo>
                    <a:pt x="449567" y="12"/>
                  </a:lnTo>
                  <a:cubicBezTo>
                    <a:pt x="499097" y="-940"/>
                    <a:pt x="538149" y="54305"/>
                    <a:pt x="530529" y="118122"/>
                  </a:cubicBezTo>
                  <a:close/>
                </a:path>
              </a:pathLst>
            </a:custGeom>
            <a:solidFill>
              <a:srgbClr val="3B5A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42B8A47-BD95-470B-BFC9-21D3C9DF1F21}"/>
                </a:ext>
              </a:extLst>
            </p:cNvPr>
            <p:cNvSpPr/>
            <p:nvPr/>
          </p:nvSpPr>
          <p:spPr>
            <a:xfrm>
              <a:off x="11627600" y="837976"/>
              <a:ext cx="534944" cy="377226"/>
            </a:xfrm>
            <a:custGeom>
              <a:avLst/>
              <a:gdLst>
                <a:gd name="connsiteX0" fmla="*/ 132342 w 534944"/>
                <a:gd name="connsiteY0" fmla="*/ 375348 h 377226"/>
                <a:gd name="connsiteX1" fmla="*/ 472384 w 534944"/>
                <a:gd name="connsiteY1" fmla="*/ 291528 h 377226"/>
                <a:gd name="connsiteX2" fmla="*/ 533345 w 534944"/>
                <a:gd name="connsiteY2" fmla="*/ 172465 h 377226"/>
                <a:gd name="connsiteX3" fmla="*/ 520962 w 534944"/>
                <a:gd name="connsiteY3" fmla="*/ 94360 h 377226"/>
                <a:gd name="connsiteX4" fmla="*/ 429522 w 534944"/>
                <a:gd name="connsiteY4" fmla="*/ 62 h 377226"/>
                <a:gd name="connsiteX5" fmla="*/ 77097 w 534944"/>
                <a:gd name="connsiteY5" fmla="*/ 7682 h 377226"/>
                <a:gd name="connsiteX6" fmla="*/ 1850 w 534944"/>
                <a:gd name="connsiteY6" fmla="*/ 128650 h 377226"/>
                <a:gd name="connsiteX7" fmla="*/ 26615 w 534944"/>
                <a:gd name="connsiteY7" fmla="*/ 282003 h 377226"/>
                <a:gd name="connsiteX8" fmla="*/ 132342 w 534944"/>
                <a:gd name="connsiteY8" fmla="*/ 375348 h 37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4944" h="377226">
                  <a:moveTo>
                    <a:pt x="132342" y="375348"/>
                  </a:moveTo>
                  <a:lnTo>
                    <a:pt x="472384" y="291528"/>
                  </a:lnTo>
                  <a:cubicBezTo>
                    <a:pt x="515247" y="281050"/>
                    <a:pt x="541917" y="228662"/>
                    <a:pt x="533345" y="172465"/>
                  </a:cubicBezTo>
                  <a:lnTo>
                    <a:pt x="520962" y="94360"/>
                  </a:lnTo>
                  <a:cubicBezTo>
                    <a:pt x="512390" y="40067"/>
                    <a:pt x="472384" y="-1843"/>
                    <a:pt x="429522" y="62"/>
                  </a:cubicBezTo>
                  <a:lnTo>
                    <a:pt x="77097" y="7682"/>
                  </a:lnTo>
                  <a:cubicBezTo>
                    <a:pt x="26615" y="8635"/>
                    <a:pt x="-8628" y="64832"/>
                    <a:pt x="1850" y="128650"/>
                  </a:cubicBezTo>
                  <a:lnTo>
                    <a:pt x="26615" y="282003"/>
                  </a:lnTo>
                  <a:cubicBezTo>
                    <a:pt x="37092" y="344867"/>
                    <a:pt x="84717" y="386778"/>
                    <a:pt x="132342" y="375348"/>
                  </a:cubicBezTo>
                  <a:close/>
                </a:path>
              </a:pathLst>
            </a:custGeom>
            <a:solidFill>
              <a:srgbClr val="3B5A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B8687AF-15A5-4B0A-827A-6F4B156337D7}"/>
                </a:ext>
              </a:extLst>
            </p:cNvPr>
            <p:cNvSpPr/>
            <p:nvPr/>
          </p:nvSpPr>
          <p:spPr>
            <a:xfrm>
              <a:off x="11402755" y="2243928"/>
              <a:ext cx="730574" cy="1363980"/>
            </a:xfrm>
            <a:custGeom>
              <a:avLst/>
              <a:gdLst>
                <a:gd name="connsiteX0" fmla="*/ 506730 w 730574"/>
                <a:gd name="connsiteY0" fmla="*/ 1363980 h 1363980"/>
                <a:gd name="connsiteX1" fmla="*/ 223838 w 730574"/>
                <a:gd name="connsiteY1" fmla="*/ 1363980 h 1363980"/>
                <a:gd name="connsiteX2" fmla="*/ 0 w 730574"/>
                <a:gd name="connsiteY2" fmla="*/ 1140143 h 1363980"/>
                <a:gd name="connsiteX3" fmla="*/ 0 w 730574"/>
                <a:gd name="connsiteY3" fmla="*/ 0 h 1363980"/>
                <a:gd name="connsiteX4" fmla="*/ 730567 w 730574"/>
                <a:gd name="connsiteY4" fmla="*/ 0 h 1363980"/>
                <a:gd name="connsiteX5" fmla="*/ 730567 w 730574"/>
                <a:gd name="connsiteY5" fmla="*/ 1139190 h 1363980"/>
                <a:gd name="connsiteX6" fmla="*/ 506730 w 730574"/>
                <a:gd name="connsiteY6" fmla="*/ 1363980 h 1363980"/>
                <a:gd name="connsiteX7" fmla="*/ 506730 w 730574"/>
                <a:gd name="connsiteY7" fmla="*/ 136398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0574" h="1363980">
                  <a:moveTo>
                    <a:pt x="506730" y="1363980"/>
                  </a:moveTo>
                  <a:lnTo>
                    <a:pt x="223838" y="1363980"/>
                  </a:lnTo>
                  <a:cubicBezTo>
                    <a:pt x="100013" y="1363980"/>
                    <a:pt x="0" y="1263968"/>
                    <a:pt x="0" y="1140143"/>
                  </a:cubicBezTo>
                  <a:lnTo>
                    <a:pt x="0" y="0"/>
                  </a:lnTo>
                  <a:lnTo>
                    <a:pt x="730567" y="0"/>
                  </a:lnTo>
                  <a:lnTo>
                    <a:pt x="730567" y="1139190"/>
                  </a:lnTo>
                  <a:cubicBezTo>
                    <a:pt x="731520" y="1263015"/>
                    <a:pt x="631507" y="1363980"/>
                    <a:pt x="506730" y="1363980"/>
                  </a:cubicBezTo>
                  <a:cubicBezTo>
                    <a:pt x="507682" y="1363980"/>
                    <a:pt x="506730" y="1363980"/>
                    <a:pt x="506730" y="1363980"/>
                  </a:cubicBezTo>
                  <a:close/>
                </a:path>
              </a:pathLst>
            </a:custGeom>
            <a:solidFill>
              <a:srgbClr val="5455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DD1B82C-D544-458A-B76A-8BD0748C94F4}"/>
                </a:ext>
              </a:extLst>
            </p:cNvPr>
            <p:cNvSpPr/>
            <p:nvPr/>
          </p:nvSpPr>
          <p:spPr>
            <a:xfrm>
              <a:off x="7715627" y="2295364"/>
              <a:ext cx="730567" cy="1363979"/>
            </a:xfrm>
            <a:custGeom>
              <a:avLst/>
              <a:gdLst>
                <a:gd name="connsiteX0" fmla="*/ 730568 w 730567"/>
                <a:gd name="connsiteY0" fmla="*/ 0 h 1363979"/>
                <a:gd name="connsiteX1" fmla="*/ 730568 w 730567"/>
                <a:gd name="connsiteY1" fmla="*/ 1140142 h 1363979"/>
                <a:gd name="connsiteX2" fmla="*/ 506730 w 730567"/>
                <a:gd name="connsiteY2" fmla="*/ 1363980 h 1363979"/>
                <a:gd name="connsiteX3" fmla="*/ 223838 w 730567"/>
                <a:gd name="connsiteY3" fmla="*/ 1363980 h 1363979"/>
                <a:gd name="connsiteX4" fmla="*/ 0 w 730567"/>
                <a:gd name="connsiteY4" fmla="*/ 1142048 h 1363979"/>
                <a:gd name="connsiteX5" fmla="*/ 0 w 730567"/>
                <a:gd name="connsiteY5" fmla="*/ 0 h 1363979"/>
                <a:gd name="connsiteX6" fmla="*/ 730568 w 730567"/>
                <a:gd name="connsiteY6" fmla="*/ 0 h 136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0567" h="1363979">
                  <a:moveTo>
                    <a:pt x="730568" y="0"/>
                  </a:moveTo>
                  <a:lnTo>
                    <a:pt x="730568" y="1140142"/>
                  </a:lnTo>
                  <a:cubicBezTo>
                    <a:pt x="730568" y="1263967"/>
                    <a:pt x="630555" y="1363980"/>
                    <a:pt x="506730" y="1363980"/>
                  </a:cubicBezTo>
                  <a:lnTo>
                    <a:pt x="223838" y="1363980"/>
                  </a:lnTo>
                  <a:cubicBezTo>
                    <a:pt x="100965" y="1363980"/>
                    <a:pt x="0" y="1264920"/>
                    <a:pt x="0" y="1142048"/>
                  </a:cubicBezTo>
                  <a:lnTo>
                    <a:pt x="0" y="0"/>
                  </a:lnTo>
                  <a:lnTo>
                    <a:pt x="730568" y="0"/>
                  </a:lnTo>
                  <a:close/>
                </a:path>
              </a:pathLst>
            </a:custGeom>
            <a:solidFill>
              <a:srgbClr val="5455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04473A2-0F98-4F82-808A-3A41A118AB2F}"/>
                </a:ext>
              </a:extLst>
            </p:cNvPr>
            <p:cNvSpPr/>
            <p:nvPr/>
          </p:nvSpPr>
          <p:spPr>
            <a:xfrm>
              <a:off x="7543085" y="13093"/>
              <a:ext cx="4677954" cy="3124345"/>
            </a:xfrm>
            <a:custGeom>
              <a:avLst/>
              <a:gdLst>
                <a:gd name="connsiteX0" fmla="*/ 4677867 w 4677954"/>
                <a:gd name="connsiteY0" fmla="*/ 2748996 h 3124345"/>
                <a:gd name="connsiteX1" fmla="*/ 4408310 w 4677954"/>
                <a:gd name="connsiteY1" fmla="*/ 3031888 h 3124345"/>
                <a:gd name="connsiteX2" fmla="*/ 3859670 w 4677954"/>
                <a:gd name="connsiteY2" fmla="*/ 3044271 h 3124345"/>
                <a:gd name="connsiteX3" fmla="*/ 1115517 w 4677954"/>
                <a:gd name="connsiteY3" fmla="*/ 3106183 h 3124345"/>
                <a:gd name="connsiteX4" fmla="*/ 902157 w 4677954"/>
                <a:gd name="connsiteY4" fmla="*/ 3110946 h 3124345"/>
                <a:gd name="connsiteX5" fmla="*/ 673557 w 4677954"/>
                <a:gd name="connsiteY5" fmla="*/ 3115708 h 3124345"/>
                <a:gd name="connsiteX6" fmla="*/ 299225 w 4677954"/>
                <a:gd name="connsiteY6" fmla="*/ 3124281 h 3124345"/>
                <a:gd name="connsiteX7" fmla="*/ 172542 w 4677954"/>
                <a:gd name="connsiteY7" fmla="*/ 3096658 h 3124345"/>
                <a:gd name="connsiteX8" fmla="*/ 150635 w 4677954"/>
                <a:gd name="connsiteY8" fmla="*/ 3084276 h 3124345"/>
                <a:gd name="connsiteX9" fmla="*/ 16332 w 4677954"/>
                <a:gd name="connsiteY9" fmla="*/ 2854723 h 3124345"/>
                <a:gd name="connsiteX10" fmla="*/ 140 w 4677954"/>
                <a:gd name="connsiteY10" fmla="*/ 2136538 h 3124345"/>
                <a:gd name="connsiteX11" fmla="*/ 205880 w 4677954"/>
                <a:gd name="connsiteY11" fmla="*/ 1638381 h 3124345"/>
                <a:gd name="connsiteX12" fmla="*/ 334467 w 4677954"/>
                <a:gd name="connsiteY12" fmla="*/ 1267858 h 3124345"/>
                <a:gd name="connsiteX13" fmla="*/ 384950 w 4677954"/>
                <a:gd name="connsiteY13" fmla="*/ 1123078 h 3124345"/>
                <a:gd name="connsiteX14" fmla="*/ 452577 w 4677954"/>
                <a:gd name="connsiteY14" fmla="*/ 916386 h 3124345"/>
                <a:gd name="connsiteX15" fmla="*/ 653555 w 4677954"/>
                <a:gd name="connsiteY15" fmla="*/ 288688 h 3124345"/>
                <a:gd name="connsiteX16" fmla="*/ 991692 w 4677954"/>
                <a:gd name="connsiteY16" fmla="*/ 59136 h 3124345"/>
                <a:gd name="connsiteX17" fmla="*/ 3294837 w 4677954"/>
                <a:gd name="connsiteY17" fmla="*/ 6748 h 3124345"/>
                <a:gd name="connsiteX18" fmla="*/ 3579635 w 4677954"/>
                <a:gd name="connsiteY18" fmla="*/ 81 h 3124345"/>
                <a:gd name="connsiteX19" fmla="*/ 3914915 w 4677954"/>
                <a:gd name="connsiteY19" fmla="*/ 190581 h 3124345"/>
                <a:gd name="connsiteX20" fmla="*/ 3927297 w 4677954"/>
                <a:gd name="connsiteY20" fmla="*/ 214393 h 3124345"/>
                <a:gd name="connsiteX21" fmla="*/ 4156850 w 4677954"/>
                <a:gd name="connsiteY21" fmla="*/ 832566 h 3124345"/>
                <a:gd name="connsiteX22" fmla="*/ 4233050 w 4677954"/>
                <a:gd name="connsiteY22" fmla="*/ 1035448 h 3124345"/>
                <a:gd name="connsiteX23" fmla="*/ 4290200 w 4677954"/>
                <a:gd name="connsiteY23" fmla="*/ 1180228 h 3124345"/>
                <a:gd name="connsiteX24" fmla="*/ 4434027 w 4677954"/>
                <a:gd name="connsiteY24" fmla="*/ 1541226 h 3124345"/>
                <a:gd name="connsiteX25" fmla="*/ 4661675 w 4677954"/>
                <a:gd name="connsiteY25" fmla="*/ 2028906 h 3124345"/>
                <a:gd name="connsiteX26" fmla="*/ 4677867 w 4677954"/>
                <a:gd name="connsiteY26" fmla="*/ 2748996 h 312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677954" h="3124345">
                  <a:moveTo>
                    <a:pt x="4677867" y="2748996"/>
                  </a:moveTo>
                  <a:cubicBezTo>
                    <a:pt x="4681677" y="2901396"/>
                    <a:pt x="4560710" y="3028078"/>
                    <a:pt x="4408310" y="3031888"/>
                  </a:cubicBezTo>
                  <a:lnTo>
                    <a:pt x="3859670" y="3044271"/>
                  </a:lnTo>
                  <a:lnTo>
                    <a:pt x="1115517" y="3106183"/>
                  </a:lnTo>
                  <a:lnTo>
                    <a:pt x="902157" y="3110946"/>
                  </a:lnTo>
                  <a:lnTo>
                    <a:pt x="673557" y="3115708"/>
                  </a:lnTo>
                  <a:lnTo>
                    <a:pt x="299225" y="3124281"/>
                  </a:lnTo>
                  <a:cubicBezTo>
                    <a:pt x="255410" y="3125233"/>
                    <a:pt x="211595" y="3115708"/>
                    <a:pt x="172542" y="3096658"/>
                  </a:cubicBezTo>
                  <a:cubicBezTo>
                    <a:pt x="164922" y="3092848"/>
                    <a:pt x="157302" y="3089038"/>
                    <a:pt x="150635" y="3084276"/>
                  </a:cubicBezTo>
                  <a:cubicBezTo>
                    <a:pt x="69672" y="3035698"/>
                    <a:pt x="19190" y="2949021"/>
                    <a:pt x="16332" y="2854723"/>
                  </a:cubicBezTo>
                  <a:lnTo>
                    <a:pt x="140" y="2136538"/>
                  </a:lnTo>
                  <a:cubicBezTo>
                    <a:pt x="-3670" y="1947943"/>
                    <a:pt x="70625" y="1767921"/>
                    <a:pt x="205880" y="1638381"/>
                  </a:cubicBezTo>
                  <a:lnTo>
                    <a:pt x="334467" y="1267858"/>
                  </a:lnTo>
                  <a:lnTo>
                    <a:pt x="384950" y="1123078"/>
                  </a:lnTo>
                  <a:lnTo>
                    <a:pt x="452577" y="916386"/>
                  </a:lnTo>
                  <a:lnTo>
                    <a:pt x="653555" y="288688"/>
                  </a:lnTo>
                  <a:cubicBezTo>
                    <a:pt x="711657" y="152481"/>
                    <a:pt x="843102" y="61993"/>
                    <a:pt x="991692" y="59136"/>
                  </a:cubicBezTo>
                  <a:lnTo>
                    <a:pt x="3294837" y="6748"/>
                  </a:lnTo>
                  <a:lnTo>
                    <a:pt x="3579635" y="81"/>
                  </a:lnTo>
                  <a:cubicBezTo>
                    <a:pt x="3717747" y="-2777"/>
                    <a:pt x="3846335" y="70566"/>
                    <a:pt x="3914915" y="190581"/>
                  </a:cubicBezTo>
                  <a:cubicBezTo>
                    <a:pt x="3919677" y="198201"/>
                    <a:pt x="3923487" y="206773"/>
                    <a:pt x="3927297" y="214393"/>
                  </a:cubicBezTo>
                  <a:lnTo>
                    <a:pt x="4156850" y="832566"/>
                  </a:lnTo>
                  <a:lnTo>
                    <a:pt x="4233050" y="1035448"/>
                  </a:lnTo>
                  <a:lnTo>
                    <a:pt x="4290200" y="1180228"/>
                  </a:lnTo>
                  <a:lnTo>
                    <a:pt x="4434027" y="1541226"/>
                  </a:lnTo>
                  <a:cubicBezTo>
                    <a:pt x="4574998" y="1665051"/>
                    <a:pt x="4656912" y="1841263"/>
                    <a:pt x="4661675" y="2028906"/>
                  </a:cubicBezTo>
                  <a:lnTo>
                    <a:pt x="4677867" y="2748996"/>
                  </a:lnTo>
                  <a:close/>
                </a:path>
              </a:pathLst>
            </a:custGeom>
            <a:solidFill>
              <a:srgbClr val="6A8E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925E89D-5D76-4464-A6AC-0F69FBF9181E}"/>
                </a:ext>
              </a:extLst>
            </p:cNvPr>
            <p:cNvSpPr/>
            <p:nvPr/>
          </p:nvSpPr>
          <p:spPr>
            <a:xfrm>
              <a:off x="8454723" y="2592532"/>
              <a:ext cx="274408" cy="274375"/>
            </a:xfrm>
            <a:custGeom>
              <a:avLst/>
              <a:gdLst>
                <a:gd name="connsiteX0" fmla="*/ 274364 w 274408"/>
                <a:gd name="connsiteY0" fmla="*/ 134314 h 274375"/>
                <a:gd name="connsiteX1" fmla="*/ 140062 w 274408"/>
                <a:gd name="connsiteY1" fmla="*/ 274331 h 274375"/>
                <a:gd name="connsiteX2" fmla="*/ 44 w 274408"/>
                <a:gd name="connsiteY2" fmla="*/ 140029 h 274375"/>
                <a:gd name="connsiteX3" fmla="*/ 134347 w 274408"/>
                <a:gd name="connsiteY3" fmla="*/ 11 h 274375"/>
                <a:gd name="connsiteX4" fmla="*/ 274364 w 274408"/>
                <a:gd name="connsiteY4" fmla="*/ 134314 h 27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08" h="274375">
                  <a:moveTo>
                    <a:pt x="274364" y="134314"/>
                  </a:moveTo>
                  <a:cubicBezTo>
                    <a:pt x="276269" y="209561"/>
                    <a:pt x="216262" y="272426"/>
                    <a:pt x="140062" y="274331"/>
                  </a:cubicBezTo>
                  <a:cubicBezTo>
                    <a:pt x="64814" y="276236"/>
                    <a:pt x="1949" y="216229"/>
                    <a:pt x="44" y="140029"/>
                  </a:cubicBezTo>
                  <a:cubicBezTo>
                    <a:pt x="-1861" y="64781"/>
                    <a:pt x="58147" y="1916"/>
                    <a:pt x="134347" y="11"/>
                  </a:cubicBezTo>
                  <a:cubicBezTo>
                    <a:pt x="210547" y="-941"/>
                    <a:pt x="273412" y="59066"/>
                    <a:pt x="274364" y="13431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B151BDF-30CC-4983-9B16-2AA284774D52}"/>
                </a:ext>
              </a:extLst>
            </p:cNvPr>
            <p:cNvSpPr/>
            <p:nvPr/>
          </p:nvSpPr>
          <p:spPr>
            <a:xfrm>
              <a:off x="10935985" y="2502045"/>
              <a:ext cx="274408" cy="274375"/>
            </a:xfrm>
            <a:custGeom>
              <a:avLst/>
              <a:gdLst>
                <a:gd name="connsiteX0" fmla="*/ 274364 w 274408"/>
                <a:gd name="connsiteY0" fmla="*/ 134314 h 274375"/>
                <a:gd name="connsiteX1" fmla="*/ 140061 w 274408"/>
                <a:gd name="connsiteY1" fmla="*/ 274331 h 274375"/>
                <a:gd name="connsiteX2" fmla="*/ 44 w 274408"/>
                <a:gd name="connsiteY2" fmla="*/ 140029 h 274375"/>
                <a:gd name="connsiteX3" fmla="*/ 134347 w 274408"/>
                <a:gd name="connsiteY3" fmla="*/ 11 h 274375"/>
                <a:gd name="connsiteX4" fmla="*/ 274364 w 274408"/>
                <a:gd name="connsiteY4" fmla="*/ 134314 h 27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408" h="274375">
                  <a:moveTo>
                    <a:pt x="274364" y="134314"/>
                  </a:moveTo>
                  <a:cubicBezTo>
                    <a:pt x="276269" y="209561"/>
                    <a:pt x="216261" y="272426"/>
                    <a:pt x="140061" y="274331"/>
                  </a:cubicBezTo>
                  <a:cubicBezTo>
                    <a:pt x="64814" y="276236"/>
                    <a:pt x="1949" y="216229"/>
                    <a:pt x="44" y="140029"/>
                  </a:cubicBezTo>
                  <a:cubicBezTo>
                    <a:pt x="-1861" y="64781"/>
                    <a:pt x="58147" y="1916"/>
                    <a:pt x="134347" y="11"/>
                  </a:cubicBezTo>
                  <a:cubicBezTo>
                    <a:pt x="210547" y="-941"/>
                    <a:pt x="273411" y="59066"/>
                    <a:pt x="274364" y="13431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D73E002-39A2-47D1-BA99-407271622760}"/>
                </a:ext>
              </a:extLst>
            </p:cNvPr>
            <p:cNvSpPr/>
            <p:nvPr/>
          </p:nvSpPr>
          <p:spPr>
            <a:xfrm>
              <a:off x="8112033" y="292195"/>
              <a:ext cx="3489540" cy="1282136"/>
            </a:xfrm>
            <a:custGeom>
              <a:avLst/>
              <a:gdLst>
                <a:gd name="connsiteX0" fmla="*/ 3481221 w 3489540"/>
                <a:gd name="connsiteY0" fmla="*/ 1083054 h 1282136"/>
                <a:gd name="connsiteX1" fmla="*/ 3171659 w 3489540"/>
                <a:gd name="connsiteY1" fmla="*/ 109598 h 1282136"/>
                <a:gd name="connsiteX2" fmla="*/ 3013544 w 3489540"/>
                <a:gd name="connsiteY2" fmla="*/ 61 h 1282136"/>
                <a:gd name="connsiteX3" fmla="*/ 425601 w 3489540"/>
                <a:gd name="connsiteY3" fmla="*/ 57211 h 1282136"/>
                <a:gd name="connsiteX4" fmla="*/ 272249 w 3489540"/>
                <a:gd name="connsiteY4" fmla="*/ 174368 h 1282136"/>
                <a:gd name="connsiteX5" fmla="*/ 6501 w 3489540"/>
                <a:gd name="connsiteY5" fmla="*/ 1160206 h 1282136"/>
                <a:gd name="connsiteX6" fmla="*/ 74129 w 3489540"/>
                <a:gd name="connsiteY6" fmla="*/ 1282126 h 1282136"/>
                <a:gd name="connsiteX7" fmla="*/ 3418356 w 3489540"/>
                <a:gd name="connsiteY7" fmla="*/ 1205926 h 1282136"/>
                <a:gd name="connsiteX8" fmla="*/ 3481221 w 3489540"/>
                <a:gd name="connsiteY8" fmla="*/ 1083054 h 128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9540" h="1282136">
                  <a:moveTo>
                    <a:pt x="3481221" y="1083054"/>
                  </a:moveTo>
                  <a:lnTo>
                    <a:pt x="3171659" y="109598"/>
                  </a:lnTo>
                  <a:cubicBezTo>
                    <a:pt x="3141179" y="41018"/>
                    <a:pt x="3079266" y="-1844"/>
                    <a:pt x="3013544" y="61"/>
                  </a:cubicBezTo>
                  <a:lnTo>
                    <a:pt x="425601" y="57211"/>
                  </a:lnTo>
                  <a:cubicBezTo>
                    <a:pt x="359879" y="59116"/>
                    <a:pt x="300824" y="103884"/>
                    <a:pt x="272249" y="174368"/>
                  </a:cubicBezTo>
                  <a:lnTo>
                    <a:pt x="6501" y="1160206"/>
                  </a:lnTo>
                  <a:cubicBezTo>
                    <a:pt x="-15406" y="1217356"/>
                    <a:pt x="20789" y="1283079"/>
                    <a:pt x="74129" y="1282126"/>
                  </a:cubicBezTo>
                  <a:lnTo>
                    <a:pt x="3418356" y="1205926"/>
                  </a:lnTo>
                  <a:cubicBezTo>
                    <a:pt x="3472649" y="1205926"/>
                    <a:pt x="3505986" y="1139251"/>
                    <a:pt x="3481221" y="1083054"/>
                  </a:cubicBezTo>
                  <a:close/>
                </a:path>
              </a:pathLst>
            </a:custGeom>
            <a:solidFill>
              <a:srgbClr val="1920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A202F45-56F7-4337-8238-0ACD48442824}"/>
                </a:ext>
              </a:extLst>
            </p:cNvPr>
            <p:cNvSpPr/>
            <p:nvPr/>
          </p:nvSpPr>
          <p:spPr>
            <a:xfrm>
              <a:off x="8814364" y="1929603"/>
              <a:ext cx="2110226" cy="996334"/>
            </a:xfrm>
            <a:custGeom>
              <a:avLst/>
              <a:gdLst>
                <a:gd name="connsiteX0" fmla="*/ 1888303 w 2110226"/>
                <a:gd name="connsiteY0" fmla="*/ 959168 h 996334"/>
                <a:gd name="connsiteX1" fmla="*/ 258575 w 2110226"/>
                <a:gd name="connsiteY1" fmla="*/ 996315 h 996334"/>
                <a:gd name="connsiteX2" fmla="*/ 59503 w 2110226"/>
                <a:gd name="connsiteY2" fmla="*/ 654368 h 996334"/>
                <a:gd name="connsiteX3" fmla="*/ 2353 w 2110226"/>
                <a:gd name="connsiteY3" fmla="*/ 213360 h 996334"/>
                <a:gd name="connsiteX4" fmla="*/ 55693 w 2110226"/>
                <a:gd name="connsiteY4" fmla="*/ 44768 h 996334"/>
                <a:gd name="connsiteX5" fmla="*/ 2048323 w 2110226"/>
                <a:gd name="connsiteY5" fmla="*/ 0 h 996334"/>
                <a:gd name="connsiteX6" fmla="*/ 2109283 w 2110226"/>
                <a:gd name="connsiteY6" fmla="*/ 165735 h 996334"/>
                <a:gd name="connsiteX7" fmla="*/ 2073088 w 2110226"/>
                <a:gd name="connsiteY7" fmla="*/ 608648 h 996334"/>
                <a:gd name="connsiteX8" fmla="*/ 1888303 w 2110226"/>
                <a:gd name="connsiteY8" fmla="*/ 959168 h 996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0226" h="996334">
                  <a:moveTo>
                    <a:pt x="1888303" y="959168"/>
                  </a:moveTo>
                  <a:lnTo>
                    <a:pt x="258575" y="996315"/>
                  </a:lnTo>
                  <a:cubicBezTo>
                    <a:pt x="168088" y="998220"/>
                    <a:pt x="86173" y="857250"/>
                    <a:pt x="59503" y="654368"/>
                  </a:cubicBezTo>
                  <a:lnTo>
                    <a:pt x="2353" y="213360"/>
                  </a:lnTo>
                  <a:cubicBezTo>
                    <a:pt x="-8125" y="128588"/>
                    <a:pt x="17593" y="45720"/>
                    <a:pt x="55693" y="44768"/>
                  </a:cubicBezTo>
                  <a:lnTo>
                    <a:pt x="2048323" y="0"/>
                  </a:lnTo>
                  <a:cubicBezTo>
                    <a:pt x="2086423" y="0"/>
                    <a:pt x="2115950" y="80963"/>
                    <a:pt x="2109283" y="165735"/>
                  </a:cubicBezTo>
                  <a:lnTo>
                    <a:pt x="2073088" y="608648"/>
                  </a:lnTo>
                  <a:cubicBezTo>
                    <a:pt x="2054990" y="812483"/>
                    <a:pt x="1978790" y="957263"/>
                    <a:pt x="1888303" y="959168"/>
                  </a:cubicBezTo>
                  <a:close/>
                </a:path>
              </a:pathLst>
            </a:custGeom>
            <a:solidFill>
              <a:srgbClr val="1920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11AF4A4-F7BE-45B6-85A8-CDCA804B1241}"/>
                </a:ext>
              </a:extLst>
            </p:cNvPr>
            <p:cNvSpPr/>
            <p:nvPr/>
          </p:nvSpPr>
          <p:spPr>
            <a:xfrm>
              <a:off x="8864342" y="2463003"/>
              <a:ext cx="2027872" cy="462934"/>
            </a:xfrm>
            <a:custGeom>
              <a:avLst/>
              <a:gdLst>
                <a:gd name="connsiteX0" fmla="*/ 208597 w 2027872"/>
                <a:gd name="connsiteY0" fmla="*/ 462915 h 462934"/>
                <a:gd name="connsiteX1" fmla="*/ 1839278 w 2027872"/>
                <a:gd name="connsiteY1" fmla="*/ 425768 h 462934"/>
                <a:gd name="connsiteX2" fmla="*/ 2022157 w 2027872"/>
                <a:gd name="connsiteY2" fmla="*/ 75248 h 462934"/>
                <a:gd name="connsiteX3" fmla="*/ 2027873 w 2027872"/>
                <a:gd name="connsiteY3" fmla="*/ 0 h 462934"/>
                <a:gd name="connsiteX4" fmla="*/ 0 w 2027872"/>
                <a:gd name="connsiteY4" fmla="*/ 45720 h 462934"/>
                <a:gd name="connsiteX5" fmla="*/ 9525 w 2027872"/>
                <a:gd name="connsiteY5" fmla="*/ 120968 h 462934"/>
                <a:gd name="connsiteX6" fmla="*/ 208597 w 2027872"/>
                <a:gd name="connsiteY6" fmla="*/ 462915 h 46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872" h="462934">
                  <a:moveTo>
                    <a:pt x="208597" y="462915"/>
                  </a:moveTo>
                  <a:lnTo>
                    <a:pt x="1839278" y="425768"/>
                  </a:lnTo>
                  <a:cubicBezTo>
                    <a:pt x="1929765" y="423863"/>
                    <a:pt x="2005965" y="279083"/>
                    <a:pt x="2022157" y="75248"/>
                  </a:cubicBezTo>
                  <a:lnTo>
                    <a:pt x="2027873" y="0"/>
                  </a:lnTo>
                  <a:lnTo>
                    <a:pt x="0" y="45720"/>
                  </a:lnTo>
                  <a:lnTo>
                    <a:pt x="9525" y="120968"/>
                  </a:lnTo>
                  <a:cubicBezTo>
                    <a:pt x="35242" y="323850"/>
                    <a:pt x="117157" y="464820"/>
                    <a:pt x="208597" y="462915"/>
                  </a:cubicBezTo>
                  <a:close/>
                </a:path>
              </a:pathLst>
            </a:custGeom>
            <a:solidFill>
              <a:srgbClr val="374B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17ACC53-2C76-4FCD-A446-DD6189234464}"/>
                </a:ext>
              </a:extLst>
            </p:cNvPr>
            <p:cNvSpPr/>
            <p:nvPr/>
          </p:nvSpPr>
          <p:spPr>
            <a:xfrm>
              <a:off x="8996624" y="2107721"/>
              <a:ext cx="112630" cy="681990"/>
            </a:xfrm>
            <a:custGeom>
              <a:avLst/>
              <a:gdLst>
                <a:gd name="connsiteX0" fmla="*/ 64885 w 112630"/>
                <a:gd name="connsiteY0" fmla="*/ 681990 h 681990"/>
                <a:gd name="connsiteX1" fmla="*/ 10593 w 112630"/>
                <a:gd name="connsiteY1" fmla="*/ 564832 h 681990"/>
                <a:gd name="connsiteX2" fmla="*/ 115 w 112630"/>
                <a:gd name="connsiteY2" fmla="*/ 119063 h 681990"/>
                <a:gd name="connsiteX3" fmla="*/ 48693 w 112630"/>
                <a:gd name="connsiteY3" fmla="*/ 0 h 681990"/>
                <a:gd name="connsiteX4" fmla="*/ 102985 w 112630"/>
                <a:gd name="connsiteY4" fmla="*/ 117157 h 681990"/>
                <a:gd name="connsiteX5" fmla="*/ 112510 w 112630"/>
                <a:gd name="connsiteY5" fmla="*/ 562928 h 681990"/>
                <a:gd name="connsiteX6" fmla="*/ 64885 w 112630"/>
                <a:gd name="connsiteY6" fmla="*/ 681990 h 6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630" h="681990">
                  <a:moveTo>
                    <a:pt x="64885" y="681990"/>
                  </a:moveTo>
                  <a:cubicBezTo>
                    <a:pt x="36310" y="681990"/>
                    <a:pt x="12498" y="630555"/>
                    <a:pt x="10593" y="564832"/>
                  </a:cubicBezTo>
                  <a:lnTo>
                    <a:pt x="115" y="119063"/>
                  </a:lnTo>
                  <a:cubicBezTo>
                    <a:pt x="-1790" y="53340"/>
                    <a:pt x="20118" y="0"/>
                    <a:pt x="48693" y="0"/>
                  </a:cubicBezTo>
                  <a:cubicBezTo>
                    <a:pt x="77268" y="0"/>
                    <a:pt x="101080" y="51435"/>
                    <a:pt x="102985" y="117157"/>
                  </a:cubicBezTo>
                  <a:lnTo>
                    <a:pt x="112510" y="562928"/>
                  </a:lnTo>
                  <a:cubicBezTo>
                    <a:pt x="114415" y="627697"/>
                    <a:pt x="93460" y="681038"/>
                    <a:pt x="64885" y="681990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30DA9EE-0379-447C-BDA3-71590045ABDC}"/>
                </a:ext>
              </a:extLst>
            </p:cNvPr>
            <p:cNvSpPr/>
            <p:nvPr/>
          </p:nvSpPr>
          <p:spPr>
            <a:xfrm>
              <a:off x="9194828" y="2102959"/>
              <a:ext cx="113494" cy="681990"/>
            </a:xfrm>
            <a:custGeom>
              <a:avLst/>
              <a:gdLst>
                <a:gd name="connsiteX0" fmla="*/ 64801 w 113494"/>
                <a:gd name="connsiteY0" fmla="*/ 681990 h 681990"/>
                <a:gd name="connsiteX1" fmla="*/ 10509 w 113494"/>
                <a:gd name="connsiteY1" fmla="*/ 564832 h 681990"/>
                <a:gd name="connsiteX2" fmla="*/ 31 w 113494"/>
                <a:gd name="connsiteY2" fmla="*/ 119063 h 681990"/>
                <a:gd name="connsiteX3" fmla="*/ 48609 w 113494"/>
                <a:gd name="connsiteY3" fmla="*/ 0 h 681990"/>
                <a:gd name="connsiteX4" fmla="*/ 102901 w 113494"/>
                <a:gd name="connsiteY4" fmla="*/ 117157 h 681990"/>
                <a:gd name="connsiteX5" fmla="*/ 113379 w 113494"/>
                <a:gd name="connsiteY5" fmla="*/ 562928 h 681990"/>
                <a:gd name="connsiteX6" fmla="*/ 64801 w 113494"/>
                <a:gd name="connsiteY6" fmla="*/ 681990 h 6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4" h="681990">
                  <a:moveTo>
                    <a:pt x="64801" y="681990"/>
                  </a:moveTo>
                  <a:cubicBezTo>
                    <a:pt x="36226" y="681990"/>
                    <a:pt x="12414" y="629603"/>
                    <a:pt x="10509" y="564832"/>
                  </a:cubicBezTo>
                  <a:lnTo>
                    <a:pt x="31" y="119063"/>
                  </a:lnTo>
                  <a:cubicBezTo>
                    <a:pt x="-921" y="53340"/>
                    <a:pt x="20034" y="0"/>
                    <a:pt x="48609" y="0"/>
                  </a:cubicBezTo>
                  <a:cubicBezTo>
                    <a:pt x="77184" y="0"/>
                    <a:pt x="100996" y="51435"/>
                    <a:pt x="102901" y="117157"/>
                  </a:cubicBezTo>
                  <a:lnTo>
                    <a:pt x="113379" y="562928"/>
                  </a:lnTo>
                  <a:cubicBezTo>
                    <a:pt x="115284" y="627697"/>
                    <a:pt x="93376" y="681038"/>
                    <a:pt x="64801" y="681990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3813D563-26DB-49EC-8A12-4FFD0D108470}"/>
                </a:ext>
              </a:extLst>
            </p:cNvPr>
            <p:cNvSpPr/>
            <p:nvPr/>
          </p:nvSpPr>
          <p:spPr>
            <a:xfrm>
              <a:off x="9393817" y="2097243"/>
              <a:ext cx="113492" cy="683895"/>
            </a:xfrm>
            <a:custGeom>
              <a:avLst/>
              <a:gdLst>
                <a:gd name="connsiteX0" fmla="*/ 64885 w 113492"/>
                <a:gd name="connsiteY0" fmla="*/ 683895 h 683895"/>
                <a:gd name="connsiteX1" fmla="*/ 10593 w 113492"/>
                <a:gd name="connsiteY1" fmla="*/ 566738 h 683895"/>
                <a:gd name="connsiteX2" fmla="*/ 115 w 113492"/>
                <a:gd name="connsiteY2" fmla="*/ 120015 h 683895"/>
                <a:gd name="connsiteX3" fmla="*/ 48693 w 113492"/>
                <a:gd name="connsiteY3" fmla="*/ 0 h 683895"/>
                <a:gd name="connsiteX4" fmla="*/ 102985 w 113492"/>
                <a:gd name="connsiteY4" fmla="*/ 117158 h 683895"/>
                <a:gd name="connsiteX5" fmla="*/ 113463 w 113492"/>
                <a:gd name="connsiteY5" fmla="*/ 562928 h 683895"/>
                <a:gd name="connsiteX6" fmla="*/ 64885 w 113492"/>
                <a:gd name="connsiteY6" fmla="*/ 683895 h 6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2" h="683895">
                  <a:moveTo>
                    <a:pt x="64885" y="683895"/>
                  </a:moveTo>
                  <a:cubicBezTo>
                    <a:pt x="36310" y="683895"/>
                    <a:pt x="12498" y="632460"/>
                    <a:pt x="10593" y="566738"/>
                  </a:cubicBezTo>
                  <a:lnTo>
                    <a:pt x="115" y="120015"/>
                  </a:lnTo>
                  <a:cubicBezTo>
                    <a:pt x="-1790" y="54293"/>
                    <a:pt x="20118" y="953"/>
                    <a:pt x="48693" y="0"/>
                  </a:cubicBezTo>
                  <a:cubicBezTo>
                    <a:pt x="77268" y="0"/>
                    <a:pt x="101080" y="52388"/>
                    <a:pt x="102985" y="117158"/>
                  </a:cubicBezTo>
                  <a:lnTo>
                    <a:pt x="113463" y="562928"/>
                  </a:lnTo>
                  <a:cubicBezTo>
                    <a:pt x="114415" y="628650"/>
                    <a:pt x="92508" y="682943"/>
                    <a:pt x="64885" y="683895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3C427E2F-FB59-45CC-9509-8A2E9F2FC60D}"/>
                </a:ext>
              </a:extLst>
            </p:cNvPr>
            <p:cNvSpPr/>
            <p:nvPr/>
          </p:nvSpPr>
          <p:spPr>
            <a:xfrm>
              <a:off x="9591937" y="2093434"/>
              <a:ext cx="112625" cy="681990"/>
            </a:xfrm>
            <a:custGeom>
              <a:avLst/>
              <a:gdLst>
                <a:gd name="connsiteX0" fmla="*/ 64885 w 112625"/>
                <a:gd name="connsiteY0" fmla="*/ 681990 h 681990"/>
                <a:gd name="connsiteX1" fmla="*/ 10593 w 112625"/>
                <a:gd name="connsiteY1" fmla="*/ 564832 h 681990"/>
                <a:gd name="connsiteX2" fmla="*/ 115 w 112625"/>
                <a:gd name="connsiteY2" fmla="*/ 119063 h 681990"/>
                <a:gd name="connsiteX3" fmla="*/ 48693 w 112625"/>
                <a:gd name="connsiteY3" fmla="*/ 0 h 681990"/>
                <a:gd name="connsiteX4" fmla="*/ 102985 w 112625"/>
                <a:gd name="connsiteY4" fmla="*/ 117157 h 681990"/>
                <a:gd name="connsiteX5" fmla="*/ 112510 w 112625"/>
                <a:gd name="connsiteY5" fmla="*/ 562928 h 681990"/>
                <a:gd name="connsiteX6" fmla="*/ 64885 w 112625"/>
                <a:gd name="connsiteY6" fmla="*/ 681990 h 6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625" h="681990">
                  <a:moveTo>
                    <a:pt x="64885" y="681990"/>
                  </a:moveTo>
                  <a:cubicBezTo>
                    <a:pt x="36310" y="681990"/>
                    <a:pt x="12498" y="629603"/>
                    <a:pt x="10593" y="564832"/>
                  </a:cubicBezTo>
                  <a:lnTo>
                    <a:pt x="115" y="119063"/>
                  </a:lnTo>
                  <a:cubicBezTo>
                    <a:pt x="-1790" y="53340"/>
                    <a:pt x="20118" y="0"/>
                    <a:pt x="48693" y="0"/>
                  </a:cubicBezTo>
                  <a:cubicBezTo>
                    <a:pt x="77268" y="0"/>
                    <a:pt x="101080" y="51435"/>
                    <a:pt x="102985" y="117157"/>
                  </a:cubicBezTo>
                  <a:lnTo>
                    <a:pt x="112510" y="562928"/>
                  </a:lnTo>
                  <a:cubicBezTo>
                    <a:pt x="114415" y="628650"/>
                    <a:pt x="92508" y="681990"/>
                    <a:pt x="64885" y="681990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4BEBBC9-D23A-4BEE-A8AE-85988F17D21F}"/>
                </a:ext>
              </a:extLst>
            </p:cNvPr>
            <p:cNvSpPr/>
            <p:nvPr/>
          </p:nvSpPr>
          <p:spPr>
            <a:xfrm>
              <a:off x="9790141" y="2088671"/>
              <a:ext cx="113409" cy="682942"/>
            </a:xfrm>
            <a:custGeom>
              <a:avLst/>
              <a:gdLst>
                <a:gd name="connsiteX0" fmla="*/ 64801 w 113409"/>
                <a:gd name="connsiteY0" fmla="*/ 682943 h 682942"/>
                <a:gd name="connsiteX1" fmla="*/ 10509 w 113409"/>
                <a:gd name="connsiteY1" fmla="*/ 565785 h 682942"/>
                <a:gd name="connsiteX2" fmla="*/ 31 w 113409"/>
                <a:gd name="connsiteY2" fmla="*/ 120015 h 682942"/>
                <a:gd name="connsiteX3" fmla="*/ 48609 w 113409"/>
                <a:gd name="connsiteY3" fmla="*/ 0 h 682942"/>
                <a:gd name="connsiteX4" fmla="*/ 102901 w 113409"/>
                <a:gd name="connsiteY4" fmla="*/ 117157 h 682942"/>
                <a:gd name="connsiteX5" fmla="*/ 113379 w 113409"/>
                <a:gd name="connsiteY5" fmla="*/ 562928 h 682942"/>
                <a:gd name="connsiteX6" fmla="*/ 64801 w 113409"/>
                <a:gd name="connsiteY6" fmla="*/ 682943 h 68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09" h="682942">
                  <a:moveTo>
                    <a:pt x="64801" y="682943"/>
                  </a:moveTo>
                  <a:cubicBezTo>
                    <a:pt x="36226" y="682943"/>
                    <a:pt x="12414" y="631507"/>
                    <a:pt x="10509" y="565785"/>
                  </a:cubicBezTo>
                  <a:lnTo>
                    <a:pt x="31" y="120015"/>
                  </a:lnTo>
                  <a:cubicBezTo>
                    <a:pt x="-921" y="54293"/>
                    <a:pt x="20034" y="953"/>
                    <a:pt x="48609" y="0"/>
                  </a:cubicBezTo>
                  <a:cubicBezTo>
                    <a:pt x="77184" y="0"/>
                    <a:pt x="100996" y="52388"/>
                    <a:pt x="102901" y="117157"/>
                  </a:cubicBezTo>
                  <a:lnTo>
                    <a:pt x="113379" y="562928"/>
                  </a:lnTo>
                  <a:cubicBezTo>
                    <a:pt x="114331" y="628650"/>
                    <a:pt x="93376" y="681990"/>
                    <a:pt x="64801" y="682943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5E612C4-6083-4CCB-B628-3110F738A0A2}"/>
                </a:ext>
              </a:extLst>
            </p:cNvPr>
            <p:cNvSpPr/>
            <p:nvPr/>
          </p:nvSpPr>
          <p:spPr>
            <a:xfrm>
              <a:off x="9989124" y="2084861"/>
              <a:ext cx="113497" cy="681990"/>
            </a:xfrm>
            <a:custGeom>
              <a:avLst/>
              <a:gdLst>
                <a:gd name="connsiteX0" fmla="*/ 63937 w 113497"/>
                <a:gd name="connsiteY0" fmla="*/ 681990 h 681990"/>
                <a:gd name="connsiteX1" fmla="*/ 9645 w 113497"/>
                <a:gd name="connsiteY1" fmla="*/ 564832 h 681990"/>
                <a:gd name="connsiteX2" fmla="*/ 120 w 113497"/>
                <a:gd name="connsiteY2" fmla="*/ 119063 h 681990"/>
                <a:gd name="connsiteX3" fmla="*/ 48697 w 113497"/>
                <a:gd name="connsiteY3" fmla="*/ 0 h 681990"/>
                <a:gd name="connsiteX4" fmla="*/ 102990 w 113497"/>
                <a:gd name="connsiteY4" fmla="*/ 117157 h 681990"/>
                <a:gd name="connsiteX5" fmla="*/ 113468 w 113497"/>
                <a:gd name="connsiteY5" fmla="*/ 561975 h 681990"/>
                <a:gd name="connsiteX6" fmla="*/ 63937 w 113497"/>
                <a:gd name="connsiteY6" fmla="*/ 681990 h 6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7" h="681990">
                  <a:moveTo>
                    <a:pt x="63937" y="681990"/>
                  </a:moveTo>
                  <a:cubicBezTo>
                    <a:pt x="35362" y="681990"/>
                    <a:pt x="11550" y="630555"/>
                    <a:pt x="9645" y="564832"/>
                  </a:cubicBezTo>
                  <a:lnTo>
                    <a:pt x="120" y="119063"/>
                  </a:lnTo>
                  <a:cubicBezTo>
                    <a:pt x="-1785" y="53340"/>
                    <a:pt x="19170" y="0"/>
                    <a:pt x="48697" y="0"/>
                  </a:cubicBezTo>
                  <a:cubicBezTo>
                    <a:pt x="77272" y="0"/>
                    <a:pt x="101085" y="51435"/>
                    <a:pt x="102990" y="117157"/>
                  </a:cubicBezTo>
                  <a:lnTo>
                    <a:pt x="113468" y="561975"/>
                  </a:lnTo>
                  <a:cubicBezTo>
                    <a:pt x="114420" y="627697"/>
                    <a:pt x="92512" y="681038"/>
                    <a:pt x="63937" y="681990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A7AA685-A6C4-447D-8255-995138274733}"/>
                </a:ext>
              </a:extLst>
            </p:cNvPr>
            <p:cNvSpPr/>
            <p:nvPr/>
          </p:nvSpPr>
          <p:spPr>
            <a:xfrm>
              <a:off x="10187249" y="2080099"/>
              <a:ext cx="112625" cy="681990"/>
            </a:xfrm>
            <a:custGeom>
              <a:avLst/>
              <a:gdLst>
                <a:gd name="connsiteX0" fmla="*/ 64885 w 112625"/>
                <a:gd name="connsiteY0" fmla="*/ 681990 h 681990"/>
                <a:gd name="connsiteX1" fmla="*/ 10593 w 112625"/>
                <a:gd name="connsiteY1" fmla="*/ 564832 h 681990"/>
                <a:gd name="connsiteX2" fmla="*/ 115 w 112625"/>
                <a:gd name="connsiteY2" fmla="*/ 119063 h 681990"/>
                <a:gd name="connsiteX3" fmla="*/ 48693 w 112625"/>
                <a:gd name="connsiteY3" fmla="*/ 0 h 681990"/>
                <a:gd name="connsiteX4" fmla="*/ 102985 w 112625"/>
                <a:gd name="connsiteY4" fmla="*/ 117157 h 681990"/>
                <a:gd name="connsiteX5" fmla="*/ 112510 w 112625"/>
                <a:gd name="connsiteY5" fmla="*/ 562928 h 681990"/>
                <a:gd name="connsiteX6" fmla="*/ 64885 w 112625"/>
                <a:gd name="connsiteY6" fmla="*/ 681990 h 68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625" h="681990">
                  <a:moveTo>
                    <a:pt x="64885" y="681990"/>
                  </a:moveTo>
                  <a:cubicBezTo>
                    <a:pt x="36310" y="681990"/>
                    <a:pt x="12498" y="629603"/>
                    <a:pt x="10593" y="564832"/>
                  </a:cubicBezTo>
                  <a:lnTo>
                    <a:pt x="115" y="119063"/>
                  </a:lnTo>
                  <a:cubicBezTo>
                    <a:pt x="-1790" y="53340"/>
                    <a:pt x="20118" y="0"/>
                    <a:pt x="48693" y="0"/>
                  </a:cubicBezTo>
                  <a:cubicBezTo>
                    <a:pt x="77268" y="0"/>
                    <a:pt x="101080" y="51435"/>
                    <a:pt x="102985" y="117157"/>
                  </a:cubicBezTo>
                  <a:lnTo>
                    <a:pt x="112510" y="562928"/>
                  </a:lnTo>
                  <a:cubicBezTo>
                    <a:pt x="114415" y="627697"/>
                    <a:pt x="92508" y="681990"/>
                    <a:pt x="64885" y="681990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B5627DD-BA12-4D11-B2D8-E8045F509DB5}"/>
                </a:ext>
              </a:extLst>
            </p:cNvPr>
            <p:cNvSpPr/>
            <p:nvPr/>
          </p:nvSpPr>
          <p:spPr>
            <a:xfrm>
              <a:off x="10385453" y="2075336"/>
              <a:ext cx="113410" cy="682942"/>
            </a:xfrm>
            <a:custGeom>
              <a:avLst/>
              <a:gdLst>
                <a:gd name="connsiteX0" fmla="*/ 64801 w 113410"/>
                <a:gd name="connsiteY0" fmla="*/ 682942 h 682942"/>
                <a:gd name="connsiteX1" fmla="*/ 10509 w 113410"/>
                <a:gd name="connsiteY1" fmla="*/ 565785 h 682942"/>
                <a:gd name="connsiteX2" fmla="*/ 31 w 113410"/>
                <a:gd name="connsiteY2" fmla="*/ 120015 h 682942"/>
                <a:gd name="connsiteX3" fmla="*/ 48609 w 113410"/>
                <a:gd name="connsiteY3" fmla="*/ 0 h 682942"/>
                <a:gd name="connsiteX4" fmla="*/ 102901 w 113410"/>
                <a:gd name="connsiteY4" fmla="*/ 117157 h 682942"/>
                <a:gd name="connsiteX5" fmla="*/ 113379 w 113410"/>
                <a:gd name="connsiteY5" fmla="*/ 562928 h 682942"/>
                <a:gd name="connsiteX6" fmla="*/ 64801 w 113410"/>
                <a:gd name="connsiteY6" fmla="*/ 682942 h 68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10" h="682942">
                  <a:moveTo>
                    <a:pt x="64801" y="682942"/>
                  </a:moveTo>
                  <a:cubicBezTo>
                    <a:pt x="36226" y="682942"/>
                    <a:pt x="12414" y="631507"/>
                    <a:pt x="10509" y="565785"/>
                  </a:cubicBezTo>
                  <a:lnTo>
                    <a:pt x="31" y="120015"/>
                  </a:lnTo>
                  <a:cubicBezTo>
                    <a:pt x="-921" y="54292"/>
                    <a:pt x="20034" y="953"/>
                    <a:pt x="48609" y="0"/>
                  </a:cubicBezTo>
                  <a:cubicBezTo>
                    <a:pt x="77184" y="0"/>
                    <a:pt x="100996" y="51435"/>
                    <a:pt x="102901" y="117157"/>
                  </a:cubicBezTo>
                  <a:lnTo>
                    <a:pt x="113379" y="562928"/>
                  </a:lnTo>
                  <a:cubicBezTo>
                    <a:pt x="114331" y="628650"/>
                    <a:pt x="93376" y="681990"/>
                    <a:pt x="64801" y="682942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C85AAAC-696D-4EB1-A789-62283F6572BB}"/>
                </a:ext>
              </a:extLst>
            </p:cNvPr>
            <p:cNvSpPr/>
            <p:nvPr/>
          </p:nvSpPr>
          <p:spPr>
            <a:xfrm>
              <a:off x="10584442" y="2071526"/>
              <a:ext cx="113492" cy="681989"/>
            </a:xfrm>
            <a:custGeom>
              <a:avLst/>
              <a:gdLst>
                <a:gd name="connsiteX0" fmla="*/ 63933 w 113492"/>
                <a:gd name="connsiteY0" fmla="*/ 681990 h 681989"/>
                <a:gd name="connsiteX1" fmla="*/ 9640 w 113492"/>
                <a:gd name="connsiteY1" fmla="*/ 564832 h 681989"/>
                <a:gd name="connsiteX2" fmla="*/ 115 w 113492"/>
                <a:gd name="connsiteY2" fmla="*/ 119063 h 681989"/>
                <a:gd name="connsiteX3" fmla="*/ 48693 w 113492"/>
                <a:gd name="connsiteY3" fmla="*/ 0 h 681989"/>
                <a:gd name="connsiteX4" fmla="*/ 102985 w 113492"/>
                <a:gd name="connsiteY4" fmla="*/ 117157 h 681989"/>
                <a:gd name="connsiteX5" fmla="*/ 113463 w 113492"/>
                <a:gd name="connsiteY5" fmla="*/ 562927 h 681989"/>
                <a:gd name="connsiteX6" fmla="*/ 63933 w 113492"/>
                <a:gd name="connsiteY6" fmla="*/ 681990 h 68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92" h="681989">
                  <a:moveTo>
                    <a:pt x="63933" y="681990"/>
                  </a:moveTo>
                  <a:cubicBezTo>
                    <a:pt x="35358" y="681990"/>
                    <a:pt x="11545" y="629602"/>
                    <a:pt x="9640" y="564832"/>
                  </a:cubicBezTo>
                  <a:lnTo>
                    <a:pt x="115" y="119063"/>
                  </a:lnTo>
                  <a:cubicBezTo>
                    <a:pt x="-1790" y="53340"/>
                    <a:pt x="20118" y="0"/>
                    <a:pt x="48693" y="0"/>
                  </a:cubicBezTo>
                  <a:cubicBezTo>
                    <a:pt x="77268" y="0"/>
                    <a:pt x="101080" y="51435"/>
                    <a:pt x="102985" y="117157"/>
                  </a:cubicBezTo>
                  <a:lnTo>
                    <a:pt x="113463" y="562927"/>
                  </a:lnTo>
                  <a:cubicBezTo>
                    <a:pt x="114415" y="627697"/>
                    <a:pt x="92508" y="681038"/>
                    <a:pt x="63933" y="681990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CBF825D8-F082-44C4-B2BC-737F48B40564}"/>
                </a:ext>
              </a:extLst>
            </p:cNvPr>
            <p:cNvSpPr/>
            <p:nvPr/>
          </p:nvSpPr>
          <p:spPr>
            <a:xfrm>
              <a:off x="7797948" y="1978139"/>
              <a:ext cx="954536" cy="498275"/>
            </a:xfrm>
            <a:custGeom>
              <a:avLst/>
              <a:gdLst>
                <a:gd name="connsiteX0" fmla="*/ 856844 w 954536"/>
                <a:gd name="connsiteY0" fmla="*/ 485817 h 498275"/>
                <a:gd name="connsiteX1" fmla="*/ 322492 w 954536"/>
                <a:gd name="connsiteY1" fmla="*/ 498200 h 498275"/>
                <a:gd name="connsiteX2" fmla="*/ 64364 w 954536"/>
                <a:gd name="connsiteY2" fmla="*/ 308652 h 498275"/>
                <a:gd name="connsiteX3" fmla="*/ 2452 w 954536"/>
                <a:gd name="connsiteY3" fmla="*/ 93387 h 498275"/>
                <a:gd name="connsiteX4" fmla="*/ 45314 w 954536"/>
                <a:gd name="connsiteY4" fmla="*/ 15282 h 498275"/>
                <a:gd name="connsiteX5" fmla="*/ 61507 w 954536"/>
                <a:gd name="connsiteY5" fmla="*/ 12425 h 498275"/>
                <a:gd name="connsiteX6" fmla="*/ 620624 w 954536"/>
                <a:gd name="connsiteY6" fmla="*/ 42 h 498275"/>
                <a:gd name="connsiteX7" fmla="*/ 867322 w 954536"/>
                <a:gd name="connsiteY7" fmla="*/ 160062 h 498275"/>
                <a:gd name="connsiteX8" fmla="*/ 946379 w 954536"/>
                <a:gd name="connsiteY8" fmla="*/ 345800 h 498275"/>
                <a:gd name="connsiteX9" fmla="*/ 893992 w 954536"/>
                <a:gd name="connsiteY9" fmla="*/ 477245 h 498275"/>
                <a:gd name="connsiteX10" fmla="*/ 856844 w 954536"/>
                <a:gd name="connsiteY10" fmla="*/ 485817 h 49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4536" h="498275">
                  <a:moveTo>
                    <a:pt x="856844" y="485817"/>
                  </a:moveTo>
                  <a:lnTo>
                    <a:pt x="322492" y="498200"/>
                  </a:lnTo>
                  <a:cubicBezTo>
                    <a:pt x="203429" y="501057"/>
                    <a:pt x="97702" y="422952"/>
                    <a:pt x="64364" y="308652"/>
                  </a:cubicBezTo>
                  <a:lnTo>
                    <a:pt x="2452" y="93387"/>
                  </a:lnTo>
                  <a:cubicBezTo>
                    <a:pt x="-7073" y="60050"/>
                    <a:pt x="11977" y="24807"/>
                    <a:pt x="45314" y="15282"/>
                  </a:cubicBezTo>
                  <a:cubicBezTo>
                    <a:pt x="50077" y="13377"/>
                    <a:pt x="55792" y="13377"/>
                    <a:pt x="61507" y="12425"/>
                  </a:cubicBezTo>
                  <a:lnTo>
                    <a:pt x="620624" y="42"/>
                  </a:lnTo>
                  <a:cubicBezTo>
                    <a:pt x="727304" y="-1863"/>
                    <a:pt x="825412" y="61002"/>
                    <a:pt x="867322" y="160062"/>
                  </a:cubicBezTo>
                  <a:lnTo>
                    <a:pt x="946379" y="345800"/>
                  </a:lnTo>
                  <a:cubicBezTo>
                    <a:pt x="968287" y="396282"/>
                    <a:pt x="944474" y="455337"/>
                    <a:pt x="893992" y="477245"/>
                  </a:cubicBezTo>
                  <a:cubicBezTo>
                    <a:pt x="882562" y="482960"/>
                    <a:pt x="870179" y="485817"/>
                    <a:pt x="856844" y="4858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D723D8E-4DF0-495B-A53F-EA47141AD776}"/>
                </a:ext>
              </a:extLst>
            </p:cNvPr>
            <p:cNvSpPr/>
            <p:nvPr/>
          </p:nvSpPr>
          <p:spPr>
            <a:xfrm>
              <a:off x="7797442" y="2018186"/>
              <a:ext cx="955472" cy="459180"/>
            </a:xfrm>
            <a:custGeom>
              <a:avLst/>
              <a:gdLst>
                <a:gd name="connsiteX0" fmla="*/ 942123 w 955472"/>
                <a:gd name="connsiteY0" fmla="*/ 294322 h 459180"/>
                <a:gd name="connsiteX1" fmla="*/ 855445 w 955472"/>
                <a:gd name="connsiteY1" fmla="*/ 348615 h 459180"/>
                <a:gd name="connsiteX2" fmla="*/ 320140 w 955472"/>
                <a:gd name="connsiteY2" fmla="*/ 360997 h 459180"/>
                <a:gd name="connsiteX3" fmla="*/ 62013 w 955472"/>
                <a:gd name="connsiteY3" fmla="*/ 171450 h 459180"/>
                <a:gd name="connsiteX4" fmla="*/ 12483 w 955472"/>
                <a:gd name="connsiteY4" fmla="*/ 0 h 459180"/>
                <a:gd name="connsiteX5" fmla="*/ 2005 w 955472"/>
                <a:gd name="connsiteY5" fmla="*/ 55245 h 459180"/>
                <a:gd name="connsiteX6" fmla="*/ 63918 w 955472"/>
                <a:gd name="connsiteY6" fmla="*/ 269557 h 459180"/>
                <a:gd name="connsiteX7" fmla="*/ 322045 w 955472"/>
                <a:gd name="connsiteY7" fmla="*/ 459105 h 459180"/>
                <a:gd name="connsiteX8" fmla="*/ 857350 w 955472"/>
                <a:gd name="connsiteY8" fmla="*/ 446722 h 459180"/>
                <a:gd name="connsiteX9" fmla="*/ 955458 w 955472"/>
                <a:gd name="connsiteY9" fmla="*/ 344805 h 459180"/>
                <a:gd name="connsiteX10" fmla="*/ 946885 w 955472"/>
                <a:gd name="connsiteY10" fmla="*/ 307657 h 459180"/>
                <a:gd name="connsiteX11" fmla="*/ 942123 w 955472"/>
                <a:gd name="connsiteY11" fmla="*/ 294322 h 4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72" h="459180">
                  <a:moveTo>
                    <a:pt x="942123" y="294322"/>
                  </a:moveTo>
                  <a:cubicBezTo>
                    <a:pt x="925930" y="326707"/>
                    <a:pt x="892593" y="347663"/>
                    <a:pt x="855445" y="348615"/>
                  </a:cubicBezTo>
                  <a:lnTo>
                    <a:pt x="320140" y="360997"/>
                  </a:lnTo>
                  <a:cubicBezTo>
                    <a:pt x="201078" y="363855"/>
                    <a:pt x="95350" y="285750"/>
                    <a:pt x="62013" y="171450"/>
                  </a:cubicBezTo>
                  <a:lnTo>
                    <a:pt x="12483" y="0"/>
                  </a:lnTo>
                  <a:cubicBezTo>
                    <a:pt x="1053" y="15240"/>
                    <a:pt x="-2757" y="36195"/>
                    <a:pt x="2005" y="55245"/>
                  </a:cubicBezTo>
                  <a:lnTo>
                    <a:pt x="63918" y="269557"/>
                  </a:lnTo>
                  <a:cubicBezTo>
                    <a:pt x="97255" y="383857"/>
                    <a:pt x="202983" y="461963"/>
                    <a:pt x="322045" y="459105"/>
                  </a:cubicBezTo>
                  <a:lnTo>
                    <a:pt x="857350" y="446722"/>
                  </a:lnTo>
                  <a:cubicBezTo>
                    <a:pt x="912595" y="445770"/>
                    <a:pt x="956410" y="400050"/>
                    <a:pt x="955458" y="344805"/>
                  </a:cubicBezTo>
                  <a:cubicBezTo>
                    <a:pt x="955458" y="331470"/>
                    <a:pt x="952600" y="319088"/>
                    <a:pt x="946885" y="307657"/>
                  </a:cubicBezTo>
                  <a:lnTo>
                    <a:pt x="942123" y="294322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D2D65A7-449F-4967-94E9-E5A2EEC47FDA}"/>
                </a:ext>
              </a:extLst>
            </p:cNvPr>
            <p:cNvSpPr/>
            <p:nvPr/>
          </p:nvSpPr>
          <p:spPr>
            <a:xfrm>
              <a:off x="7798471" y="1985801"/>
              <a:ext cx="598193" cy="489660"/>
            </a:xfrm>
            <a:custGeom>
              <a:avLst/>
              <a:gdLst>
                <a:gd name="connsiteX0" fmla="*/ 339114 w 598193"/>
                <a:gd name="connsiteY0" fmla="*/ 294322 h 489660"/>
                <a:gd name="connsiteX1" fmla="*/ 278154 w 598193"/>
                <a:gd name="connsiteY1" fmla="*/ 80010 h 489660"/>
                <a:gd name="connsiteX2" fmla="*/ 320064 w 598193"/>
                <a:gd name="connsiteY2" fmla="*/ 2857 h 489660"/>
                <a:gd name="connsiteX3" fmla="*/ 336256 w 598193"/>
                <a:gd name="connsiteY3" fmla="*/ 0 h 489660"/>
                <a:gd name="connsiteX4" fmla="*/ 60984 w 598193"/>
                <a:gd name="connsiteY4" fmla="*/ 5715 h 489660"/>
                <a:gd name="connsiteX5" fmla="*/ 24 w 598193"/>
                <a:gd name="connsiteY5" fmla="*/ 69532 h 489660"/>
                <a:gd name="connsiteX6" fmla="*/ 2881 w 598193"/>
                <a:gd name="connsiteY6" fmla="*/ 85725 h 489660"/>
                <a:gd name="connsiteX7" fmla="*/ 64794 w 598193"/>
                <a:gd name="connsiteY7" fmla="*/ 300038 h 489660"/>
                <a:gd name="connsiteX8" fmla="*/ 322921 w 598193"/>
                <a:gd name="connsiteY8" fmla="*/ 489585 h 489660"/>
                <a:gd name="connsiteX9" fmla="*/ 598194 w 598193"/>
                <a:gd name="connsiteY9" fmla="*/ 483870 h 489660"/>
                <a:gd name="connsiteX10" fmla="*/ 339114 w 598193"/>
                <a:gd name="connsiteY10" fmla="*/ 294322 h 48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8193" h="489660">
                  <a:moveTo>
                    <a:pt x="339114" y="294322"/>
                  </a:moveTo>
                  <a:lnTo>
                    <a:pt x="278154" y="80010"/>
                  </a:lnTo>
                  <a:cubicBezTo>
                    <a:pt x="268629" y="46672"/>
                    <a:pt x="287679" y="12382"/>
                    <a:pt x="320064" y="2857"/>
                  </a:cubicBezTo>
                  <a:cubicBezTo>
                    <a:pt x="325779" y="952"/>
                    <a:pt x="330541" y="0"/>
                    <a:pt x="336256" y="0"/>
                  </a:cubicBezTo>
                  <a:lnTo>
                    <a:pt x="60984" y="5715"/>
                  </a:lnTo>
                  <a:cubicBezTo>
                    <a:pt x="26694" y="6667"/>
                    <a:pt x="-929" y="35242"/>
                    <a:pt x="24" y="69532"/>
                  </a:cubicBezTo>
                  <a:cubicBezTo>
                    <a:pt x="24" y="75247"/>
                    <a:pt x="976" y="80010"/>
                    <a:pt x="2881" y="85725"/>
                  </a:cubicBezTo>
                  <a:lnTo>
                    <a:pt x="64794" y="300038"/>
                  </a:lnTo>
                  <a:cubicBezTo>
                    <a:pt x="98131" y="414338"/>
                    <a:pt x="203859" y="492442"/>
                    <a:pt x="322921" y="489585"/>
                  </a:cubicBezTo>
                  <a:lnTo>
                    <a:pt x="598194" y="483870"/>
                  </a:lnTo>
                  <a:cubicBezTo>
                    <a:pt x="478179" y="486727"/>
                    <a:pt x="372451" y="408622"/>
                    <a:pt x="339114" y="294322"/>
                  </a:cubicBezTo>
                  <a:close/>
                </a:path>
              </a:pathLst>
            </a:custGeom>
            <a:solidFill>
              <a:srgbClr val="3B5A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8301AD4-C1AD-4CEE-BE1C-9993EFC7643F}"/>
                </a:ext>
              </a:extLst>
            </p:cNvPr>
            <p:cNvSpPr/>
            <p:nvPr/>
          </p:nvSpPr>
          <p:spPr>
            <a:xfrm>
              <a:off x="11007987" y="1901981"/>
              <a:ext cx="939254" cy="506730"/>
            </a:xfrm>
            <a:custGeom>
              <a:avLst/>
              <a:gdLst>
                <a:gd name="connsiteX0" fmla="*/ 101398 w 939254"/>
                <a:gd name="connsiteY0" fmla="*/ 506730 h 506730"/>
                <a:gd name="connsiteX1" fmla="*/ 636703 w 939254"/>
                <a:gd name="connsiteY1" fmla="*/ 494347 h 506730"/>
                <a:gd name="connsiteX2" fmla="*/ 886258 w 939254"/>
                <a:gd name="connsiteY2" fmla="*/ 293370 h 506730"/>
                <a:gd name="connsiteX3" fmla="*/ 937693 w 939254"/>
                <a:gd name="connsiteY3" fmla="*/ 77153 h 506730"/>
                <a:gd name="connsiteX4" fmla="*/ 890068 w 939254"/>
                <a:gd name="connsiteY4" fmla="*/ 1905 h 506730"/>
                <a:gd name="connsiteX5" fmla="*/ 874828 w 939254"/>
                <a:gd name="connsiteY5" fmla="*/ 0 h 506730"/>
                <a:gd name="connsiteX6" fmla="*/ 315710 w 939254"/>
                <a:gd name="connsiteY6" fmla="*/ 12383 h 506730"/>
                <a:gd name="connsiteX7" fmla="*/ 76633 w 939254"/>
                <a:gd name="connsiteY7" fmla="*/ 181928 h 506730"/>
                <a:gd name="connsiteX8" fmla="*/ 6148 w 939254"/>
                <a:gd name="connsiteY8" fmla="*/ 371475 h 506730"/>
                <a:gd name="connsiteX9" fmla="*/ 66155 w 939254"/>
                <a:gd name="connsiteY9" fmla="*/ 500063 h 506730"/>
                <a:gd name="connsiteX10" fmla="*/ 101398 w 939254"/>
                <a:gd name="connsiteY10" fmla="*/ 506730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9254" h="506730">
                  <a:moveTo>
                    <a:pt x="101398" y="506730"/>
                  </a:moveTo>
                  <a:lnTo>
                    <a:pt x="636703" y="494347"/>
                  </a:lnTo>
                  <a:cubicBezTo>
                    <a:pt x="755765" y="491490"/>
                    <a:pt x="857683" y="409575"/>
                    <a:pt x="886258" y="293370"/>
                  </a:cubicBezTo>
                  <a:lnTo>
                    <a:pt x="937693" y="77153"/>
                  </a:lnTo>
                  <a:cubicBezTo>
                    <a:pt x="945313" y="42863"/>
                    <a:pt x="924358" y="9525"/>
                    <a:pt x="890068" y="1905"/>
                  </a:cubicBezTo>
                  <a:cubicBezTo>
                    <a:pt x="885305" y="953"/>
                    <a:pt x="880543" y="0"/>
                    <a:pt x="874828" y="0"/>
                  </a:cubicBezTo>
                  <a:lnTo>
                    <a:pt x="315710" y="12383"/>
                  </a:lnTo>
                  <a:cubicBezTo>
                    <a:pt x="209030" y="15240"/>
                    <a:pt x="113780" y="81915"/>
                    <a:pt x="76633" y="181928"/>
                  </a:cubicBezTo>
                  <a:lnTo>
                    <a:pt x="6148" y="371475"/>
                  </a:lnTo>
                  <a:cubicBezTo>
                    <a:pt x="-12902" y="423863"/>
                    <a:pt x="13768" y="481013"/>
                    <a:pt x="66155" y="500063"/>
                  </a:cubicBezTo>
                  <a:cubicBezTo>
                    <a:pt x="76633" y="504825"/>
                    <a:pt x="89015" y="506730"/>
                    <a:pt x="101398" y="5067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D11D48C4-0745-49F8-8242-783E5FF3F64A}"/>
                </a:ext>
              </a:extLst>
            </p:cNvPr>
            <p:cNvSpPr/>
            <p:nvPr/>
          </p:nvSpPr>
          <p:spPr>
            <a:xfrm>
              <a:off x="11007467" y="1925793"/>
              <a:ext cx="940029" cy="483885"/>
            </a:xfrm>
            <a:custGeom>
              <a:avLst/>
              <a:gdLst>
                <a:gd name="connsiteX0" fmla="*/ 10478 w 940029"/>
                <a:gd name="connsiteY0" fmla="*/ 335280 h 483885"/>
                <a:gd name="connsiteX1" fmla="*/ 100013 w 940029"/>
                <a:gd name="connsiteY1" fmla="*/ 385763 h 483885"/>
                <a:gd name="connsiteX2" fmla="*/ 635317 w 940029"/>
                <a:gd name="connsiteY2" fmla="*/ 373380 h 483885"/>
                <a:gd name="connsiteX3" fmla="*/ 884872 w 940029"/>
                <a:gd name="connsiteY3" fmla="*/ 172403 h 483885"/>
                <a:gd name="connsiteX4" fmla="*/ 925830 w 940029"/>
                <a:gd name="connsiteY4" fmla="*/ 0 h 483885"/>
                <a:gd name="connsiteX5" fmla="*/ 938213 w 940029"/>
                <a:gd name="connsiteY5" fmla="*/ 54293 h 483885"/>
                <a:gd name="connsiteX6" fmla="*/ 886778 w 940029"/>
                <a:gd name="connsiteY6" fmla="*/ 270510 h 483885"/>
                <a:gd name="connsiteX7" fmla="*/ 637222 w 940029"/>
                <a:gd name="connsiteY7" fmla="*/ 471488 h 483885"/>
                <a:gd name="connsiteX8" fmla="*/ 101917 w 940029"/>
                <a:gd name="connsiteY8" fmla="*/ 483870 h 483885"/>
                <a:gd name="connsiteX9" fmla="*/ 0 w 940029"/>
                <a:gd name="connsiteY9" fmla="*/ 385763 h 483885"/>
                <a:gd name="connsiteX10" fmla="*/ 6667 w 940029"/>
                <a:gd name="connsiteY10" fmla="*/ 348615 h 483885"/>
                <a:gd name="connsiteX11" fmla="*/ 10478 w 940029"/>
                <a:gd name="connsiteY11" fmla="*/ 335280 h 48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029" h="483885">
                  <a:moveTo>
                    <a:pt x="10478" y="335280"/>
                  </a:moveTo>
                  <a:cubicBezTo>
                    <a:pt x="28575" y="367665"/>
                    <a:pt x="62865" y="386715"/>
                    <a:pt x="100013" y="385763"/>
                  </a:cubicBezTo>
                  <a:lnTo>
                    <a:pt x="635317" y="373380"/>
                  </a:lnTo>
                  <a:cubicBezTo>
                    <a:pt x="754380" y="370522"/>
                    <a:pt x="856297" y="288608"/>
                    <a:pt x="884872" y="172403"/>
                  </a:cubicBezTo>
                  <a:lnTo>
                    <a:pt x="925830" y="0"/>
                  </a:lnTo>
                  <a:cubicBezTo>
                    <a:pt x="938213" y="15240"/>
                    <a:pt x="942975" y="35243"/>
                    <a:pt x="938213" y="54293"/>
                  </a:cubicBezTo>
                  <a:lnTo>
                    <a:pt x="886778" y="270510"/>
                  </a:lnTo>
                  <a:cubicBezTo>
                    <a:pt x="859155" y="386715"/>
                    <a:pt x="756285" y="468630"/>
                    <a:pt x="637222" y="471488"/>
                  </a:cubicBezTo>
                  <a:lnTo>
                    <a:pt x="101917" y="483870"/>
                  </a:lnTo>
                  <a:cubicBezTo>
                    <a:pt x="46672" y="484822"/>
                    <a:pt x="953" y="441008"/>
                    <a:pt x="0" y="385763"/>
                  </a:cubicBezTo>
                  <a:cubicBezTo>
                    <a:pt x="0" y="373380"/>
                    <a:pt x="1905" y="360045"/>
                    <a:pt x="6667" y="348615"/>
                  </a:cubicBezTo>
                  <a:lnTo>
                    <a:pt x="10478" y="335280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FC30FB8-6DA5-4285-8A99-C3980E8861E5}"/>
                </a:ext>
              </a:extLst>
            </p:cNvPr>
            <p:cNvSpPr/>
            <p:nvPr/>
          </p:nvSpPr>
          <p:spPr>
            <a:xfrm>
              <a:off x="11367512" y="1901957"/>
              <a:ext cx="578167" cy="501038"/>
            </a:xfrm>
            <a:custGeom>
              <a:avLst/>
              <a:gdLst>
                <a:gd name="connsiteX0" fmla="*/ 250508 w 578167"/>
                <a:gd name="connsiteY0" fmla="*/ 300061 h 501038"/>
                <a:gd name="connsiteX1" fmla="*/ 301943 w 578167"/>
                <a:gd name="connsiteY1" fmla="*/ 83844 h 501038"/>
                <a:gd name="connsiteX2" fmla="*/ 254318 w 578167"/>
                <a:gd name="connsiteY2" fmla="*/ 8596 h 501038"/>
                <a:gd name="connsiteX3" fmla="*/ 239078 w 578167"/>
                <a:gd name="connsiteY3" fmla="*/ 6692 h 501038"/>
                <a:gd name="connsiteX4" fmla="*/ 514350 w 578167"/>
                <a:gd name="connsiteY4" fmla="*/ 24 h 501038"/>
                <a:gd name="connsiteX5" fmla="*/ 578168 w 578167"/>
                <a:gd name="connsiteY5" fmla="*/ 61936 h 501038"/>
                <a:gd name="connsiteX6" fmla="*/ 576263 w 578167"/>
                <a:gd name="connsiteY6" fmla="*/ 77176 h 501038"/>
                <a:gd name="connsiteX7" fmla="*/ 524828 w 578167"/>
                <a:gd name="connsiteY7" fmla="*/ 293394 h 501038"/>
                <a:gd name="connsiteX8" fmla="*/ 275272 w 578167"/>
                <a:gd name="connsiteY8" fmla="*/ 494371 h 501038"/>
                <a:gd name="connsiteX9" fmla="*/ 0 w 578167"/>
                <a:gd name="connsiteY9" fmla="*/ 501039 h 501038"/>
                <a:gd name="connsiteX10" fmla="*/ 250508 w 578167"/>
                <a:gd name="connsiteY10" fmla="*/ 300061 h 50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8167" h="501038">
                  <a:moveTo>
                    <a:pt x="250508" y="300061"/>
                  </a:moveTo>
                  <a:lnTo>
                    <a:pt x="301943" y="83844"/>
                  </a:lnTo>
                  <a:cubicBezTo>
                    <a:pt x="309563" y="49554"/>
                    <a:pt x="288608" y="16217"/>
                    <a:pt x="254318" y="8596"/>
                  </a:cubicBezTo>
                  <a:cubicBezTo>
                    <a:pt x="249555" y="7644"/>
                    <a:pt x="244793" y="6692"/>
                    <a:pt x="239078" y="6692"/>
                  </a:cubicBezTo>
                  <a:lnTo>
                    <a:pt x="514350" y="24"/>
                  </a:lnTo>
                  <a:cubicBezTo>
                    <a:pt x="548640" y="-929"/>
                    <a:pt x="578168" y="26694"/>
                    <a:pt x="578168" y="61936"/>
                  </a:cubicBezTo>
                  <a:cubicBezTo>
                    <a:pt x="578168" y="66699"/>
                    <a:pt x="578168" y="72414"/>
                    <a:pt x="576263" y="77176"/>
                  </a:cubicBezTo>
                  <a:lnTo>
                    <a:pt x="524828" y="293394"/>
                  </a:lnTo>
                  <a:cubicBezTo>
                    <a:pt x="497205" y="409599"/>
                    <a:pt x="394335" y="491514"/>
                    <a:pt x="275272" y="494371"/>
                  </a:cubicBezTo>
                  <a:lnTo>
                    <a:pt x="0" y="501039"/>
                  </a:lnTo>
                  <a:cubicBezTo>
                    <a:pt x="120968" y="498182"/>
                    <a:pt x="222885" y="415314"/>
                    <a:pt x="250508" y="300061"/>
                  </a:cubicBezTo>
                  <a:close/>
                </a:path>
              </a:pathLst>
            </a:custGeom>
            <a:solidFill>
              <a:srgbClr val="3B5A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C198F60-1BF3-4F82-AB7C-E0A974990E2D}"/>
                </a:ext>
              </a:extLst>
            </p:cNvPr>
            <p:cNvSpPr/>
            <p:nvPr/>
          </p:nvSpPr>
          <p:spPr>
            <a:xfrm>
              <a:off x="11369417" y="1912459"/>
              <a:ext cx="578148" cy="491490"/>
            </a:xfrm>
            <a:custGeom>
              <a:avLst/>
              <a:gdLst>
                <a:gd name="connsiteX0" fmla="*/ 240982 w 578148"/>
                <a:gd name="connsiteY0" fmla="*/ 316230 h 491490"/>
                <a:gd name="connsiteX1" fmla="*/ 271463 w 578148"/>
                <a:gd name="connsiteY1" fmla="*/ 316230 h 491490"/>
                <a:gd name="connsiteX2" fmla="*/ 521017 w 578148"/>
                <a:gd name="connsiteY2" fmla="*/ 115253 h 491490"/>
                <a:gd name="connsiteX3" fmla="*/ 548640 w 578148"/>
                <a:gd name="connsiteY3" fmla="*/ 0 h 491490"/>
                <a:gd name="connsiteX4" fmla="*/ 576263 w 578148"/>
                <a:gd name="connsiteY4" fmla="*/ 67628 h 491490"/>
                <a:gd name="connsiteX5" fmla="*/ 524828 w 578148"/>
                <a:gd name="connsiteY5" fmla="*/ 283845 h 491490"/>
                <a:gd name="connsiteX6" fmla="*/ 275272 w 578148"/>
                <a:gd name="connsiteY6" fmla="*/ 484822 h 491490"/>
                <a:gd name="connsiteX7" fmla="*/ 0 w 578148"/>
                <a:gd name="connsiteY7" fmla="*/ 491490 h 491490"/>
                <a:gd name="connsiteX8" fmla="*/ 240982 w 578148"/>
                <a:gd name="connsiteY8" fmla="*/ 316230 h 49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8148" h="491490">
                  <a:moveTo>
                    <a:pt x="240982" y="316230"/>
                  </a:moveTo>
                  <a:lnTo>
                    <a:pt x="271463" y="316230"/>
                  </a:lnTo>
                  <a:cubicBezTo>
                    <a:pt x="390525" y="313372"/>
                    <a:pt x="492442" y="231457"/>
                    <a:pt x="521017" y="115253"/>
                  </a:cubicBezTo>
                  <a:lnTo>
                    <a:pt x="548640" y="0"/>
                  </a:lnTo>
                  <a:cubicBezTo>
                    <a:pt x="571500" y="14288"/>
                    <a:pt x="582930" y="40957"/>
                    <a:pt x="576263" y="67628"/>
                  </a:cubicBezTo>
                  <a:lnTo>
                    <a:pt x="524828" y="283845"/>
                  </a:lnTo>
                  <a:cubicBezTo>
                    <a:pt x="497205" y="400050"/>
                    <a:pt x="394335" y="481965"/>
                    <a:pt x="275272" y="484822"/>
                  </a:cubicBezTo>
                  <a:lnTo>
                    <a:pt x="0" y="491490"/>
                  </a:lnTo>
                  <a:cubicBezTo>
                    <a:pt x="108585" y="488632"/>
                    <a:pt x="204788" y="419100"/>
                    <a:pt x="240982" y="316230"/>
                  </a:cubicBezTo>
                  <a:close/>
                </a:path>
              </a:pathLst>
            </a:custGeom>
            <a:solidFill>
              <a:srgbClr val="3B5A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9515A69-37BA-AF46-8CB1-97A3BEF5F3E1}"/>
                  </a:ext>
                </a:extLst>
              </p14:cNvPr>
              <p14:cNvContentPartPr/>
              <p14:nvPr/>
            </p14:nvContentPartPr>
            <p14:xfrm>
              <a:off x="168840" y="231480"/>
              <a:ext cx="11748600" cy="6374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9515A69-37BA-AF46-8CB1-97A3BEF5F3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640" y="215280"/>
                <a:ext cx="11781000" cy="64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707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59F1-6F14-4291-88E8-B5979422A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6661" y="1963945"/>
            <a:ext cx="5748130" cy="2930111"/>
          </a:xfr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</a:pPr>
            <a:r>
              <a:rPr lang="en-US" sz="3200" dirty="0">
                <a:latin typeface="Montserrat Extra Bold" panose="00000900000000000000" pitchFamily="50" charset="0"/>
                <a:ea typeface="+mn-ea"/>
                <a:cs typeface="+mn-cs"/>
                <a:sym typeface="Calibri"/>
              </a:rPr>
              <a:t>ASSUMPTION 3: RESIDUALS(ERRORS) ARE HOMOSCEDASTIC</a:t>
            </a:r>
            <a:br>
              <a:rPr lang="en-US" sz="3200" dirty="0">
                <a:latin typeface="Montserrat Extra Bold" panose="00000900000000000000" pitchFamily="50" charset="0"/>
                <a:ea typeface="+mn-ea"/>
                <a:cs typeface="+mn-cs"/>
                <a:sym typeface="Calibri"/>
              </a:rPr>
            </a:br>
            <a:endParaRPr lang="en-US" sz="3200" dirty="0">
              <a:latin typeface="Montserrat Extra Bold" panose="00000900000000000000" pitchFamily="50" charset="0"/>
              <a:ea typeface="+mn-ea"/>
              <a:cs typeface="+mn-cs"/>
            </a:endParaRPr>
          </a:p>
        </p:txBody>
      </p:sp>
      <p:pic>
        <p:nvPicPr>
          <p:cNvPr id="4" name="Google Shape;1191;p68" descr="https://qph.ec.quoracdn.net/main-qimg-0d67b2f182cc1ab61e0fcd3517ca0636">
            <a:extLst>
              <a:ext uri="{FF2B5EF4-FFF2-40B4-BE49-F238E27FC236}">
                <a16:creationId xmlns:a16="http://schemas.microsoft.com/office/drawing/2014/main" id="{C31DC342-A81B-4E6D-85EA-2A60DFBA5B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097" y="1420225"/>
            <a:ext cx="5162550" cy="338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6A3242C-B56E-431A-9C14-FD67ADEA774A}"/>
              </a:ext>
            </a:extLst>
          </p:cNvPr>
          <p:cNvGrpSpPr/>
          <p:nvPr/>
        </p:nvGrpSpPr>
        <p:grpSpPr>
          <a:xfrm>
            <a:off x="933208" y="1013580"/>
            <a:ext cx="4275294" cy="3701319"/>
            <a:chOff x="1238008" y="1013580"/>
            <a:chExt cx="4275294" cy="37013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82B237-33F8-4ED7-BC9C-3DBC82D00E53}"/>
                </a:ext>
              </a:extLst>
            </p:cNvPr>
            <p:cNvCxnSpPr/>
            <p:nvPr/>
          </p:nvCxnSpPr>
          <p:spPr>
            <a:xfrm>
              <a:off x="1604596" y="1522555"/>
              <a:ext cx="0" cy="2946545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2AD15F-EA31-4F86-BB18-C5496B8E61A0}"/>
                </a:ext>
              </a:extLst>
            </p:cNvPr>
            <p:cNvSpPr txBox="1"/>
            <p:nvPr/>
          </p:nvSpPr>
          <p:spPr>
            <a:xfrm>
              <a:off x="1238008" y="1443762"/>
              <a:ext cx="197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100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472FE5-10E0-4FE1-99E0-9082040D542C}"/>
                </a:ext>
              </a:extLst>
            </p:cNvPr>
            <p:cNvSpPr txBox="1"/>
            <p:nvPr/>
          </p:nvSpPr>
          <p:spPr>
            <a:xfrm>
              <a:off x="1303732" y="2055116"/>
              <a:ext cx="13144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80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69A8FD-ED4A-4D3E-958F-5086A6048224}"/>
                </a:ext>
              </a:extLst>
            </p:cNvPr>
            <p:cNvSpPr txBox="1"/>
            <p:nvPr/>
          </p:nvSpPr>
          <p:spPr>
            <a:xfrm>
              <a:off x="1303732" y="2666470"/>
              <a:ext cx="13144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60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23DB4B-E54F-40FF-8C1F-B17CBB02FD48}"/>
                </a:ext>
              </a:extLst>
            </p:cNvPr>
            <p:cNvSpPr txBox="1"/>
            <p:nvPr/>
          </p:nvSpPr>
          <p:spPr>
            <a:xfrm>
              <a:off x="1303732" y="3223683"/>
              <a:ext cx="13144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40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FB5753-B838-4FCC-B359-C374DF167522}"/>
                </a:ext>
              </a:extLst>
            </p:cNvPr>
            <p:cNvSpPr txBox="1"/>
            <p:nvPr/>
          </p:nvSpPr>
          <p:spPr>
            <a:xfrm>
              <a:off x="1303732" y="3780896"/>
              <a:ext cx="13144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5054E8-64FA-4593-AB36-9923A1F33F2B}"/>
                </a:ext>
              </a:extLst>
            </p:cNvPr>
            <p:cNvSpPr txBox="1"/>
            <p:nvPr/>
          </p:nvSpPr>
          <p:spPr>
            <a:xfrm>
              <a:off x="1371176" y="4322312"/>
              <a:ext cx="6572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0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FE909DE-D0EF-43FD-BA98-78D005C17948}"/>
                </a:ext>
              </a:extLst>
            </p:cNvPr>
            <p:cNvCxnSpPr/>
            <p:nvPr/>
          </p:nvCxnSpPr>
          <p:spPr>
            <a:xfrm>
              <a:off x="1495324" y="1524514"/>
              <a:ext cx="95250" cy="0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F092353-09CA-457F-9B5C-60287905A122}"/>
                </a:ext>
              </a:extLst>
            </p:cNvPr>
            <p:cNvCxnSpPr/>
            <p:nvPr/>
          </p:nvCxnSpPr>
          <p:spPr>
            <a:xfrm>
              <a:off x="1495324" y="2132060"/>
              <a:ext cx="95250" cy="0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F97AD6-E3FE-4A47-AA53-D4BE589CC793}"/>
                </a:ext>
              </a:extLst>
            </p:cNvPr>
            <p:cNvCxnSpPr/>
            <p:nvPr/>
          </p:nvCxnSpPr>
          <p:spPr>
            <a:xfrm>
              <a:off x="1495324" y="2738485"/>
              <a:ext cx="95250" cy="0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77D3322-9B87-4F14-9F0F-506DE12AB516}"/>
                </a:ext>
              </a:extLst>
            </p:cNvPr>
            <p:cNvCxnSpPr/>
            <p:nvPr/>
          </p:nvCxnSpPr>
          <p:spPr>
            <a:xfrm>
              <a:off x="1495324" y="3300627"/>
              <a:ext cx="95250" cy="0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2228E5-7742-4344-B0E3-56D4395AF0BE}"/>
                </a:ext>
              </a:extLst>
            </p:cNvPr>
            <p:cNvCxnSpPr/>
            <p:nvPr/>
          </p:nvCxnSpPr>
          <p:spPr>
            <a:xfrm>
              <a:off x="1495324" y="3857840"/>
              <a:ext cx="95250" cy="0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A5710C-BC75-400B-9D99-A531E9CB1CB3}"/>
                </a:ext>
              </a:extLst>
            </p:cNvPr>
            <p:cNvGrpSpPr/>
            <p:nvPr/>
          </p:nvGrpSpPr>
          <p:grpSpPr>
            <a:xfrm rot="5400000" flipH="1">
              <a:off x="3411166" y="2492966"/>
              <a:ext cx="109272" cy="3921852"/>
              <a:chOff x="-273102" y="743318"/>
              <a:chExt cx="109272" cy="294654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AF9DFA7-3B65-4B92-B8F8-D32D6B56DDE0}"/>
                  </a:ext>
                </a:extLst>
              </p:cNvPr>
              <p:cNvCxnSpPr/>
              <p:nvPr/>
            </p:nvCxnSpPr>
            <p:spPr>
              <a:xfrm>
                <a:off x="-163830" y="743318"/>
                <a:ext cx="0" cy="2946545"/>
              </a:xfrm>
              <a:prstGeom prst="line">
                <a:avLst/>
              </a:prstGeom>
              <a:ln w="19050">
                <a:solidFill>
                  <a:srgbClr val="141C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8C566D3-16E8-4138-9293-B6C01E3F1D43}"/>
                  </a:ext>
                </a:extLst>
              </p:cNvPr>
              <p:cNvCxnSpPr/>
              <p:nvPr/>
            </p:nvCxnSpPr>
            <p:spPr>
              <a:xfrm>
                <a:off x="-273102" y="745277"/>
                <a:ext cx="95250" cy="0"/>
              </a:xfrm>
              <a:prstGeom prst="line">
                <a:avLst/>
              </a:prstGeom>
              <a:ln w="19050">
                <a:solidFill>
                  <a:srgbClr val="141C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2BECD1E-FDAE-4779-AE9D-FCBA54703BE5}"/>
                  </a:ext>
                </a:extLst>
              </p:cNvPr>
              <p:cNvCxnSpPr/>
              <p:nvPr/>
            </p:nvCxnSpPr>
            <p:spPr>
              <a:xfrm>
                <a:off x="-273102" y="1352823"/>
                <a:ext cx="95250" cy="0"/>
              </a:xfrm>
              <a:prstGeom prst="line">
                <a:avLst/>
              </a:prstGeom>
              <a:ln w="19050">
                <a:solidFill>
                  <a:srgbClr val="141C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BED977D-9E3D-47B7-8256-D2DF2590D2C4}"/>
                  </a:ext>
                </a:extLst>
              </p:cNvPr>
              <p:cNvCxnSpPr/>
              <p:nvPr/>
            </p:nvCxnSpPr>
            <p:spPr>
              <a:xfrm>
                <a:off x="-273102" y="1959248"/>
                <a:ext cx="95250" cy="0"/>
              </a:xfrm>
              <a:prstGeom prst="line">
                <a:avLst/>
              </a:prstGeom>
              <a:ln w="19050">
                <a:solidFill>
                  <a:srgbClr val="141C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13E5D2A-74F6-44E9-8AEB-54A436BCC5AE}"/>
                  </a:ext>
                </a:extLst>
              </p:cNvPr>
              <p:cNvCxnSpPr/>
              <p:nvPr/>
            </p:nvCxnSpPr>
            <p:spPr>
              <a:xfrm>
                <a:off x="-273102" y="2521390"/>
                <a:ext cx="95250" cy="0"/>
              </a:xfrm>
              <a:prstGeom prst="line">
                <a:avLst/>
              </a:prstGeom>
              <a:ln w="19050">
                <a:solidFill>
                  <a:srgbClr val="141C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57F32EF-4FF3-4DDA-A1E4-7193E1DFFD27}"/>
                  </a:ext>
                </a:extLst>
              </p:cNvPr>
              <p:cNvCxnSpPr/>
              <p:nvPr/>
            </p:nvCxnSpPr>
            <p:spPr>
              <a:xfrm>
                <a:off x="-273102" y="3078603"/>
                <a:ext cx="95250" cy="0"/>
              </a:xfrm>
              <a:prstGeom prst="line">
                <a:avLst/>
              </a:prstGeom>
              <a:ln w="19050">
                <a:solidFill>
                  <a:srgbClr val="141C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342FD6-DCF8-40F0-906C-0CE90452916E}"/>
                </a:ext>
              </a:extLst>
            </p:cNvPr>
            <p:cNvSpPr txBox="1"/>
            <p:nvPr/>
          </p:nvSpPr>
          <p:spPr>
            <a:xfrm>
              <a:off x="1571734" y="4516874"/>
              <a:ext cx="6572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3A4DFA-CACC-429D-8F35-AAB3D6B94363}"/>
                </a:ext>
              </a:extLst>
            </p:cNvPr>
            <p:cNvSpPr txBox="1"/>
            <p:nvPr/>
          </p:nvSpPr>
          <p:spPr>
            <a:xfrm>
              <a:off x="2252316" y="4558771"/>
              <a:ext cx="13144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20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7C6A83-0311-4370-83B6-843A816A2A69}"/>
                </a:ext>
              </a:extLst>
            </p:cNvPr>
            <p:cNvSpPr txBox="1"/>
            <p:nvPr/>
          </p:nvSpPr>
          <p:spPr>
            <a:xfrm>
              <a:off x="3000029" y="4561011"/>
              <a:ext cx="13144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40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F32B27-A576-46F6-984C-9622E468EE6E}"/>
                </a:ext>
              </a:extLst>
            </p:cNvPr>
            <p:cNvSpPr txBox="1"/>
            <p:nvPr/>
          </p:nvSpPr>
          <p:spPr>
            <a:xfrm>
              <a:off x="3745728" y="4558771"/>
              <a:ext cx="13144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60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2B6C3D-3BA7-445E-AF96-FDBAFB561820}"/>
                </a:ext>
              </a:extLst>
            </p:cNvPr>
            <p:cNvSpPr txBox="1"/>
            <p:nvPr/>
          </p:nvSpPr>
          <p:spPr>
            <a:xfrm>
              <a:off x="4554174" y="4558771"/>
              <a:ext cx="13144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80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A036C9-0453-4E1F-B6E2-B0CAAF010D22}"/>
                </a:ext>
              </a:extLst>
            </p:cNvPr>
            <p:cNvSpPr txBox="1"/>
            <p:nvPr/>
          </p:nvSpPr>
          <p:spPr>
            <a:xfrm>
              <a:off x="5298801" y="4558771"/>
              <a:ext cx="21450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100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2E9D09-671A-4989-8125-9A69D3CB7625}"/>
                </a:ext>
              </a:extLst>
            </p:cNvPr>
            <p:cNvSpPr txBox="1"/>
            <p:nvPr/>
          </p:nvSpPr>
          <p:spPr>
            <a:xfrm>
              <a:off x="2146589" y="1013580"/>
              <a:ext cx="1841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Homoscedasticity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77258E7-073E-441D-9E8B-3E8E4465847B}"/>
                </a:ext>
              </a:extLst>
            </p:cNvPr>
            <p:cNvGrpSpPr/>
            <p:nvPr/>
          </p:nvGrpSpPr>
          <p:grpSpPr>
            <a:xfrm>
              <a:off x="1718279" y="1631394"/>
              <a:ext cx="3417589" cy="2650814"/>
              <a:chOff x="1718280" y="1786396"/>
              <a:chExt cx="2667018" cy="2495811"/>
            </a:xfrm>
          </p:grpSpPr>
          <p:sp>
            <p:nvSpPr>
              <p:cNvPr id="41" name="Pentagon 40">
                <a:extLst>
                  <a:ext uri="{FF2B5EF4-FFF2-40B4-BE49-F238E27FC236}">
                    <a16:creationId xmlns:a16="http://schemas.microsoft.com/office/drawing/2014/main" id="{0D41C9DF-E914-4890-A580-2864145539BC}"/>
                  </a:ext>
                </a:extLst>
              </p:cNvPr>
              <p:cNvSpPr/>
              <p:nvPr/>
            </p:nvSpPr>
            <p:spPr>
              <a:xfrm>
                <a:off x="1718280" y="4249947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entagon 41">
                <a:extLst>
                  <a:ext uri="{FF2B5EF4-FFF2-40B4-BE49-F238E27FC236}">
                    <a16:creationId xmlns:a16="http://schemas.microsoft.com/office/drawing/2014/main" id="{961186F4-77B2-4210-8670-E30F06B03553}"/>
                  </a:ext>
                </a:extLst>
              </p:cNvPr>
              <p:cNvSpPr/>
              <p:nvPr/>
            </p:nvSpPr>
            <p:spPr>
              <a:xfrm>
                <a:off x="1856104" y="4044081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entagon 42">
                <a:extLst>
                  <a:ext uri="{FF2B5EF4-FFF2-40B4-BE49-F238E27FC236}">
                    <a16:creationId xmlns:a16="http://schemas.microsoft.com/office/drawing/2014/main" id="{C00CF4C6-72A7-458B-ADC5-6390FE16FA5C}"/>
                  </a:ext>
                </a:extLst>
              </p:cNvPr>
              <p:cNvSpPr/>
              <p:nvPr/>
            </p:nvSpPr>
            <p:spPr>
              <a:xfrm>
                <a:off x="1853947" y="4177260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entagon 43">
                <a:extLst>
                  <a:ext uri="{FF2B5EF4-FFF2-40B4-BE49-F238E27FC236}">
                    <a16:creationId xmlns:a16="http://schemas.microsoft.com/office/drawing/2014/main" id="{7E2378E6-49B3-4EBA-87A4-1B4AF06256A9}"/>
                  </a:ext>
                </a:extLst>
              </p:cNvPr>
              <p:cNvSpPr/>
              <p:nvPr/>
            </p:nvSpPr>
            <p:spPr>
              <a:xfrm>
                <a:off x="1944630" y="4142861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Pentagon 45">
                <a:extLst>
                  <a:ext uri="{FF2B5EF4-FFF2-40B4-BE49-F238E27FC236}">
                    <a16:creationId xmlns:a16="http://schemas.microsoft.com/office/drawing/2014/main" id="{AF7A832F-AB31-4EC0-B1CA-E186A0B46D0A}"/>
                  </a:ext>
                </a:extLst>
              </p:cNvPr>
              <p:cNvSpPr/>
              <p:nvPr/>
            </p:nvSpPr>
            <p:spPr>
              <a:xfrm>
                <a:off x="2016067" y="4011821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Pentagon 46">
                <a:extLst>
                  <a:ext uri="{FF2B5EF4-FFF2-40B4-BE49-F238E27FC236}">
                    <a16:creationId xmlns:a16="http://schemas.microsoft.com/office/drawing/2014/main" id="{75B0B36C-3E0A-4C6F-AFCB-5B9ED866D9E3}"/>
                  </a:ext>
                </a:extLst>
              </p:cNvPr>
              <p:cNvSpPr/>
              <p:nvPr/>
            </p:nvSpPr>
            <p:spPr>
              <a:xfrm>
                <a:off x="2033817" y="3909718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Pentagon 47">
                <a:extLst>
                  <a:ext uri="{FF2B5EF4-FFF2-40B4-BE49-F238E27FC236}">
                    <a16:creationId xmlns:a16="http://schemas.microsoft.com/office/drawing/2014/main" id="{FE0DF528-D70E-4D59-A83B-7F1C3847C749}"/>
                  </a:ext>
                </a:extLst>
              </p:cNvPr>
              <p:cNvSpPr/>
              <p:nvPr/>
            </p:nvSpPr>
            <p:spPr>
              <a:xfrm>
                <a:off x="2279445" y="3905254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Pentagon 48">
                <a:extLst>
                  <a:ext uri="{FF2B5EF4-FFF2-40B4-BE49-F238E27FC236}">
                    <a16:creationId xmlns:a16="http://schemas.microsoft.com/office/drawing/2014/main" id="{9FC52BBA-A9E7-4407-B920-DAE82847A814}"/>
                  </a:ext>
                </a:extLst>
              </p:cNvPr>
              <p:cNvSpPr/>
              <p:nvPr/>
            </p:nvSpPr>
            <p:spPr>
              <a:xfrm>
                <a:off x="2272071" y="3794256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Pentagon 49">
                <a:extLst>
                  <a:ext uri="{FF2B5EF4-FFF2-40B4-BE49-F238E27FC236}">
                    <a16:creationId xmlns:a16="http://schemas.microsoft.com/office/drawing/2014/main" id="{6CDB61AC-85C6-4540-86B8-75B371D7D00B}"/>
                  </a:ext>
                </a:extLst>
              </p:cNvPr>
              <p:cNvSpPr/>
              <p:nvPr/>
            </p:nvSpPr>
            <p:spPr>
              <a:xfrm>
                <a:off x="2167744" y="3979561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C7F8599B-AEAF-495C-87E8-AFBCF8994A23}"/>
                  </a:ext>
                </a:extLst>
              </p:cNvPr>
              <p:cNvSpPr/>
              <p:nvPr/>
            </p:nvSpPr>
            <p:spPr>
              <a:xfrm>
                <a:off x="2086130" y="4096289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entagon 51">
                <a:extLst>
                  <a:ext uri="{FF2B5EF4-FFF2-40B4-BE49-F238E27FC236}">
                    <a16:creationId xmlns:a16="http://schemas.microsoft.com/office/drawing/2014/main" id="{7803865A-E776-4256-B08A-C6A1F0FC3E97}"/>
                  </a:ext>
                </a:extLst>
              </p:cNvPr>
              <p:cNvSpPr/>
              <p:nvPr/>
            </p:nvSpPr>
            <p:spPr>
              <a:xfrm>
                <a:off x="2145143" y="3867544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entagon 52">
                <a:extLst>
                  <a:ext uri="{FF2B5EF4-FFF2-40B4-BE49-F238E27FC236}">
                    <a16:creationId xmlns:a16="http://schemas.microsoft.com/office/drawing/2014/main" id="{D15051D1-01AE-44DE-9ABC-95EAE96BD3BC}"/>
                  </a:ext>
                </a:extLst>
              </p:cNvPr>
              <p:cNvSpPr/>
              <p:nvPr/>
            </p:nvSpPr>
            <p:spPr>
              <a:xfrm>
                <a:off x="2296827" y="3584409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Pentagon 53">
                <a:extLst>
                  <a:ext uri="{FF2B5EF4-FFF2-40B4-BE49-F238E27FC236}">
                    <a16:creationId xmlns:a16="http://schemas.microsoft.com/office/drawing/2014/main" id="{6FCD8136-AF45-455C-9466-D81A2E6BE722}"/>
                  </a:ext>
                </a:extLst>
              </p:cNvPr>
              <p:cNvSpPr/>
              <p:nvPr/>
            </p:nvSpPr>
            <p:spPr>
              <a:xfrm>
                <a:off x="2451608" y="3600813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Pentagon 54">
                <a:extLst>
                  <a:ext uri="{FF2B5EF4-FFF2-40B4-BE49-F238E27FC236}">
                    <a16:creationId xmlns:a16="http://schemas.microsoft.com/office/drawing/2014/main" id="{E36D914F-2668-48A0-99DD-88594919C892}"/>
                  </a:ext>
                </a:extLst>
              </p:cNvPr>
              <p:cNvSpPr/>
              <p:nvPr/>
            </p:nvSpPr>
            <p:spPr>
              <a:xfrm>
                <a:off x="2191678" y="3748636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Pentagon 55">
                <a:extLst>
                  <a:ext uri="{FF2B5EF4-FFF2-40B4-BE49-F238E27FC236}">
                    <a16:creationId xmlns:a16="http://schemas.microsoft.com/office/drawing/2014/main" id="{00CCF12C-699C-4B59-BF3A-C3F0BCA57087}"/>
                  </a:ext>
                </a:extLst>
              </p:cNvPr>
              <p:cNvSpPr/>
              <p:nvPr/>
            </p:nvSpPr>
            <p:spPr>
              <a:xfrm>
                <a:off x="2323542" y="3689332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Pentagon 56">
                <a:extLst>
                  <a:ext uri="{FF2B5EF4-FFF2-40B4-BE49-F238E27FC236}">
                    <a16:creationId xmlns:a16="http://schemas.microsoft.com/office/drawing/2014/main" id="{367F6327-0844-4A48-A38F-6304B2891D38}"/>
                  </a:ext>
                </a:extLst>
              </p:cNvPr>
              <p:cNvSpPr/>
              <p:nvPr/>
            </p:nvSpPr>
            <p:spPr>
              <a:xfrm>
                <a:off x="2489056" y="3739834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Pentagon 57">
                <a:extLst>
                  <a:ext uri="{FF2B5EF4-FFF2-40B4-BE49-F238E27FC236}">
                    <a16:creationId xmlns:a16="http://schemas.microsoft.com/office/drawing/2014/main" id="{487BFD66-7805-46EE-B2B2-142D355EE1AE}"/>
                  </a:ext>
                </a:extLst>
              </p:cNvPr>
              <p:cNvSpPr/>
              <p:nvPr/>
            </p:nvSpPr>
            <p:spPr>
              <a:xfrm>
                <a:off x="2376806" y="3807538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7BC08CFD-78FA-487A-90C1-E06409B0A083}"/>
                  </a:ext>
                </a:extLst>
              </p:cNvPr>
              <p:cNvSpPr/>
              <p:nvPr/>
            </p:nvSpPr>
            <p:spPr>
              <a:xfrm>
                <a:off x="2578355" y="3632629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Pentagon 59">
                <a:extLst>
                  <a:ext uri="{FF2B5EF4-FFF2-40B4-BE49-F238E27FC236}">
                    <a16:creationId xmlns:a16="http://schemas.microsoft.com/office/drawing/2014/main" id="{F7AB4C6D-D93F-42BF-BE9F-35FA5B109894}"/>
                  </a:ext>
                </a:extLst>
              </p:cNvPr>
              <p:cNvSpPr/>
              <p:nvPr/>
            </p:nvSpPr>
            <p:spPr>
              <a:xfrm>
                <a:off x="2556463" y="3481146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Pentagon 61">
                <a:extLst>
                  <a:ext uri="{FF2B5EF4-FFF2-40B4-BE49-F238E27FC236}">
                    <a16:creationId xmlns:a16="http://schemas.microsoft.com/office/drawing/2014/main" id="{F84A0628-1BEC-4E0F-89AF-F231E40FA08B}"/>
                  </a:ext>
                </a:extLst>
              </p:cNvPr>
              <p:cNvSpPr/>
              <p:nvPr/>
            </p:nvSpPr>
            <p:spPr>
              <a:xfrm>
                <a:off x="2667695" y="3361441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Pentagon 62">
                <a:extLst>
                  <a:ext uri="{FF2B5EF4-FFF2-40B4-BE49-F238E27FC236}">
                    <a16:creationId xmlns:a16="http://schemas.microsoft.com/office/drawing/2014/main" id="{95329FE3-C797-4CFD-95D3-C9A5EA59E57C}"/>
                  </a:ext>
                </a:extLst>
              </p:cNvPr>
              <p:cNvSpPr/>
              <p:nvPr/>
            </p:nvSpPr>
            <p:spPr>
              <a:xfrm>
                <a:off x="2769525" y="3361441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Pentagon 63">
                <a:extLst>
                  <a:ext uri="{FF2B5EF4-FFF2-40B4-BE49-F238E27FC236}">
                    <a16:creationId xmlns:a16="http://schemas.microsoft.com/office/drawing/2014/main" id="{40FE2659-4646-4B34-9689-8ACE34FA09DA}"/>
                  </a:ext>
                </a:extLst>
              </p:cNvPr>
              <p:cNvSpPr/>
              <p:nvPr/>
            </p:nvSpPr>
            <p:spPr>
              <a:xfrm>
                <a:off x="2694906" y="3507541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Pentagon 64">
                <a:extLst>
                  <a:ext uri="{FF2B5EF4-FFF2-40B4-BE49-F238E27FC236}">
                    <a16:creationId xmlns:a16="http://schemas.microsoft.com/office/drawing/2014/main" id="{836E533B-6E98-4747-B3F5-588F50D14735}"/>
                  </a:ext>
                </a:extLst>
              </p:cNvPr>
              <p:cNvSpPr/>
              <p:nvPr/>
            </p:nvSpPr>
            <p:spPr>
              <a:xfrm>
                <a:off x="2646652" y="3583437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entagon 65">
                <a:extLst>
                  <a:ext uri="{FF2B5EF4-FFF2-40B4-BE49-F238E27FC236}">
                    <a16:creationId xmlns:a16="http://schemas.microsoft.com/office/drawing/2014/main" id="{78837175-9BBA-4694-B892-062C48C6DB1A}"/>
                  </a:ext>
                </a:extLst>
              </p:cNvPr>
              <p:cNvSpPr/>
              <p:nvPr/>
            </p:nvSpPr>
            <p:spPr>
              <a:xfrm>
                <a:off x="2813861" y="3481146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Pentagon 66">
                <a:extLst>
                  <a:ext uri="{FF2B5EF4-FFF2-40B4-BE49-F238E27FC236}">
                    <a16:creationId xmlns:a16="http://schemas.microsoft.com/office/drawing/2014/main" id="{E664E74E-0B2D-4816-BEF0-06FBA6B6CCA0}"/>
                  </a:ext>
                </a:extLst>
              </p:cNvPr>
              <p:cNvSpPr/>
              <p:nvPr/>
            </p:nvSpPr>
            <p:spPr>
              <a:xfrm>
                <a:off x="2765481" y="3268367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Pentagon 67">
                <a:extLst>
                  <a:ext uri="{FF2B5EF4-FFF2-40B4-BE49-F238E27FC236}">
                    <a16:creationId xmlns:a16="http://schemas.microsoft.com/office/drawing/2014/main" id="{F54AB132-2D1F-4627-AED7-AC5E482F49E9}"/>
                  </a:ext>
                </a:extLst>
              </p:cNvPr>
              <p:cNvSpPr/>
              <p:nvPr/>
            </p:nvSpPr>
            <p:spPr>
              <a:xfrm>
                <a:off x="2632223" y="3335249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Pentagon 68">
                <a:extLst>
                  <a:ext uri="{FF2B5EF4-FFF2-40B4-BE49-F238E27FC236}">
                    <a16:creationId xmlns:a16="http://schemas.microsoft.com/office/drawing/2014/main" id="{A8345C99-B606-4944-ACB7-CC25100D2AEF}"/>
                  </a:ext>
                </a:extLst>
              </p:cNvPr>
              <p:cNvSpPr/>
              <p:nvPr/>
            </p:nvSpPr>
            <p:spPr>
              <a:xfrm>
                <a:off x="2817053" y="3126184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Pentagon 69">
                <a:extLst>
                  <a:ext uri="{FF2B5EF4-FFF2-40B4-BE49-F238E27FC236}">
                    <a16:creationId xmlns:a16="http://schemas.microsoft.com/office/drawing/2014/main" id="{73C50974-0DE9-402E-BBF8-274645CB1057}"/>
                  </a:ext>
                </a:extLst>
              </p:cNvPr>
              <p:cNvSpPr/>
              <p:nvPr/>
            </p:nvSpPr>
            <p:spPr>
              <a:xfrm>
                <a:off x="2909364" y="3207553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Pentagon 70">
                <a:extLst>
                  <a:ext uri="{FF2B5EF4-FFF2-40B4-BE49-F238E27FC236}">
                    <a16:creationId xmlns:a16="http://schemas.microsoft.com/office/drawing/2014/main" id="{0A392F11-A8E2-4922-88A0-50B4402659B2}"/>
                  </a:ext>
                </a:extLst>
              </p:cNvPr>
              <p:cNvSpPr/>
              <p:nvPr/>
            </p:nvSpPr>
            <p:spPr>
              <a:xfrm>
                <a:off x="2882288" y="3330315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Pentagon 71">
                <a:extLst>
                  <a:ext uri="{FF2B5EF4-FFF2-40B4-BE49-F238E27FC236}">
                    <a16:creationId xmlns:a16="http://schemas.microsoft.com/office/drawing/2014/main" id="{8A83D5C3-756C-4990-8160-B5B79BE39983}"/>
                  </a:ext>
                </a:extLst>
              </p:cNvPr>
              <p:cNvSpPr/>
              <p:nvPr/>
            </p:nvSpPr>
            <p:spPr>
              <a:xfrm>
                <a:off x="2948340" y="3065614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Pentagon 72">
                <a:extLst>
                  <a:ext uri="{FF2B5EF4-FFF2-40B4-BE49-F238E27FC236}">
                    <a16:creationId xmlns:a16="http://schemas.microsoft.com/office/drawing/2014/main" id="{CD8CCCA7-182F-4524-9F3C-9BB638564A8B}"/>
                  </a:ext>
                </a:extLst>
              </p:cNvPr>
              <p:cNvSpPr/>
              <p:nvPr/>
            </p:nvSpPr>
            <p:spPr>
              <a:xfrm>
                <a:off x="3031759" y="2954260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Pentagon 73">
                <a:extLst>
                  <a:ext uri="{FF2B5EF4-FFF2-40B4-BE49-F238E27FC236}">
                    <a16:creationId xmlns:a16="http://schemas.microsoft.com/office/drawing/2014/main" id="{29307FCF-49A5-4826-822B-E79FF7E4A4E7}"/>
                  </a:ext>
                </a:extLst>
              </p:cNvPr>
              <p:cNvSpPr/>
              <p:nvPr/>
            </p:nvSpPr>
            <p:spPr>
              <a:xfrm>
                <a:off x="3047706" y="3057469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Pentagon 74">
                <a:extLst>
                  <a:ext uri="{FF2B5EF4-FFF2-40B4-BE49-F238E27FC236}">
                    <a16:creationId xmlns:a16="http://schemas.microsoft.com/office/drawing/2014/main" id="{4E3BEBBC-C3BE-4CCC-8F96-DAA08A345BE2}"/>
                  </a:ext>
                </a:extLst>
              </p:cNvPr>
              <p:cNvSpPr/>
              <p:nvPr/>
            </p:nvSpPr>
            <p:spPr>
              <a:xfrm>
                <a:off x="2970368" y="3191423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Pentagon 75">
                <a:extLst>
                  <a:ext uri="{FF2B5EF4-FFF2-40B4-BE49-F238E27FC236}">
                    <a16:creationId xmlns:a16="http://schemas.microsoft.com/office/drawing/2014/main" id="{77393A62-5EE7-464A-953D-CD062F9954AA}"/>
                  </a:ext>
                </a:extLst>
              </p:cNvPr>
              <p:cNvSpPr/>
              <p:nvPr/>
            </p:nvSpPr>
            <p:spPr>
              <a:xfrm>
                <a:off x="3167002" y="3110913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Pentagon 76">
                <a:extLst>
                  <a:ext uri="{FF2B5EF4-FFF2-40B4-BE49-F238E27FC236}">
                    <a16:creationId xmlns:a16="http://schemas.microsoft.com/office/drawing/2014/main" id="{B3B26C2C-A183-4D40-B5AF-3E76A6659F97}"/>
                  </a:ext>
                </a:extLst>
              </p:cNvPr>
              <p:cNvSpPr/>
              <p:nvPr/>
            </p:nvSpPr>
            <p:spPr>
              <a:xfrm>
                <a:off x="3220468" y="2974112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Pentagon 77">
                <a:extLst>
                  <a:ext uri="{FF2B5EF4-FFF2-40B4-BE49-F238E27FC236}">
                    <a16:creationId xmlns:a16="http://schemas.microsoft.com/office/drawing/2014/main" id="{CA39CE6E-0883-4F16-9B98-D8CEE3A61865}"/>
                  </a:ext>
                </a:extLst>
              </p:cNvPr>
              <p:cNvSpPr/>
              <p:nvPr/>
            </p:nvSpPr>
            <p:spPr>
              <a:xfrm>
                <a:off x="3205978" y="2900545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Pentagon 78">
                <a:extLst>
                  <a:ext uri="{FF2B5EF4-FFF2-40B4-BE49-F238E27FC236}">
                    <a16:creationId xmlns:a16="http://schemas.microsoft.com/office/drawing/2014/main" id="{787D19EC-1BBC-4172-AF12-57A535E76BCC}"/>
                  </a:ext>
                </a:extLst>
              </p:cNvPr>
              <p:cNvSpPr/>
              <p:nvPr/>
            </p:nvSpPr>
            <p:spPr>
              <a:xfrm>
                <a:off x="3282169" y="2873023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Pentagon 79">
                <a:extLst>
                  <a:ext uri="{FF2B5EF4-FFF2-40B4-BE49-F238E27FC236}">
                    <a16:creationId xmlns:a16="http://schemas.microsoft.com/office/drawing/2014/main" id="{7E6F7180-B094-48BF-9280-3E162F627DD3}"/>
                  </a:ext>
                </a:extLst>
              </p:cNvPr>
              <p:cNvSpPr/>
              <p:nvPr/>
            </p:nvSpPr>
            <p:spPr>
              <a:xfrm>
                <a:off x="3252213" y="3006202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Pentagon 80">
                <a:extLst>
                  <a:ext uri="{FF2B5EF4-FFF2-40B4-BE49-F238E27FC236}">
                    <a16:creationId xmlns:a16="http://schemas.microsoft.com/office/drawing/2014/main" id="{6A06AFF6-0794-40B8-BD3A-1B7956BF7094}"/>
                  </a:ext>
                </a:extLst>
              </p:cNvPr>
              <p:cNvSpPr/>
              <p:nvPr/>
            </p:nvSpPr>
            <p:spPr>
              <a:xfrm>
                <a:off x="3397034" y="2946484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Pentagon 81">
                <a:extLst>
                  <a:ext uri="{FF2B5EF4-FFF2-40B4-BE49-F238E27FC236}">
                    <a16:creationId xmlns:a16="http://schemas.microsoft.com/office/drawing/2014/main" id="{FFE81F2F-0BF1-4CFE-9430-B19BCDB63F40}"/>
                  </a:ext>
                </a:extLst>
              </p:cNvPr>
              <p:cNvSpPr/>
              <p:nvPr/>
            </p:nvSpPr>
            <p:spPr>
              <a:xfrm>
                <a:off x="3358058" y="2743414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Pentagon 82">
                <a:extLst>
                  <a:ext uri="{FF2B5EF4-FFF2-40B4-BE49-F238E27FC236}">
                    <a16:creationId xmlns:a16="http://schemas.microsoft.com/office/drawing/2014/main" id="{6D018605-36B2-4649-966F-FC66CA8A65B5}"/>
                  </a:ext>
                </a:extLst>
              </p:cNvPr>
              <p:cNvSpPr/>
              <p:nvPr/>
            </p:nvSpPr>
            <p:spPr>
              <a:xfrm>
                <a:off x="3305595" y="2753390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Pentagon 83">
                <a:extLst>
                  <a:ext uri="{FF2B5EF4-FFF2-40B4-BE49-F238E27FC236}">
                    <a16:creationId xmlns:a16="http://schemas.microsoft.com/office/drawing/2014/main" id="{182922E7-E4F8-4D23-9441-B8C073CFE70B}"/>
                  </a:ext>
                </a:extLst>
              </p:cNvPr>
              <p:cNvSpPr/>
              <p:nvPr/>
            </p:nvSpPr>
            <p:spPr>
              <a:xfrm>
                <a:off x="3482245" y="2592968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Pentagon 84">
                <a:extLst>
                  <a:ext uri="{FF2B5EF4-FFF2-40B4-BE49-F238E27FC236}">
                    <a16:creationId xmlns:a16="http://schemas.microsoft.com/office/drawing/2014/main" id="{A691392B-D94E-438E-9476-29C97CB69DDB}"/>
                  </a:ext>
                </a:extLst>
              </p:cNvPr>
              <p:cNvSpPr/>
              <p:nvPr/>
            </p:nvSpPr>
            <p:spPr>
              <a:xfrm>
                <a:off x="3707214" y="2382332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Pentagon 85">
                <a:extLst>
                  <a:ext uri="{FF2B5EF4-FFF2-40B4-BE49-F238E27FC236}">
                    <a16:creationId xmlns:a16="http://schemas.microsoft.com/office/drawing/2014/main" id="{BF72BE4F-4FC6-4491-BE77-6FA3A36FD36C}"/>
                  </a:ext>
                </a:extLst>
              </p:cNvPr>
              <p:cNvSpPr/>
              <p:nvPr/>
            </p:nvSpPr>
            <p:spPr>
              <a:xfrm>
                <a:off x="3364400" y="2562965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Pentagon 86">
                <a:extLst>
                  <a:ext uri="{FF2B5EF4-FFF2-40B4-BE49-F238E27FC236}">
                    <a16:creationId xmlns:a16="http://schemas.microsoft.com/office/drawing/2014/main" id="{31165910-47CD-4CD6-BD5C-02C808281561}"/>
                  </a:ext>
                </a:extLst>
              </p:cNvPr>
              <p:cNvSpPr/>
              <p:nvPr/>
            </p:nvSpPr>
            <p:spPr>
              <a:xfrm>
                <a:off x="3501733" y="2702846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Pentagon 87">
                <a:extLst>
                  <a:ext uri="{FF2B5EF4-FFF2-40B4-BE49-F238E27FC236}">
                    <a16:creationId xmlns:a16="http://schemas.microsoft.com/office/drawing/2014/main" id="{F76D74EF-6B6F-4138-BC7A-A9D718259A01}"/>
                  </a:ext>
                </a:extLst>
              </p:cNvPr>
              <p:cNvSpPr/>
              <p:nvPr/>
            </p:nvSpPr>
            <p:spPr>
              <a:xfrm>
                <a:off x="3462757" y="2833233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Pentagon 88">
                <a:extLst>
                  <a:ext uri="{FF2B5EF4-FFF2-40B4-BE49-F238E27FC236}">
                    <a16:creationId xmlns:a16="http://schemas.microsoft.com/office/drawing/2014/main" id="{181D67A3-AB20-4D8F-9AFF-14998F975782}"/>
                  </a:ext>
                </a:extLst>
              </p:cNvPr>
              <p:cNvSpPr/>
              <p:nvPr/>
            </p:nvSpPr>
            <p:spPr>
              <a:xfrm>
                <a:off x="3629315" y="2766123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Pentagon 89">
                <a:extLst>
                  <a:ext uri="{FF2B5EF4-FFF2-40B4-BE49-F238E27FC236}">
                    <a16:creationId xmlns:a16="http://schemas.microsoft.com/office/drawing/2014/main" id="{FD181B33-24D2-4D4F-BCA8-207567F48714}"/>
                  </a:ext>
                </a:extLst>
              </p:cNvPr>
              <p:cNvSpPr/>
              <p:nvPr/>
            </p:nvSpPr>
            <p:spPr>
              <a:xfrm>
                <a:off x="3589804" y="2588239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Pentagon 90">
                <a:extLst>
                  <a:ext uri="{FF2B5EF4-FFF2-40B4-BE49-F238E27FC236}">
                    <a16:creationId xmlns:a16="http://schemas.microsoft.com/office/drawing/2014/main" id="{B70AB7F0-376A-44B8-A421-84FB398D607D}"/>
                  </a:ext>
                </a:extLst>
              </p:cNvPr>
              <p:cNvSpPr/>
              <p:nvPr/>
            </p:nvSpPr>
            <p:spPr>
              <a:xfrm>
                <a:off x="3732832" y="2519992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Pentagon 91">
                <a:extLst>
                  <a:ext uri="{FF2B5EF4-FFF2-40B4-BE49-F238E27FC236}">
                    <a16:creationId xmlns:a16="http://schemas.microsoft.com/office/drawing/2014/main" id="{22CD1360-80EF-45F2-A91A-552FB3790A9E}"/>
                  </a:ext>
                </a:extLst>
              </p:cNvPr>
              <p:cNvSpPr/>
              <p:nvPr/>
            </p:nvSpPr>
            <p:spPr>
              <a:xfrm>
                <a:off x="3713344" y="2332310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Pentagon 92">
                <a:extLst>
                  <a:ext uri="{FF2B5EF4-FFF2-40B4-BE49-F238E27FC236}">
                    <a16:creationId xmlns:a16="http://schemas.microsoft.com/office/drawing/2014/main" id="{9F6A399C-0362-44C6-B70F-C86B89AE759D}"/>
                  </a:ext>
                </a:extLst>
              </p:cNvPr>
              <p:cNvSpPr/>
              <p:nvPr/>
            </p:nvSpPr>
            <p:spPr>
              <a:xfrm>
                <a:off x="3523806" y="2377226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Pentagon 93">
                <a:extLst>
                  <a:ext uri="{FF2B5EF4-FFF2-40B4-BE49-F238E27FC236}">
                    <a16:creationId xmlns:a16="http://schemas.microsoft.com/office/drawing/2014/main" id="{3D95B931-F76F-4EB6-B111-6787836D75FB}"/>
                  </a:ext>
                </a:extLst>
              </p:cNvPr>
              <p:cNvSpPr/>
              <p:nvPr/>
            </p:nvSpPr>
            <p:spPr>
              <a:xfrm>
                <a:off x="3771808" y="2244672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Pentagon 94">
                <a:extLst>
                  <a:ext uri="{FF2B5EF4-FFF2-40B4-BE49-F238E27FC236}">
                    <a16:creationId xmlns:a16="http://schemas.microsoft.com/office/drawing/2014/main" id="{AA91844C-BA72-4AA0-806E-2BD46F97AD9A}"/>
                  </a:ext>
                </a:extLst>
              </p:cNvPr>
              <p:cNvSpPr/>
              <p:nvPr/>
            </p:nvSpPr>
            <p:spPr>
              <a:xfrm>
                <a:off x="3676483" y="2279744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Pentagon 95">
                <a:extLst>
                  <a:ext uri="{FF2B5EF4-FFF2-40B4-BE49-F238E27FC236}">
                    <a16:creationId xmlns:a16="http://schemas.microsoft.com/office/drawing/2014/main" id="{F7BEE241-B142-4998-8745-A1022035D5B8}"/>
                  </a:ext>
                </a:extLst>
              </p:cNvPr>
              <p:cNvSpPr/>
              <p:nvPr/>
            </p:nvSpPr>
            <p:spPr>
              <a:xfrm>
                <a:off x="3748470" y="2142569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Pentagon 96">
                <a:extLst>
                  <a:ext uri="{FF2B5EF4-FFF2-40B4-BE49-F238E27FC236}">
                    <a16:creationId xmlns:a16="http://schemas.microsoft.com/office/drawing/2014/main" id="{5514F2C0-34DE-4691-ADCA-80E8CADC9375}"/>
                  </a:ext>
                </a:extLst>
              </p:cNvPr>
              <p:cNvSpPr/>
              <p:nvPr/>
            </p:nvSpPr>
            <p:spPr>
              <a:xfrm>
                <a:off x="3892392" y="2144341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Pentagon 97">
                <a:extLst>
                  <a:ext uri="{FF2B5EF4-FFF2-40B4-BE49-F238E27FC236}">
                    <a16:creationId xmlns:a16="http://schemas.microsoft.com/office/drawing/2014/main" id="{FA72CD2D-7B98-4560-A410-A3EAF811DD50}"/>
                  </a:ext>
                </a:extLst>
              </p:cNvPr>
              <p:cNvSpPr/>
              <p:nvPr/>
            </p:nvSpPr>
            <p:spPr>
              <a:xfrm>
                <a:off x="3819967" y="2361096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Pentagon 98">
                <a:extLst>
                  <a:ext uri="{FF2B5EF4-FFF2-40B4-BE49-F238E27FC236}">
                    <a16:creationId xmlns:a16="http://schemas.microsoft.com/office/drawing/2014/main" id="{52065B97-9F7B-4E33-A041-CE4CCECB2253}"/>
                  </a:ext>
                </a:extLst>
              </p:cNvPr>
              <p:cNvSpPr/>
              <p:nvPr/>
            </p:nvSpPr>
            <p:spPr>
              <a:xfrm>
                <a:off x="3907745" y="2439086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Pentagon 99">
                <a:extLst>
                  <a:ext uri="{FF2B5EF4-FFF2-40B4-BE49-F238E27FC236}">
                    <a16:creationId xmlns:a16="http://schemas.microsoft.com/office/drawing/2014/main" id="{88A637D6-748F-4101-8B87-6218A7988D24}"/>
                  </a:ext>
                </a:extLst>
              </p:cNvPr>
              <p:cNvSpPr/>
              <p:nvPr/>
            </p:nvSpPr>
            <p:spPr>
              <a:xfrm>
                <a:off x="3763590" y="2378741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Pentagon 100">
                <a:extLst>
                  <a:ext uri="{FF2B5EF4-FFF2-40B4-BE49-F238E27FC236}">
                    <a16:creationId xmlns:a16="http://schemas.microsoft.com/office/drawing/2014/main" id="{13270CBD-2FC9-4ED0-B73E-962876C2AE9A}"/>
                  </a:ext>
                </a:extLst>
              </p:cNvPr>
              <p:cNvSpPr/>
              <p:nvPr/>
            </p:nvSpPr>
            <p:spPr>
              <a:xfrm>
                <a:off x="2556463" y="3519712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Pentagon 101">
                <a:extLst>
                  <a:ext uri="{FF2B5EF4-FFF2-40B4-BE49-F238E27FC236}">
                    <a16:creationId xmlns:a16="http://schemas.microsoft.com/office/drawing/2014/main" id="{6B623F74-1ED8-4D8A-B8FB-C263A7B557B4}"/>
                  </a:ext>
                </a:extLst>
              </p:cNvPr>
              <p:cNvSpPr/>
              <p:nvPr/>
            </p:nvSpPr>
            <p:spPr>
              <a:xfrm>
                <a:off x="2625684" y="3497276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Pentagon 102">
                <a:extLst>
                  <a:ext uri="{FF2B5EF4-FFF2-40B4-BE49-F238E27FC236}">
                    <a16:creationId xmlns:a16="http://schemas.microsoft.com/office/drawing/2014/main" id="{0C214850-A986-4EEE-B9E2-FBCD378D3EAD}"/>
                  </a:ext>
                </a:extLst>
              </p:cNvPr>
              <p:cNvSpPr/>
              <p:nvPr/>
            </p:nvSpPr>
            <p:spPr>
              <a:xfrm>
                <a:off x="4082747" y="2003847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Pentagon 103">
                <a:extLst>
                  <a:ext uri="{FF2B5EF4-FFF2-40B4-BE49-F238E27FC236}">
                    <a16:creationId xmlns:a16="http://schemas.microsoft.com/office/drawing/2014/main" id="{9D0AF01B-E87B-431A-88BD-AA1BCC19A21E}"/>
                  </a:ext>
                </a:extLst>
              </p:cNvPr>
              <p:cNvSpPr/>
              <p:nvPr/>
            </p:nvSpPr>
            <p:spPr>
              <a:xfrm>
                <a:off x="4066763" y="1836234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Pentagon 104">
                <a:extLst>
                  <a:ext uri="{FF2B5EF4-FFF2-40B4-BE49-F238E27FC236}">
                    <a16:creationId xmlns:a16="http://schemas.microsoft.com/office/drawing/2014/main" id="{C7AFD69D-A809-4DD7-A87C-B019C1FEC0A4}"/>
                  </a:ext>
                </a:extLst>
              </p:cNvPr>
              <p:cNvSpPr/>
              <p:nvPr/>
            </p:nvSpPr>
            <p:spPr>
              <a:xfrm>
                <a:off x="4191037" y="1802526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Pentagon 105">
                <a:extLst>
                  <a:ext uri="{FF2B5EF4-FFF2-40B4-BE49-F238E27FC236}">
                    <a16:creationId xmlns:a16="http://schemas.microsoft.com/office/drawing/2014/main" id="{B4A71900-3840-4DD3-BB54-68241E556CD5}"/>
                  </a:ext>
                </a:extLst>
              </p:cNvPr>
              <p:cNvSpPr/>
              <p:nvPr/>
            </p:nvSpPr>
            <p:spPr>
              <a:xfrm>
                <a:off x="4346322" y="1786396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Pentagon 106">
                <a:extLst>
                  <a:ext uri="{FF2B5EF4-FFF2-40B4-BE49-F238E27FC236}">
                    <a16:creationId xmlns:a16="http://schemas.microsoft.com/office/drawing/2014/main" id="{476690E8-5153-4C34-9204-9C44F760514F}"/>
                  </a:ext>
                </a:extLst>
              </p:cNvPr>
              <p:cNvSpPr/>
              <p:nvPr/>
            </p:nvSpPr>
            <p:spPr>
              <a:xfrm>
                <a:off x="4258340" y="1975070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Pentagon 107">
                <a:extLst>
                  <a:ext uri="{FF2B5EF4-FFF2-40B4-BE49-F238E27FC236}">
                    <a16:creationId xmlns:a16="http://schemas.microsoft.com/office/drawing/2014/main" id="{DFE12287-C454-41BB-9DA9-813DAD3E5A3D}"/>
                  </a:ext>
                </a:extLst>
              </p:cNvPr>
              <p:cNvSpPr/>
              <p:nvPr/>
            </p:nvSpPr>
            <p:spPr>
              <a:xfrm>
                <a:off x="4158507" y="2069420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Pentagon 108">
                <a:extLst>
                  <a:ext uri="{FF2B5EF4-FFF2-40B4-BE49-F238E27FC236}">
                    <a16:creationId xmlns:a16="http://schemas.microsoft.com/office/drawing/2014/main" id="{2D3D9B11-709C-4FB0-88BE-A93B22210865}"/>
                  </a:ext>
                </a:extLst>
              </p:cNvPr>
              <p:cNvSpPr/>
              <p:nvPr/>
            </p:nvSpPr>
            <p:spPr>
              <a:xfrm>
                <a:off x="4047275" y="2182263"/>
                <a:ext cx="38976" cy="32260"/>
              </a:xfrm>
              <a:prstGeom prst="pentagon">
                <a:avLst/>
              </a:prstGeom>
              <a:solidFill>
                <a:srgbClr val="141C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Google Shape;1192;p68">
                <a:extLst>
                  <a:ext uri="{FF2B5EF4-FFF2-40B4-BE49-F238E27FC236}">
                    <a16:creationId xmlns:a16="http://schemas.microsoft.com/office/drawing/2014/main" id="{4C9B0D35-72FB-42ED-9B84-9188B573038F}"/>
                  </a:ext>
                </a:extLst>
              </p:cNvPr>
              <p:cNvCxnSpPr/>
              <p:nvPr/>
            </p:nvCxnSpPr>
            <p:spPr>
              <a:xfrm>
                <a:off x="2644838" y="3289468"/>
                <a:ext cx="169023" cy="185655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</p:cxnSp>
          <p:cxnSp>
            <p:nvCxnSpPr>
              <p:cNvPr id="6" name="Google Shape;1193;p68">
                <a:extLst>
                  <a:ext uri="{FF2B5EF4-FFF2-40B4-BE49-F238E27FC236}">
                    <a16:creationId xmlns:a16="http://schemas.microsoft.com/office/drawing/2014/main" id="{2CE514FF-B9C5-4B8B-ADD3-247732D89195}"/>
                  </a:ext>
                </a:extLst>
              </p:cNvPr>
              <p:cNvCxnSpPr/>
              <p:nvPr/>
            </p:nvCxnSpPr>
            <p:spPr>
              <a:xfrm>
                <a:off x="3263127" y="2729101"/>
                <a:ext cx="169023" cy="185655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</p:cxnSp>
          <p:cxnSp>
            <p:nvCxnSpPr>
              <p:cNvPr id="7" name="Google Shape;1194;p68">
                <a:extLst>
                  <a:ext uri="{FF2B5EF4-FFF2-40B4-BE49-F238E27FC236}">
                    <a16:creationId xmlns:a16="http://schemas.microsoft.com/office/drawing/2014/main" id="{FC444CA1-50D9-4E2E-B840-98F12154B16D}"/>
                  </a:ext>
                </a:extLst>
              </p:cNvPr>
              <p:cNvCxnSpPr/>
              <p:nvPr/>
            </p:nvCxnSpPr>
            <p:spPr>
              <a:xfrm>
                <a:off x="3792512" y="2149350"/>
                <a:ext cx="169023" cy="185655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</p:cxnSp>
          <p:cxnSp>
            <p:nvCxnSpPr>
              <p:cNvPr id="8" name="Google Shape;1195;p68">
                <a:extLst>
                  <a:ext uri="{FF2B5EF4-FFF2-40B4-BE49-F238E27FC236}">
                    <a16:creationId xmlns:a16="http://schemas.microsoft.com/office/drawing/2014/main" id="{1D0C191B-7FD7-4F91-BB22-2D2178727F35}"/>
                  </a:ext>
                </a:extLst>
              </p:cNvPr>
              <p:cNvCxnSpPr/>
              <p:nvPr/>
            </p:nvCxnSpPr>
            <p:spPr>
              <a:xfrm>
                <a:off x="2096828" y="3850460"/>
                <a:ext cx="169023" cy="185655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</p:cxnSp>
        </p:grpSp>
      </p:grpSp>
      <p:sp>
        <p:nvSpPr>
          <p:cNvPr id="9" name="Google Shape;1196;p68">
            <a:extLst>
              <a:ext uri="{FF2B5EF4-FFF2-40B4-BE49-F238E27FC236}">
                <a16:creationId xmlns:a16="http://schemas.microsoft.com/office/drawing/2014/main" id="{943D81D2-6DB9-4A9D-8539-5A6D9FCC0A18}"/>
              </a:ext>
            </a:extLst>
          </p:cNvPr>
          <p:cNvSpPr/>
          <p:nvPr/>
        </p:nvSpPr>
        <p:spPr>
          <a:xfrm>
            <a:off x="957015" y="4919243"/>
            <a:ext cx="428586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Spread of residual values is </a:t>
            </a:r>
            <a:r>
              <a:rPr lang="en-US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constant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as we move along x-axis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C89B23-425F-1147-8510-EFB2B175C234}"/>
                  </a:ext>
                </a:extLst>
              </p14:cNvPr>
              <p14:cNvContentPartPr/>
              <p14:nvPr/>
            </p14:nvContentPartPr>
            <p14:xfrm>
              <a:off x="1518120" y="1547280"/>
              <a:ext cx="3283920" cy="2812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C89B23-425F-1147-8510-EFB2B175C2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1920" y="1531080"/>
                <a:ext cx="3316320" cy="28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63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2;p69">
            <a:extLst>
              <a:ext uri="{FF2B5EF4-FFF2-40B4-BE49-F238E27FC236}">
                <a16:creationId xmlns:a16="http://schemas.microsoft.com/office/drawing/2014/main" id="{D423F0D6-5059-4F34-962D-3C4534AB5D63}"/>
              </a:ext>
            </a:extLst>
          </p:cNvPr>
          <p:cNvSpPr txBox="1"/>
          <p:nvPr/>
        </p:nvSpPr>
        <p:spPr>
          <a:xfrm>
            <a:off x="968725" y="4825856"/>
            <a:ext cx="4011680" cy="74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Spread of residual values </a:t>
            </a:r>
            <a:r>
              <a:rPr lang="en-US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increases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as we move along x-axis.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D42173-FCB9-425A-B43E-3B7C12E55B42}"/>
              </a:ext>
            </a:extLst>
          </p:cNvPr>
          <p:cNvSpPr txBox="1">
            <a:spLocks/>
          </p:cNvSpPr>
          <p:nvPr/>
        </p:nvSpPr>
        <p:spPr>
          <a:xfrm>
            <a:off x="6266661" y="1963945"/>
            <a:ext cx="5748130" cy="29301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sz="3200" dirty="0">
                <a:latin typeface="Montserrat Extra Bold" panose="00000900000000000000" pitchFamily="50" charset="0"/>
                <a:ea typeface="+mn-ea"/>
                <a:cs typeface="+mn-cs"/>
                <a:sym typeface="Calibri"/>
              </a:rPr>
              <a:t>ASSUMPTION 3: RESIDUALS(ERRORS) ARE </a:t>
            </a:r>
            <a:r>
              <a:rPr lang="en-US" sz="3200" dirty="0">
                <a:latin typeface="Montserrat Extra Bold" panose="00000900000000000000" pitchFamily="50" charset="0"/>
                <a:sym typeface="Calibri"/>
              </a:rPr>
              <a:t>HETEROSCEDASTIC</a:t>
            </a:r>
            <a:br>
              <a:rPr lang="en-US" sz="3200" dirty="0">
                <a:latin typeface="Montserrat Extra Bold" panose="00000900000000000000" pitchFamily="50" charset="0"/>
                <a:ea typeface="+mn-ea"/>
                <a:cs typeface="+mn-cs"/>
                <a:sym typeface="Calibri"/>
              </a:rPr>
            </a:br>
            <a:endParaRPr lang="en-US" sz="3200" dirty="0">
              <a:latin typeface="Montserrat Extra Bold" panose="00000900000000000000" pitchFamily="50" charset="0"/>
              <a:ea typeface="+mn-ea"/>
              <a:cs typeface="+mn-cs"/>
            </a:endParaRPr>
          </a:p>
        </p:txBody>
      </p:sp>
      <p:pic>
        <p:nvPicPr>
          <p:cNvPr id="3" name="Google Shape;1211;p69" descr="https://qph.ec.quoracdn.net/main-qimg-3864207b7ecb16ca6e9bb905c77e4530-c">
            <a:extLst>
              <a:ext uri="{FF2B5EF4-FFF2-40B4-BE49-F238E27FC236}">
                <a16:creationId xmlns:a16="http://schemas.microsoft.com/office/drawing/2014/main" id="{6E57D1BA-0CA6-4394-ACF9-D3931B002B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93631" y="673922"/>
            <a:ext cx="5295900" cy="3400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F036A8-A558-4F93-87A6-29DB832F0823}"/>
              </a:ext>
            </a:extLst>
          </p:cNvPr>
          <p:cNvCxnSpPr/>
          <p:nvPr/>
        </p:nvCxnSpPr>
        <p:spPr>
          <a:xfrm>
            <a:off x="1299796" y="1522555"/>
            <a:ext cx="0" cy="2946545"/>
          </a:xfrm>
          <a:prstGeom prst="line">
            <a:avLst/>
          </a:prstGeom>
          <a:ln w="19050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7CCBA0-AEE6-4456-9B51-0D9DF2A9E9D6}"/>
              </a:ext>
            </a:extLst>
          </p:cNvPr>
          <p:cNvSpPr txBox="1"/>
          <p:nvPr/>
        </p:nvSpPr>
        <p:spPr>
          <a:xfrm>
            <a:off x="933208" y="1443762"/>
            <a:ext cx="19717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100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E729C-A99D-4589-86A3-B9A8E3D590FA}"/>
              </a:ext>
            </a:extLst>
          </p:cNvPr>
          <p:cNvSpPr txBox="1"/>
          <p:nvPr/>
        </p:nvSpPr>
        <p:spPr>
          <a:xfrm>
            <a:off x="998932" y="2055116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66523-1B3A-4F07-A2A8-74E5241B264E}"/>
              </a:ext>
            </a:extLst>
          </p:cNvPr>
          <p:cNvSpPr txBox="1"/>
          <p:nvPr/>
        </p:nvSpPr>
        <p:spPr>
          <a:xfrm>
            <a:off x="998932" y="2666470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60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AC118-1059-405D-86B6-89228347FDC7}"/>
              </a:ext>
            </a:extLst>
          </p:cNvPr>
          <p:cNvSpPr txBox="1"/>
          <p:nvPr/>
        </p:nvSpPr>
        <p:spPr>
          <a:xfrm>
            <a:off x="998932" y="3223683"/>
            <a:ext cx="1314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EAEBF-270F-4BB7-8312-7815BBB872BD}"/>
              </a:ext>
            </a:extLst>
          </p:cNvPr>
          <p:cNvSpPr txBox="1"/>
          <p:nvPr/>
        </p:nvSpPr>
        <p:spPr>
          <a:xfrm>
            <a:off x="998932" y="3780896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7B349-FBA0-4FB4-9415-E68A430A844E}"/>
              </a:ext>
            </a:extLst>
          </p:cNvPr>
          <p:cNvSpPr txBox="1"/>
          <p:nvPr/>
        </p:nvSpPr>
        <p:spPr>
          <a:xfrm>
            <a:off x="1066376" y="4322312"/>
            <a:ext cx="657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BBDD24-D6C4-4B88-BA2E-28812D947C3D}"/>
              </a:ext>
            </a:extLst>
          </p:cNvPr>
          <p:cNvCxnSpPr/>
          <p:nvPr/>
        </p:nvCxnSpPr>
        <p:spPr>
          <a:xfrm>
            <a:off x="1190524" y="1524514"/>
            <a:ext cx="95250" cy="0"/>
          </a:xfrm>
          <a:prstGeom prst="line">
            <a:avLst/>
          </a:prstGeom>
          <a:ln w="19050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7DD99E-D245-4096-90AE-2FB32312AB79}"/>
              </a:ext>
            </a:extLst>
          </p:cNvPr>
          <p:cNvCxnSpPr/>
          <p:nvPr/>
        </p:nvCxnSpPr>
        <p:spPr>
          <a:xfrm>
            <a:off x="1190524" y="2132060"/>
            <a:ext cx="95250" cy="0"/>
          </a:xfrm>
          <a:prstGeom prst="line">
            <a:avLst/>
          </a:prstGeom>
          <a:ln w="19050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71A89E-D0C3-4667-B396-5039E93D314D}"/>
              </a:ext>
            </a:extLst>
          </p:cNvPr>
          <p:cNvCxnSpPr/>
          <p:nvPr/>
        </p:nvCxnSpPr>
        <p:spPr>
          <a:xfrm>
            <a:off x="1190524" y="2738485"/>
            <a:ext cx="95250" cy="0"/>
          </a:xfrm>
          <a:prstGeom prst="line">
            <a:avLst/>
          </a:prstGeom>
          <a:ln w="19050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B82A53-B235-413B-A780-2498462DF369}"/>
              </a:ext>
            </a:extLst>
          </p:cNvPr>
          <p:cNvCxnSpPr/>
          <p:nvPr/>
        </p:nvCxnSpPr>
        <p:spPr>
          <a:xfrm>
            <a:off x="1190524" y="3300627"/>
            <a:ext cx="95250" cy="0"/>
          </a:xfrm>
          <a:prstGeom prst="line">
            <a:avLst/>
          </a:prstGeom>
          <a:ln w="19050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68C5EF-3EDC-4487-94AF-3CC829C861E3}"/>
              </a:ext>
            </a:extLst>
          </p:cNvPr>
          <p:cNvCxnSpPr/>
          <p:nvPr/>
        </p:nvCxnSpPr>
        <p:spPr>
          <a:xfrm>
            <a:off x="1190524" y="3857840"/>
            <a:ext cx="95250" cy="0"/>
          </a:xfrm>
          <a:prstGeom prst="line">
            <a:avLst/>
          </a:prstGeom>
          <a:ln w="19050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E66880-BD43-481C-8392-0DDF07E228B0}"/>
              </a:ext>
            </a:extLst>
          </p:cNvPr>
          <p:cNvGrpSpPr/>
          <p:nvPr/>
        </p:nvGrpSpPr>
        <p:grpSpPr>
          <a:xfrm rot="5400000" flipH="1">
            <a:off x="3106366" y="2492966"/>
            <a:ext cx="109272" cy="3921852"/>
            <a:chOff x="-273102" y="743318"/>
            <a:chExt cx="109272" cy="2946545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48D2A25-4CE1-4545-B2F3-139ADD453247}"/>
                </a:ext>
              </a:extLst>
            </p:cNvPr>
            <p:cNvCxnSpPr/>
            <p:nvPr/>
          </p:nvCxnSpPr>
          <p:spPr>
            <a:xfrm>
              <a:off x="-163830" y="743318"/>
              <a:ext cx="0" cy="2946545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7459C09-274B-4EE1-AE31-D2EC9538BA82}"/>
                </a:ext>
              </a:extLst>
            </p:cNvPr>
            <p:cNvCxnSpPr/>
            <p:nvPr/>
          </p:nvCxnSpPr>
          <p:spPr>
            <a:xfrm>
              <a:off x="-273102" y="745277"/>
              <a:ext cx="95250" cy="0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30D8BD-7760-4007-A597-7C0FB24EA05E}"/>
                </a:ext>
              </a:extLst>
            </p:cNvPr>
            <p:cNvCxnSpPr/>
            <p:nvPr/>
          </p:nvCxnSpPr>
          <p:spPr>
            <a:xfrm>
              <a:off x="-273102" y="1352823"/>
              <a:ext cx="95250" cy="0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2C46D0C-81B9-40D1-A4AA-23D1DB2B5C62}"/>
                </a:ext>
              </a:extLst>
            </p:cNvPr>
            <p:cNvCxnSpPr/>
            <p:nvPr/>
          </p:nvCxnSpPr>
          <p:spPr>
            <a:xfrm>
              <a:off x="-273102" y="1959248"/>
              <a:ext cx="95250" cy="0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1E0DFD5-2BD7-4CC7-A530-D22B30445B96}"/>
                </a:ext>
              </a:extLst>
            </p:cNvPr>
            <p:cNvCxnSpPr/>
            <p:nvPr/>
          </p:nvCxnSpPr>
          <p:spPr>
            <a:xfrm>
              <a:off x="-273102" y="2521390"/>
              <a:ext cx="95250" cy="0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22BAC91-6A97-4D84-BF5E-5B44CAB74F4E}"/>
                </a:ext>
              </a:extLst>
            </p:cNvPr>
            <p:cNvCxnSpPr/>
            <p:nvPr/>
          </p:nvCxnSpPr>
          <p:spPr>
            <a:xfrm>
              <a:off x="-273102" y="3078603"/>
              <a:ext cx="95250" cy="0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09A2DF1-F6CE-4F82-A63A-2315C40AC7C1}"/>
              </a:ext>
            </a:extLst>
          </p:cNvPr>
          <p:cNvSpPr txBox="1"/>
          <p:nvPr/>
        </p:nvSpPr>
        <p:spPr>
          <a:xfrm>
            <a:off x="1266934" y="4516874"/>
            <a:ext cx="657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3D3FE0-48FD-430D-9DEF-6622815397CE}"/>
              </a:ext>
            </a:extLst>
          </p:cNvPr>
          <p:cNvSpPr txBox="1"/>
          <p:nvPr/>
        </p:nvSpPr>
        <p:spPr>
          <a:xfrm>
            <a:off x="1947516" y="4558771"/>
            <a:ext cx="1314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11155-EFA0-4B69-ADDC-B83E117F0CA9}"/>
              </a:ext>
            </a:extLst>
          </p:cNvPr>
          <p:cNvSpPr txBox="1"/>
          <p:nvPr/>
        </p:nvSpPr>
        <p:spPr>
          <a:xfrm>
            <a:off x="2695229" y="4561011"/>
            <a:ext cx="1314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40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BE843-2E18-4B9D-A4D5-1A0E6A52C691}"/>
              </a:ext>
            </a:extLst>
          </p:cNvPr>
          <p:cNvSpPr txBox="1"/>
          <p:nvPr/>
        </p:nvSpPr>
        <p:spPr>
          <a:xfrm>
            <a:off x="3440928" y="4558771"/>
            <a:ext cx="1314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60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56AD7F-302F-4E18-98DA-12E8EA238036}"/>
              </a:ext>
            </a:extLst>
          </p:cNvPr>
          <p:cNvSpPr txBox="1"/>
          <p:nvPr/>
        </p:nvSpPr>
        <p:spPr>
          <a:xfrm>
            <a:off x="4249374" y="4558771"/>
            <a:ext cx="1314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77A336-044A-4AD7-9E3F-506610510982}"/>
              </a:ext>
            </a:extLst>
          </p:cNvPr>
          <p:cNvSpPr txBox="1"/>
          <p:nvPr/>
        </p:nvSpPr>
        <p:spPr>
          <a:xfrm>
            <a:off x="4994001" y="4558771"/>
            <a:ext cx="2145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141C36"/>
                </a:solidFill>
              </a:rPr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53344-909D-457A-9F33-9A64B33D7D64}"/>
              </a:ext>
            </a:extLst>
          </p:cNvPr>
          <p:cNvSpPr txBox="1"/>
          <p:nvPr/>
        </p:nvSpPr>
        <p:spPr>
          <a:xfrm>
            <a:off x="1841789" y="1013580"/>
            <a:ext cx="191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Heteroscedasticity</a:t>
            </a:r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8F7D1C61-17E7-4A04-8F71-2F4284D8DA0E}"/>
              </a:ext>
            </a:extLst>
          </p:cNvPr>
          <p:cNvSpPr/>
          <p:nvPr/>
        </p:nvSpPr>
        <p:spPr>
          <a:xfrm>
            <a:off x="1413479" y="424794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ABC904D2-DE27-4B52-85B0-573B2E3AEF03}"/>
              </a:ext>
            </a:extLst>
          </p:cNvPr>
          <p:cNvSpPr/>
          <p:nvPr/>
        </p:nvSpPr>
        <p:spPr>
          <a:xfrm>
            <a:off x="1470326" y="413420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entagon 29">
            <a:extLst>
              <a:ext uri="{FF2B5EF4-FFF2-40B4-BE49-F238E27FC236}">
                <a16:creationId xmlns:a16="http://schemas.microsoft.com/office/drawing/2014/main" id="{506DAB5A-0733-4670-9937-85356FD1C313}"/>
              </a:ext>
            </a:extLst>
          </p:cNvPr>
          <p:cNvSpPr/>
          <p:nvPr/>
        </p:nvSpPr>
        <p:spPr>
          <a:xfrm>
            <a:off x="1587326" y="4170743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E6D041C4-363A-42ED-BF56-DE6A1BB7D8FE}"/>
              </a:ext>
            </a:extLst>
          </p:cNvPr>
          <p:cNvSpPr/>
          <p:nvPr/>
        </p:nvSpPr>
        <p:spPr>
          <a:xfrm>
            <a:off x="1703530" y="413420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entagon 31">
            <a:extLst>
              <a:ext uri="{FF2B5EF4-FFF2-40B4-BE49-F238E27FC236}">
                <a16:creationId xmlns:a16="http://schemas.microsoft.com/office/drawing/2014/main" id="{E27247D9-6928-4EAD-B986-A525653C0BDF}"/>
              </a:ext>
            </a:extLst>
          </p:cNvPr>
          <p:cNvSpPr/>
          <p:nvPr/>
        </p:nvSpPr>
        <p:spPr>
          <a:xfrm>
            <a:off x="1609311" y="405721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CC3DA53E-6223-4A11-AB64-FD8A07D51A30}"/>
              </a:ext>
            </a:extLst>
          </p:cNvPr>
          <p:cNvSpPr/>
          <p:nvPr/>
        </p:nvSpPr>
        <p:spPr>
          <a:xfrm>
            <a:off x="1817817" y="3886585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6632DD0A-A556-4FF6-A971-65096B73679B}"/>
              </a:ext>
            </a:extLst>
          </p:cNvPr>
          <p:cNvSpPr/>
          <p:nvPr/>
        </p:nvSpPr>
        <p:spPr>
          <a:xfrm>
            <a:off x="2189078" y="391972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8293AB1C-05BF-4EBA-B070-7A04DC21B09B}"/>
              </a:ext>
            </a:extLst>
          </p:cNvPr>
          <p:cNvSpPr/>
          <p:nvPr/>
        </p:nvSpPr>
        <p:spPr>
          <a:xfrm>
            <a:off x="2123122" y="3763953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189283BD-002D-45E0-A0EA-0C4535902E22}"/>
              </a:ext>
            </a:extLst>
          </p:cNvPr>
          <p:cNvSpPr/>
          <p:nvPr/>
        </p:nvSpPr>
        <p:spPr>
          <a:xfrm>
            <a:off x="1989434" y="396076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entagon 36">
            <a:extLst>
              <a:ext uri="{FF2B5EF4-FFF2-40B4-BE49-F238E27FC236}">
                <a16:creationId xmlns:a16="http://schemas.microsoft.com/office/drawing/2014/main" id="{41DC100B-5E79-42D9-80A0-3445BA7D57B6}"/>
              </a:ext>
            </a:extLst>
          </p:cNvPr>
          <p:cNvSpPr/>
          <p:nvPr/>
        </p:nvSpPr>
        <p:spPr>
          <a:xfrm>
            <a:off x="1884852" y="408474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entagon 37">
            <a:extLst>
              <a:ext uri="{FF2B5EF4-FFF2-40B4-BE49-F238E27FC236}">
                <a16:creationId xmlns:a16="http://schemas.microsoft.com/office/drawing/2014/main" id="{4656597A-E662-4BBD-BCED-2290F4C58EF3}"/>
              </a:ext>
            </a:extLst>
          </p:cNvPr>
          <p:cNvSpPr/>
          <p:nvPr/>
        </p:nvSpPr>
        <p:spPr>
          <a:xfrm>
            <a:off x="1952637" y="3801547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entagon 38">
            <a:extLst>
              <a:ext uri="{FF2B5EF4-FFF2-40B4-BE49-F238E27FC236}">
                <a16:creationId xmlns:a16="http://schemas.microsoft.com/office/drawing/2014/main" id="{DB226358-C3C1-4B25-8480-E57D11AD0C1B}"/>
              </a:ext>
            </a:extLst>
          </p:cNvPr>
          <p:cNvSpPr/>
          <p:nvPr/>
        </p:nvSpPr>
        <p:spPr>
          <a:xfrm>
            <a:off x="2157543" y="3476745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>
            <a:extLst>
              <a:ext uri="{FF2B5EF4-FFF2-40B4-BE49-F238E27FC236}">
                <a16:creationId xmlns:a16="http://schemas.microsoft.com/office/drawing/2014/main" id="{2988ACB8-9113-4654-B522-915E8E90ED3C}"/>
              </a:ext>
            </a:extLst>
          </p:cNvPr>
          <p:cNvSpPr/>
          <p:nvPr/>
        </p:nvSpPr>
        <p:spPr>
          <a:xfrm>
            <a:off x="2353185" y="350541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entagon 40">
            <a:extLst>
              <a:ext uri="{FF2B5EF4-FFF2-40B4-BE49-F238E27FC236}">
                <a16:creationId xmlns:a16="http://schemas.microsoft.com/office/drawing/2014/main" id="{14AC630F-72E2-4507-AC5F-6751CB3CF399}"/>
              </a:ext>
            </a:extLst>
          </p:cNvPr>
          <p:cNvSpPr/>
          <p:nvPr/>
        </p:nvSpPr>
        <p:spPr>
          <a:xfrm>
            <a:off x="1977610" y="367318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entagon 41">
            <a:extLst>
              <a:ext uri="{FF2B5EF4-FFF2-40B4-BE49-F238E27FC236}">
                <a16:creationId xmlns:a16="http://schemas.microsoft.com/office/drawing/2014/main" id="{DFC0E943-8C62-4BDF-90A3-2C49B3C3A473}"/>
              </a:ext>
            </a:extLst>
          </p:cNvPr>
          <p:cNvSpPr/>
          <p:nvPr/>
        </p:nvSpPr>
        <p:spPr>
          <a:xfrm>
            <a:off x="2189078" y="3652512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entagon 42">
            <a:extLst>
              <a:ext uri="{FF2B5EF4-FFF2-40B4-BE49-F238E27FC236}">
                <a16:creationId xmlns:a16="http://schemas.microsoft.com/office/drawing/2014/main" id="{1C7566BE-F0E0-447E-9E08-BE6B03A602A9}"/>
              </a:ext>
            </a:extLst>
          </p:cNvPr>
          <p:cNvSpPr/>
          <p:nvPr/>
        </p:nvSpPr>
        <p:spPr>
          <a:xfrm>
            <a:off x="2401172" y="3706151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entagon 43">
            <a:extLst>
              <a:ext uri="{FF2B5EF4-FFF2-40B4-BE49-F238E27FC236}">
                <a16:creationId xmlns:a16="http://schemas.microsoft.com/office/drawing/2014/main" id="{F312755E-9CB2-4537-AE7B-7C7570C04F2C}"/>
              </a:ext>
            </a:extLst>
          </p:cNvPr>
          <p:cNvSpPr/>
          <p:nvPr/>
        </p:nvSpPr>
        <p:spPr>
          <a:xfrm>
            <a:off x="2303240" y="3803431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entagon 44">
            <a:extLst>
              <a:ext uri="{FF2B5EF4-FFF2-40B4-BE49-F238E27FC236}">
                <a16:creationId xmlns:a16="http://schemas.microsoft.com/office/drawing/2014/main" id="{6A6DF642-9DA6-41D6-8C59-F20D7AD8D9DC}"/>
              </a:ext>
            </a:extLst>
          </p:cNvPr>
          <p:cNvSpPr/>
          <p:nvPr/>
        </p:nvSpPr>
        <p:spPr>
          <a:xfrm>
            <a:off x="2515602" y="359228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entagon 45">
            <a:extLst>
              <a:ext uri="{FF2B5EF4-FFF2-40B4-BE49-F238E27FC236}">
                <a16:creationId xmlns:a16="http://schemas.microsoft.com/office/drawing/2014/main" id="{5590A14F-39FC-49DF-80BD-CA57F79B4251}"/>
              </a:ext>
            </a:extLst>
          </p:cNvPr>
          <p:cNvSpPr/>
          <p:nvPr/>
        </p:nvSpPr>
        <p:spPr>
          <a:xfrm>
            <a:off x="2421684" y="332033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entagon 46">
            <a:extLst>
              <a:ext uri="{FF2B5EF4-FFF2-40B4-BE49-F238E27FC236}">
                <a16:creationId xmlns:a16="http://schemas.microsoft.com/office/drawing/2014/main" id="{3E1A101D-F4C7-47DA-80E0-F00DF9C4096E}"/>
              </a:ext>
            </a:extLst>
          </p:cNvPr>
          <p:cNvSpPr/>
          <p:nvPr/>
        </p:nvSpPr>
        <p:spPr>
          <a:xfrm>
            <a:off x="2630085" y="330425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entagon 47">
            <a:extLst>
              <a:ext uri="{FF2B5EF4-FFF2-40B4-BE49-F238E27FC236}">
                <a16:creationId xmlns:a16="http://schemas.microsoft.com/office/drawing/2014/main" id="{B5AB99C7-4FC0-42AC-B649-CE9B86B1298F}"/>
              </a:ext>
            </a:extLst>
          </p:cNvPr>
          <p:cNvSpPr/>
          <p:nvPr/>
        </p:nvSpPr>
        <p:spPr>
          <a:xfrm>
            <a:off x="2760573" y="330425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entagon 48">
            <a:extLst>
              <a:ext uri="{FF2B5EF4-FFF2-40B4-BE49-F238E27FC236}">
                <a16:creationId xmlns:a16="http://schemas.microsoft.com/office/drawing/2014/main" id="{85BD63E7-9427-47F7-B5D5-12EC64C96D39}"/>
              </a:ext>
            </a:extLst>
          </p:cNvPr>
          <p:cNvSpPr/>
          <p:nvPr/>
        </p:nvSpPr>
        <p:spPr>
          <a:xfrm>
            <a:off x="2755314" y="3482793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>
            <a:extLst>
              <a:ext uri="{FF2B5EF4-FFF2-40B4-BE49-F238E27FC236}">
                <a16:creationId xmlns:a16="http://schemas.microsoft.com/office/drawing/2014/main" id="{912F7E89-F0C3-4223-863E-7A30ED096600}"/>
              </a:ext>
            </a:extLst>
          </p:cNvPr>
          <p:cNvSpPr/>
          <p:nvPr/>
        </p:nvSpPr>
        <p:spPr>
          <a:xfrm>
            <a:off x="2689926" y="358335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>
            <a:extLst>
              <a:ext uri="{FF2B5EF4-FFF2-40B4-BE49-F238E27FC236}">
                <a16:creationId xmlns:a16="http://schemas.microsoft.com/office/drawing/2014/main" id="{2C12D0A1-1245-4584-91D2-8559209EC421}"/>
              </a:ext>
            </a:extLst>
          </p:cNvPr>
          <p:cNvSpPr/>
          <p:nvPr/>
        </p:nvSpPr>
        <p:spPr>
          <a:xfrm>
            <a:off x="2910138" y="3427023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entagon 51">
            <a:extLst>
              <a:ext uri="{FF2B5EF4-FFF2-40B4-BE49-F238E27FC236}">
                <a16:creationId xmlns:a16="http://schemas.microsoft.com/office/drawing/2014/main" id="{7C5FD719-479D-42EB-B657-9B0B6C474956}"/>
              </a:ext>
            </a:extLst>
          </p:cNvPr>
          <p:cNvSpPr/>
          <p:nvPr/>
        </p:nvSpPr>
        <p:spPr>
          <a:xfrm>
            <a:off x="2729583" y="3143897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entagon 52">
            <a:extLst>
              <a:ext uri="{FF2B5EF4-FFF2-40B4-BE49-F238E27FC236}">
                <a16:creationId xmlns:a16="http://schemas.microsoft.com/office/drawing/2014/main" id="{17E593AE-6840-4687-BF6D-DB7C45245058}"/>
              </a:ext>
            </a:extLst>
          </p:cNvPr>
          <p:cNvSpPr/>
          <p:nvPr/>
        </p:nvSpPr>
        <p:spPr>
          <a:xfrm>
            <a:off x="2551278" y="318152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entagon 53">
            <a:extLst>
              <a:ext uri="{FF2B5EF4-FFF2-40B4-BE49-F238E27FC236}">
                <a16:creationId xmlns:a16="http://schemas.microsoft.com/office/drawing/2014/main" id="{B6DA5114-C94F-4A28-88C7-43D6DC31CA8B}"/>
              </a:ext>
            </a:extLst>
          </p:cNvPr>
          <p:cNvSpPr/>
          <p:nvPr/>
        </p:nvSpPr>
        <p:spPr>
          <a:xfrm>
            <a:off x="2797378" y="2926642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entagon 54">
            <a:extLst>
              <a:ext uri="{FF2B5EF4-FFF2-40B4-BE49-F238E27FC236}">
                <a16:creationId xmlns:a16="http://schemas.microsoft.com/office/drawing/2014/main" id="{17CC8F2B-1CE9-4673-8C22-A23F576D5FDA}"/>
              </a:ext>
            </a:extLst>
          </p:cNvPr>
          <p:cNvSpPr/>
          <p:nvPr/>
        </p:nvSpPr>
        <p:spPr>
          <a:xfrm>
            <a:off x="2891021" y="3098389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>
            <a:extLst>
              <a:ext uri="{FF2B5EF4-FFF2-40B4-BE49-F238E27FC236}">
                <a16:creationId xmlns:a16="http://schemas.microsoft.com/office/drawing/2014/main" id="{E51DF462-15BF-41F7-95E9-D56F1CEC42BB}"/>
              </a:ext>
            </a:extLst>
          </p:cNvPr>
          <p:cNvSpPr/>
          <p:nvPr/>
        </p:nvSpPr>
        <p:spPr>
          <a:xfrm>
            <a:off x="2986687" y="328565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entagon 56">
            <a:extLst>
              <a:ext uri="{FF2B5EF4-FFF2-40B4-BE49-F238E27FC236}">
                <a16:creationId xmlns:a16="http://schemas.microsoft.com/office/drawing/2014/main" id="{0B4D2F20-096E-4967-83CF-AAC887D43D10}"/>
              </a:ext>
            </a:extLst>
          </p:cNvPr>
          <p:cNvSpPr/>
          <p:nvPr/>
        </p:nvSpPr>
        <p:spPr>
          <a:xfrm>
            <a:off x="2963675" y="297590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>
            <a:extLst>
              <a:ext uri="{FF2B5EF4-FFF2-40B4-BE49-F238E27FC236}">
                <a16:creationId xmlns:a16="http://schemas.microsoft.com/office/drawing/2014/main" id="{FF9CC69A-C514-43A8-8E53-F1D5D72A0372}"/>
              </a:ext>
            </a:extLst>
          </p:cNvPr>
          <p:cNvSpPr/>
          <p:nvPr/>
        </p:nvSpPr>
        <p:spPr>
          <a:xfrm>
            <a:off x="3004481" y="2662442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A97009E1-B7B9-4D0B-8E9A-A9282FEF7A9B}"/>
              </a:ext>
            </a:extLst>
          </p:cNvPr>
          <p:cNvSpPr/>
          <p:nvPr/>
        </p:nvSpPr>
        <p:spPr>
          <a:xfrm>
            <a:off x="3117041" y="2981407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entagon 59">
            <a:extLst>
              <a:ext uri="{FF2B5EF4-FFF2-40B4-BE49-F238E27FC236}">
                <a16:creationId xmlns:a16="http://schemas.microsoft.com/office/drawing/2014/main" id="{A2CB5FED-41B1-4871-A03B-680E9F3E9F6E}"/>
              </a:ext>
            </a:extLst>
          </p:cNvPr>
          <p:cNvSpPr/>
          <p:nvPr/>
        </p:nvSpPr>
        <p:spPr>
          <a:xfrm>
            <a:off x="3148299" y="3165750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entagon 60">
            <a:extLst>
              <a:ext uri="{FF2B5EF4-FFF2-40B4-BE49-F238E27FC236}">
                <a16:creationId xmlns:a16="http://schemas.microsoft.com/office/drawing/2014/main" id="{E5E57DF8-3087-4CCB-84CC-2D8D4312E655}"/>
              </a:ext>
            </a:extLst>
          </p:cNvPr>
          <p:cNvSpPr/>
          <p:nvPr/>
        </p:nvSpPr>
        <p:spPr>
          <a:xfrm>
            <a:off x="3361812" y="3100491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entagon 61">
            <a:extLst>
              <a:ext uri="{FF2B5EF4-FFF2-40B4-BE49-F238E27FC236}">
                <a16:creationId xmlns:a16="http://schemas.microsoft.com/office/drawing/2014/main" id="{AEC8F202-A221-4415-9BC2-3118BE30A9B8}"/>
              </a:ext>
            </a:extLst>
          </p:cNvPr>
          <p:cNvSpPr/>
          <p:nvPr/>
        </p:nvSpPr>
        <p:spPr>
          <a:xfrm>
            <a:off x="3338423" y="2892873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entagon 62">
            <a:extLst>
              <a:ext uri="{FF2B5EF4-FFF2-40B4-BE49-F238E27FC236}">
                <a16:creationId xmlns:a16="http://schemas.microsoft.com/office/drawing/2014/main" id="{74EC7601-D66B-41AD-A59C-3FC9837C378C}"/>
              </a:ext>
            </a:extLst>
          </p:cNvPr>
          <p:cNvSpPr/>
          <p:nvPr/>
        </p:nvSpPr>
        <p:spPr>
          <a:xfrm>
            <a:off x="3237007" y="263071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entagon 63">
            <a:extLst>
              <a:ext uri="{FF2B5EF4-FFF2-40B4-BE49-F238E27FC236}">
                <a16:creationId xmlns:a16="http://schemas.microsoft.com/office/drawing/2014/main" id="{8F36ADF2-DA94-4C3A-BB20-506C78C17A61}"/>
              </a:ext>
            </a:extLst>
          </p:cNvPr>
          <p:cNvSpPr/>
          <p:nvPr/>
        </p:nvSpPr>
        <p:spPr>
          <a:xfrm>
            <a:off x="3282225" y="2721353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entagon 64">
            <a:extLst>
              <a:ext uri="{FF2B5EF4-FFF2-40B4-BE49-F238E27FC236}">
                <a16:creationId xmlns:a16="http://schemas.microsoft.com/office/drawing/2014/main" id="{2536085D-D007-4021-8A70-2A0DE00810E8}"/>
              </a:ext>
            </a:extLst>
          </p:cNvPr>
          <p:cNvSpPr/>
          <p:nvPr/>
        </p:nvSpPr>
        <p:spPr>
          <a:xfrm>
            <a:off x="3379102" y="292695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844BA368-E8FB-4097-9086-678896517A7F}"/>
              </a:ext>
            </a:extLst>
          </p:cNvPr>
          <p:cNvSpPr/>
          <p:nvPr/>
        </p:nvSpPr>
        <p:spPr>
          <a:xfrm>
            <a:off x="3837358" y="287834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entagon 66">
            <a:extLst>
              <a:ext uri="{FF2B5EF4-FFF2-40B4-BE49-F238E27FC236}">
                <a16:creationId xmlns:a16="http://schemas.microsoft.com/office/drawing/2014/main" id="{5153D0E8-23C3-4DA8-8AD5-9ED7730A2261}"/>
              </a:ext>
            </a:extLst>
          </p:cNvPr>
          <p:cNvSpPr/>
          <p:nvPr/>
        </p:nvSpPr>
        <p:spPr>
          <a:xfrm>
            <a:off x="3514735" y="2546031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entagon 67">
            <a:extLst>
              <a:ext uri="{FF2B5EF4-FFF2-40B4-BE49-F238E27FC236}">
                <a16:creationId xmlns:a16="http://schemas.microsoft.com/office/drawing/2014/main" id="{8D3DBEF0-BDD6-438A-A775-DA05754529CE}"/>
              </a:ext>
            </a:extLst>
          </p:cNvPr>
          <p:cNvSpPr/>
          <p:nvPr/>
        </p:nvSpPr>
        <p:spPr>
          <a:xfrm>
            <a:off x="3363395" y="2645310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entagon 68">
            <a:extLst>
              <a:ext uri="{FF2B5EF4-FFF2-40B4-BE49-F238E27FC236}">
                <a16:creationId xmlns:a16="http://schemas.microsoft.com/office/drawing/2014/main" id="{4B39F9E4-3C4F-4484-BDC9-3417486A1585}"/>
              </a:ext>
            </a:extLst>
          </p:cNvPr>
          <p:cNvSpPr/>
          <p:nvPr/>
        </p:nvSpPr>
        <p:spPr>
          <a:xfrm>
            <a:off x="3594787" y="2310153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B3694CF5-E300-4D0A-B8C2-5AE4AC3D13B6}"/>
              </a:ext>
            </a:extLst>
          </p:cNvPr>
          <p:cNvSpPr/>
          <p:nvPr/>
        </p:nvSpPr>
        <p:spPr>
          <a:xfrm>
            <a:off x="3962153" y="2264341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15C5A7D1-358C-4423-8326-7D2E1E60BAAA}"/>
              </a:ext>
            </a:extLst>
          </p:cNvPr>
          <p:cNvSpPr/>
          <p:nvPr/>
        </p:nvSpPr>
        <p:spPr>
          <a:xfrm>
            <a:off x="3361812" y="2348069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Pentagon 71">
            <a:extLst>
              <a:ext uri="{FF2B5EF4-FFF2-40B4-BE49-F238E27FC236}">
                <a16:creationId xmlns:a16="http://schemas.microsoft.com/office/drawing/2014/main" id="{5F57933B-3D8A-454E-9357-0178F463C288}"/>
              </a:ext>
            </a:extLst>
          </p:cNvPr>
          <p:cNvSpPr/>
          <p:nvPr/>
        </p:nvSpPr>
        <p:spPr>
          <a:xfrm>
            <a:off x="3623278" y="2752005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Pentagon 72">
            <a:extLst>
              <a:ext uri="{FF2B5EF4-FFF2-40B4-BE49-F238E27FC236}">
                <a16:creationId xmlns:a16="http://schemas.microsoft.com/office/drawing/2014/main" id="{23697ADA-0086-4633-8E1A-E2954565DB53}"/>
              </a:ext>
            </a:extLst>
          </p:cNvPr>
          <p:cNvSpPr/>
          <p:nvPr/>
        </p:nvSpPr>
        <p:spPr>
          <a:xfrm>
            <a:off x="3775859" y="2843335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Pentagon 73">
            <a:extLst>
              <a:ext uri="{FF2B5EF4-FFF2-40B4-BE49-F238E27FC236}">
                <a16:creationId xmlns:a16="http://schemas.microsoft.com/office/drawing/2014/main" id="{7BEA2848-F740-44CD-BFBF-E966AF2CD5D8}"/>
              </a:ext>
            </a:extLst>
          </p:cNvPr>
          <p:cNvSpPr/>
          <p:nvPr/>
        </p:nvSpPr>
        <p:spPr>
          <a:xfrm>
            <a:off x="3858615" y="2539479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Pentagon 74">
            <a:extLst>
              <a:ext uri="{FF2B5EF4-FFF2-40B4-BE49-F238E27FC236}">
                <a16:creationId xmlns:a16="http://schemas.microsoft.com/office/drawing/2014/main" id="{DFD2AA9C-BC47-40BA-8639-B507C5DC1B28}"/>
              </a:ext>
            </a:extLst>
          </p:cNvPr>
          <p:cNvSpPr/>
          <p:nvPr/>
        </p:nvSpPr>
        <p:spPr>
          <a:xfrm>
            <a:off x="3811700" y="248303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entagon 75">
            <a:extLst>
              <a:ext uri="{FF2B5EF4-FFF2-40B4-BE49-F238E27FC236}">
                <a16:creationId xmlns:a16="http://schemas.microsoft.com/office/drawing/2014/main" id="{BE643670-35FC-457C-9F48-69F01D62AB92}"/>
              </a:ext>
            </a:extLst>
          </p:cNvPr>
          <p:cNvSpPr/>
          <p:nvPr/>
        </p:nvSpPr>
        <p:spPr>
          <a:xfrm>
            <a:off x="4219118" y="2523882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entagon 76">
            <a:extLst>
              <a:ext uri="{FF2B5EF4-FFF2-40B4-BE49-F238E27FC236}">
                <a16:creationId xmlns:a16="http://schemas.microsoft.com/office/drawing/2014/main" id="{F7981927-D01D-483D-BC9E-0B51CAA436CC}"/>
              </a:ext>
            </a:extLst>
          </p:cNvPr>
          <p:cNvSpPr/>
          <p:nvPr/>
        </p:nvSpPr>
        <p:spPr>
          <a:xfrm>
            <a:off x="3970008" y="2211212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entagon 77">
            <a:extLst>
              <a:ext uri="{FF2B5EF4-FFF2-40B4-BE49-F238E27FC236}">
                <a16:creationId xmlns:a16="http://schemas.microsoft.com/office/drawing/2014/main" id="{90235796-100A-4750-B7BD-AA4297341631}"/>
              </a:ext>
            </a:extLst>
          </p:cNvPr>
          <p:cNvSpPr/>
          <p:nvPr/>
        </p:nvSpPr>
        <p:spPr>
          <a:xfrm>
            <a:off x="3593582" y="203111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entagon 78">
            <a:extLst>
              <a:ext uri="{FF2B5EF4-FFF2-40B4-BE49-F238E27FC236}">
                <a16:creationId xmlns:a16="http://schemas.microsoft.com/office/drawing/2014/main" id="{A0C51422-1E7D-4A82-B71E-49FD00DA2611}"/>
              </a:ext>
            </a:extLst>
          </p:cNvPr>
          <p:cNvSpPr/>
          <p:nvPr/>
        </p:nvSpPr>
        <p:spPr>
          <a:xfrm>
            <a:off x="5101251" y="203798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entagon 79">
            <a:extLst>
              <a:ext uri="{FF2B5EF4-FFF2-40B4-BE49-F238E27FC236}">
                <a16:creationId xmlns:a16="http://schemas.microsoft.com/office/drawing/2014/main" id="{886E2112-D175-41CA-B61B-CC68B2C404A1}"/>
              </a:ext>
            </a:extLst>
          </p:cNvPr>
          <p:cNvSpPr/>
          <p:nvPr/>
        </p:nvSpPr>
        <p:spPr>
          <a:xfrm>
            <a:off x="3866493" y="1970950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entagon 80">
            <a:extLst>
              <a:ext uri="{FF2B5EF4-FFF2-40B4-BE49-F238E27FC236}">
                <a16:creationId xmlns:a16="http://schemas.microsoft.com/office/drawing/2014/main" id="{B726BBF7-F3D0-424C-8BAC-D911B93D796F}"/>
              </a:ext>
            </a:extLst>
          </p:cNvPr>
          <p:cNvSpPr/>
          <p:nvPr/>
        </p:nvSpPr>
        <p:spPr>
          <a:xfrm>
            <a:off x="4000877" y="167247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entagon 81">
            <a:extLst>
              <a:ext uri="{FF2B5EF4-FFF2-40B4-BE49-F238E27FC236}">
                <a16:creationId xmlns:a16="http://schemas.microsoft.com/office/drawing/2014/main" id="{54FF65E2-AB48-4986-9EC2-5A58A314B9C5}"/>
              </a:ext>
            </a:extLst>
          </p:cNvPr>
          <p:cNvSpPr/>
          <p:nvPr/>
        </p:nvSpPr>
        <p:spPr>
          <a:xfrm>
            <a:off x="4486015" y="2234055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entagon 82">
            <a:extLst>
              <a:ext uri="{FF2B5EF4-FFF2-40B4-BE49-F238E27FC236}">
                <a16:creationId xmlns:a16="http://schemas.microsoft.com/office/drawing/2014/main" id="{6F0CAD06-5C43-43E7-99BA-0D8C208C386F}"/>
              </a:ext>
            </a:extLst>
          </p:cNvPr>
          <p:cNvSpPr/>
          <p:nvPr/>
        </p:nvSpPr>
        <p:spPr>
          <a:xfrm>
            <a:off x="4106638" y="224178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entagon 83">
            <a:extLst>
              <a:ext uri="{FF2B5EF4-FFF2-40B4-BE49-F238E27FC236}">
                <a16:creationId xmlns:a16="http://schemas.microsoft.com/office/drawing/2014/main" id="{DBCF0C54-AE79-43E9-988E-1BD47562DE32}"/>
              </a:ext>
            </a:extLst>
          </p:cNvPr>
          <p:cNvSpPr/>
          <p:nvPr/>
        </p:nvSpPr>
        <p:spPr>
          <a:xfrm>
            <a:off x="4452131" y="239886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Pentagon 84">
            <a:extLst>
              <a:ext uri="{FF2B5EF4-FFF2-40B4-BE49-F238E27FC236}">
                <a16:creationId xmlns:a16="http://schemas.microsoft.com/office/drawing/2014/main" id="{32A1BD7D-660F-4766-B3F3-C5E0CF34E9B9}"/>
              </a:ext>
            </a:extLst>
          </p:cNvPr>
          <p:cNvSpPr/>
          <p:nvPr/>
        </p:nvSpPr>
        <p:spPr>
          <a:xfrm>
            <a:off x="4154701" y="2474695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entagon 85">
            <a:extLst>
              <a:ext uri="{FF2B5EF4-FFF2-40B4-BE49-F238E27FC236}">
                <a16:creationId xmlns:a16="http://schemas.microsoft.com/office/drawing/2014/main" id="{AAF8AF8A-706C-4385-80DC-255318A5F0E7}"/>
              </a:ext>
            </a:extLst>
          </p:cNvPr>
          <p:cNvSpPr/>
          <p:nvPr/>
        </p:nvSpPr>
        <p:spPr>
          <a:xfrm>
            <a:off x="2487549" y="347235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entagon 86">
            <a:extLst>
              <a:ext uri="{FF2B5EF4-FFF2-40B4-BE49-F238E27FC236}">
                <a16:creationId xmlns:a16="http://schemas.microsoft.com/office/drawing/2014/main" id="{CAA3A34A-8D49-4443-A924-8D6F108D905A}"/>
              </a:ext>
            </a:extLst>
          </p:cNvPr>
          <p:cNvSpPr/>
          <p:nvPr/>
        </p:nvSpPr>
        <p:spPr>
          <a:xfrm>
            <a:off x="2639981" y="343809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entagon 87">
            <a:extLst>
              <a:ext uri="{FF2B5EF4-FFF2-40B4-BE49-F238E27FC236}">
                <a16:creationId xmlns:a16="http://schemas.microsoft.com/office/drawing/2014/main" id="{A18A94C6-2C5B-49DA-B77C-F9AE4577DD3D}"/>
              </a:ext>
            </a:extLst>
          </p:cNvPr>
          <p:cNvSpPr/>
          <p:nvPr/>
        </p:nvSpPr>
        <p:spPr>
          <a:xfrm>
            <a:off x="4600518" y="1843989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4353EE42-FA29-4317-900A-BB2D77D21FC0}"/>
              </a:ext>
            </a:extLst>
          </p:cNvPr>
          <p:cNvSpPr/>
          <p:nvPr/>
        </p:nvSpPr>
        <p:spPr>
          <a:xfrm>
            <a:off x="4169173" y="1636012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entagon 89">
            <a:extLst>
              <a:ext uri="{FF2B5EF4-FFF2-40B4-BE49-F238E27FC236}">
                <a16:creationId xmlns:a16="http://schemas.microsoft.com/office/drawing/2014/main" id="{168014DD-158B-4A4F-A8A1-E6079B8C7168}"/>
              </a:ext>
            </a:extLst>
          </p:cNvPr>
          <p:cNvSpPr/>
          <p:nvPr/>
        </p:nvSpPr>
        <p:spPr>
          <a:xfrm>
            <a:off x="4600519" y="150357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entagon 90">
            <a:extLst>
              <a:ext uri="{FF2B5EF4-FFF2-40B4-BE49-F238E27FC236}">
                <a16:creationId xmlns:a16="http://schemas.microsoft.com/office/drawing/2014/main" id="{CECE88D7-48FF-41DE-8B9F-3108F1A1BA96}"/>
              </a:ext>
            </a:extLst>
          </p:cNvPr>
          <p:cNvSpPr/>
          <p:nvPr/>
        </p:nvSpPr>
        <p:spPr>
          <a:xfrm>
            <a:off x="4743649" y="1345122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entagon 91">
            <a:extLst>
              <a:ext uri="{FF2B5EF4-FFF2-40B4-BE49-F238E27FC236}">
                <a16:creationId xmlns:a16="http://schemas.microsoft.com/office/drawing/2014/main" id="{8B9F4479-2FA9-43AE-9FAA-9F36630B7E1D}"/>
              </a:ext>
            </a:extLst>
          </p:cNvPr>
          <p:cNvSpPr/>
          <p:nvPr/>
        </p:nvSpPr>
        <p:spPr>
          <a:xfrm>
            <a:off x="4701889" y="120708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Pentagon 92">
            <a:extLst>
              <a:ext uri="{FF2B5EF4-FFF2-40B4-BE49-F238E27FC236}">
                <a16:creationId xmlns:a16="http://schemas.microsoft.com/office/drawing/2014/main" id="{2EF7ED04-5B46-40A1-AC37-C30594FDA97D}"/>
              </a:ext>
            </a:extLst>
          </p:cNvPr>
          <p:cNvSpPr/>
          <p:nvPr/>
        </p:nvSpPr>
        <p:spPr>
          <a:xfrm>
            <a:off x="4834572" y="2191872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Pentagon 93">
            <a:extLst>
              <a:ext uri="{FF2B5EF4-FFF2-40B4-BE49-F238E27FC236}">
                <a16:creationId xmlns:a16="http://schemas.microsoft.com/office/drawing/2014/main" id="{D262D551-6533-47D2-913D-EA02C10B17C2}"/>
              </a:ext>
            </a:extLst>
          </p:cNvPr>
          <p:cNvSpPr/>
          <p:nvPr/>
        </p:nvSpPr>
        <p:spPr>
          <a:xfrm>
            <a:off x="4397916" y="205184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Google Shape;1192;p68">
            <a:extLst>
              <a:ext uri="{FF2B5EF4-FFF2-40B4-BE49-F238E27FC236}">
                <a16:creationId xmlns:a16="http://schemas.microsoft.com/office/drawing/2014/main" id="{51B1F993-FDBD-455D-B2F5-7A735380C802}"/>
              </a:ext>
            </a:extLst>
          </p:cNvPr>
          <p:cNvCxnSpPr>
            <a:cxnSpLocks/>
          </p:cNvCxnSpPr>
          <p:nvPr/>
        </p:nvCxnSpPr>
        <p:spPr>
          <a:xfrm flipH="1">
            <a:off x="1826240" y="3754111"/>
            <a:ext cx="2675" cy="390355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7147D98-DB52-4FE7-8AB9-E961B6ECA602}"/>
              </a:ext>
            </a:extLst>
          </p:cNvPr>
          <p:cNvCxnSpPr/>
          <p:nvPr/>
        </p:nvCxnSpPr>
        <p:spPr>
          <a:xfrm flipV="1">
            <a:off x="1463424" y="1665658"/>
            <a:ext cx="0" cy="171191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CB10174-AD21-4D0A-870D-F5B4BC3C0BF5}"/>
              </a:ext>
            </a:extLst>
          </p:cNvPr>
          <p:cNvCxnSpPr>
            <a:cxnSpLocks/>
          </p:cNvCxnSpPr>
          <p:nvPr/>
        </p:nvCxnSpPr>
        <p:spPr>
          <a:xfrm flipV="1">
            <a:off x="1679426" y="4280956"/>
            <a:ext cx="2650111" cy="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Pentagon 107">
            <a:extLst>
              <a:ext uri="{FF2B5EF4-FFF2-40B4-BE49-F238E27FC236}">
                <a16:creationId xmlns:a16="http://schemas.microsoft.com/office/drawing/2014/main" id="{6AF4D27F-1776-485C-91F3-D139120ECDD0}"/>
              </a:ext>
            </a:extLst>
          </p:cNvPr>
          <p:cNvSpPr/>
          <p:nvPr/>
        </p:nvSpPr>
        <p:spPr>
          <a:xfrm>
            <a:off x="5012693" y="1772215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Pentagon 108">
            <a:extLst>
              <a:ext uri="{FF2B5EF4-FFF2-40B4-BE49-F238E27FC236}">
                <a16:creationId xmlns:a16="http://schemas.microsoft.com/office/drawing/2014/main" id="{7AAE9228-7560-4267-9212-2C7B677285C8}"/>
              </a:ext>
            </a:extLst>
          </p:cNvPr>
          <p:cNvSpPr/>
          <p:nvPr/>
        </p:nvSpPr>
        <p:spPr>
          <a:xfrm>
            <a:off x="4219117" y="1822576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Pentagon 109">
            <a:extLst>
              <a:ext uri="{FF2B5EF4-FFF2-40B4-BE49-F238E27FC236}">
                <a16:creationId xmlns:a16="http://schemas.microsoft.com/office/drawing/2014/main" id="{91D57D10-73AC-4D6D-A776-42763F309B41}"/>
              </a:ext>
            </a:extLst>
          </p:cNvPr>
          <p:cNvSpPr/>
          <p:nvPr/>
        </p:nvSpPr>
        <p:spPr>
          <a:xfrm>
            <a:off x="1544995" y="4139159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Pentagon 110">
            <a:extLst>
              <a:ext uri="{FF2B5EF4-FFF2-40B4-BE49-F238E27FC236}">
                <a16:creationId xmlns:a16="http://schemas.microsoft.com/office/drawing/2014/main" id="{24698494-852E-4729-9869-D483212EB16F}"/>
              </a:ext>
            </a:extLst>
          </p:cNvPr>
          <p:cNvSpPr/>
          <p:nvPr/>
        </p:nvSpPr>
        <p:spPr>
          <a:xfrm>
            <a:off x="1753501" y="396852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Pentagon 111">
            <a:extLst>
              <a:ext uri="{FF2B5EF4-FFF2-40B4-BE49-F238E27FC236}">
                <a16:creationId xmlns:a16="http://schemas.microsoft.com/office/drawing/2014/main" id="{FCFD76E3-71D7-45C9-85D2-35EAEC9C6F56}"/>
              </a:ext>
            </a:extLst>
          </p:cNvPr>
          <p:cNvSpPr/>
          <p:nvPr/>
        </p:nvSpPr>
        <p:spPr>
          <a:xfrm>
            <a:off x="2097703" y="346398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Pentagon 112">
            <a:extLst>
              <a:ext uri="{FF2B5EF4-FFF2-40B4-BE49-F238E27FC236}">
                <a16:creationId xmlns:a16="http://schemas.microsoft.com/office/drawing/2014/main" id="{890F4E3F-B066-4322-9BB7-4E1F09073C36}"/>
              </a:ext>
            </a:extLst>
          </p:cNvPr>
          <p:cNvSpPr/>
          <p:nvPr/>
        </p:nvSpPr>
        <p:spPr>
          <a:xfrm>
            <a:off x="1665088" y="3929963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Pentagon 113">
            <a:extLst>
              <a:ext uri="{FF2B5EF4-FFF2-40B4-BE49-F238E27FC236}">
                <a16:creationId xmlns:a16="http://schemas.microsoft.com/office/drawing/2014/main" id="{8C3D1A61-0F70-43A6-A7D9-E898065D203E}"/>
              </a:ext>
            </a:extLst>
          </p:cNvPr>
          <p:cNvSpPr/>
          <p:nvPr/>
        </p:nvSpPr>
        <p:spPr>
          <a:xfrm>
            <a:off x="1873594" y="3759332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Pentagon 114">
            <a:extLst>
              <a:ext uri="{FF2B5EF4-FFF2-40B4-BE49-F238E27FC236}">
                <a16:creationId xmlns:a16="http://schemas.microsoft.com/office/drawing/2014/main" id="{0B24EE36-4C17-49C6-8EAE-C9BD974CF7E1}"/>
              </a:ext>
            </a:extLst>
          </p:cNvPr>
          <p:cNvSpPr/>
          <p:nvPr/>
        </p:nvSpPr>
        <p:spPr>
          <a:xfrm>
            <a:off x="4323950" y="2092553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Pentagon 115">
            <a:extLst>
              <a:ext uri="{FF2B5EF4-FFF2-40B4-BE49-F238E27FC236}">
                <a16:creationId xmlns:a16="http://schemas.microsoft.com/office/drawing/2014/main" id="{6BE849D1-022D-4C17-9AFB-2609B9DA44CD}"/>
              </a:ext>
            </a:extLst>
          </p:cNvPr>
          <p:cNvSpPr/>
          <p:nvPr/>
        </p:nvSpPr>
        <p:spPr>
          <a:xfrm>
            <a:off x="4335961" y="200557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Pentagon 116">
            <a:extLst>
              <a:ext uri="{FF2B5EF4-FFF2-40B4-BE49-F238E27FC236}">
                <a16:creationId xmlns:a16="http://schemas.microsoft.com/office/drawing/2014/main" id="{19BFE0B9-C734-4214-A18A-2A2BB183FD5D}"/>
              </a:ext>
            </a:extLst>
          </p:cNvPr>
          <p:cNvSpPr/>
          <p:nvPr/>
        </p:nvSpPr>
        <p:spPr>
          <a:xfrm>
            <a:off x="4853466" y="2126817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Pentagon 117">
            <a:extLst>
              <a:ext uri="{FF2B5EF4-FFF2-40B4-BE49-F238E27FC236}">
                <a16:creationId xmlns:a16="http://schemas.microsoft.com/office/drawing/2014/main" id="{FA6D72CF-1C65-4BA4-B48A-206D05712400}"/>
              </a:ext>
            </a:extLst>
          </p:cNvPr>
          <p:cNvSpPr/>
          <p:nvPr/>
        </p:nvSpPr>
        <p:spPr>
          <a:xfrm>
            <a:off x="4701889" y="2209004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Pentagon 118">
            <a:extLst>
              <a:ext uri="{FF2B5EF4-FFF2-40B4-BE49-F238E27FC236}">
                <a16:creationId xmlns:a16="http://schemas.microsoft.com/office/drawing/2014/main" id="{BCC401CF-DD81-44EE-9C10-B5F162882C3C}"/>
              </a:ext>
            </a:extLst>
          </p:cNvPr>
          <p:cNvSpPr/>
          <p:nvPr/>
        </p:nvSpPr>
        <p:spPr>
          <a:xfrm>
            <a:off x="4987719" y="1916722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Pentagon 119">
            <a:extLst>
              <a:ext uri="{FF2B5EF4-FFF2-40B4-BE49-F238E27FC236}">
                <a16:creationId xmlns:a16="http://schemas.microsoft.com/office/drawing/2014/main" id="{F551E6D7-5CBE-4639-8067-98B3243425EA}"/>
              </a:ext>
            </a:extLst>
          </p:cNvPr>
          <p:cNvSpPr/>
          <p:nvPr/>
        </p:nvSpPr>
        <p:spPr>
          <a:xfrm>
            <a:off x="4877073" y="1697485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Pentagon 120">
            <a:extLst>
              <a:ext uri="{FF2B5EF4-FFF2-40B4-BE49-F238E27FC236}">
                <a16:creationId xmlns:a16="http://schemas.microsoft.com/office/drawing/2014/main" id="{773544AD-2332-476A-82B9-B7CB523641E7}"/>
              </a:ext>
            </a:extLst>
          </p:cNvPr>
          <p:cNvSpPr/>
          <p:nvPr/>
        </p:nvSpPr>
        <p:spPr>
          <a:xfrm>
            <a:off x="4387011" y="1404868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Pentagon 121">
            <a:extLst>
              <a:ext uri="{FF2B5EF4-FFF2-40B4-BE49-F238E27FC236}">
                <a16:creationId xmlns:a16="http://schemas.microsoft.com/office/drawing/2014/main" id="{8F7E2955-A044-45B3-8A9D-6F6A9A003A14}"/>
              </a:ext>
            </a:extLst>
          </p:cNvPr>
          <p:cNvSpPr/>
          <p:nvPr/>
        </p:nvSpPr>
        <p:spPr>
          <a:xfrm>
            <a:off x="4974113" y="1454055"/>
            <a:ext cx="49945" cy="34264"/>
          </a:xfrm>
          <a:prstGeom prst="pentagon">
            <a:avLst/>
          </a:prstGeom>
          <a:solidFill>
            <a:srgbClr val="141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Google Shape;1192;p68">
            <a:extLst>
              <a:ext uri="{FF2B5EF4-FFF2-40B4-BE49-F238E27FC236}">
                <a16:creationId xmlns:a16="http://schemas.microsoft.com/office/drawing/2014/main" id="{BFE805B6-A3A9-4DD8-8E36-B71A9596209B}"/>
              </a:ext>
            </a:extLst>
          </p:cNvPr>
          <p:cNvCxnSpPr>
            <a:cxnSpLocks/>
          </p:cNvCxnSpPr>
          <p:nvPr/>
        </p:nvCxnSpPr>
        <p:spPr>
          <a:xfrm flipH="1">
            <a:off x="2373187" y="3378081"/>
            <a:ext cx="2675" cy="472330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26" name="Google Shape;1192;p68">
            <a:extLst>
              <a:ext uri="{FF2B5EF4-FFF2-40B4-BE49-F238E27FC236}">
                <a16:creationId xmlns:a16="http://schemas.microsoft.com/office/drawing/2014/main" id="{73EADFA7-FE8E-4B0C-A46A-AB6E6C7CC588}"/>
              </a:ext>
            </a:extLst>
          </p:cNvPr>
          <p:cNvCxnSpPr>
            <a:cxnSpLocks/>
          </p:cNvCxnSpPr>
          <p:nvPr/>
        </p:nvCxnSpPr>
        <p:spPr>
          <a:xfrm flipH="1">
            <a:off x="2754555" y="2886838"/>
            <a:ext cx="2675" cy="691538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27" name="Google Shape;1192;p68">
            <a:extLst>
              <a:ext uri="{FF2B5EF4-FFF2-40B4-BE49-F238E27FC236}">
                <a16:creationId xmlns:a16="http://schemas.microsoft.com/office/drawing/2014/main" id="{FF1391C2-644D-4A5D-8FAE-49E25C6B7742}"/>
              </a:ext>
            </a:extLst>
          </p:cNvPr>
          <p:cNvCxnSpPr>
            <a:cxnSpLocks/>
          </p:cNvCxnSpPr>
          <p:nvPr/>
        </p:nvCxnSpPr>
        <p:spPr>
          <a:xfrm flipH="1">
            <a:off x="3271399" y="2447052"/>
            <a:ext cx="2675" cy="760692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28" name="Google Shape;1192;p68">
            <a:extLst>
              <a:ext uri="{FF2B5EF4-FFF2-40B4-BE49-F238E27FC236}">
                <a16:creationId xmlns:a16="http://schemas.microsoft.com/office/drawing/2014/main" id="{9148A088-0ED9-4F8D-9A89-9FAD4931B8F0}"/>
              </a:ext>
            </a:extLst>
          </p:cNvPr>
          <p:cNvCxnSpPr>
            <a:cxnSpLocks/>
          </p:cNvCxnSpPr>
          <p:nvPr/>
        </p:nvCxnSpPr>
        <p:spPr>
          <a:xfrm flipH="1">
            <a:off x="3775931" y="1940811"/>
            <a:ext cx="2675" cy="1012481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29" name="Google Shape;1192;p68">
            <a:extLst>
              <a:ext uri="{FF2B5EF4-FFF2-40B4-BE49-F238E27FC236}">
                <a16:creationId xmlns:a16="http://schemas.microsoft.com/office/drawing/2014/main" id="{7A981971-1752-41B4-86F9-126258064ABA}"/>
              </a:ext>
            </a:extLst>
          </p:cNvPr>
          <p:cNvCxnSpPr>
            <a:cxnSpLocks/>
          </p:cNvCxnSpPr>
          <p:nvPr/>
        </p:nvCxnSpPr>
        <p:spPr>
          <a:xfrm flipH="1">
            <a:off x="4209494" y="1587084"/>
            <a:ext cx="2675" cy="1113729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30" name="Google Shape;1192;p68">
            <a:extLst>
              <a:ext uri="{FF2B5EF4-FFF2-40B4-BE49-F238E27FC236}">
                <a16:creationId xmlns:a16="http://schemas.microsoft.com/office/drawing/2014/main" id="{665FA981-FC8E-4898-8D83-79BFBEB25D83}"/>
              </a:ext>
            </a:extLst>
          </p:cNvPr>
          <p:cNvCxnSpPr>
            <a:cxnSpLocks/>
          </p:cNvCxnSpPr>
          <p:nvPr/>
        </p:nvCxnSpPr>
        <p:spPr>
          <a:xfrm flipH="1">
            <a:off x="4690494" y="1265909"/>
            <a:ext cx="2675" cy="1113729"/>
          </a:xfrm>
          <a:prstGeom prst="straightConnector1">
            <a:avLst/>
          </a:prstGeom>
          <a:noFill/>
          <a:ln w="19050" cap="flat" cmpd="sng">
            <a:solidFill>
              <a:schemeClr val="tx2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8C0F928-7CF4-47EF-9C6B-280E22E2C1B9}"/>
              </a:ext>
            </a:extLst>
          </p:cNvPr>
          <p:cNvSpPr txBox="1"/>
          <p:nvPr/>
        </p:nvSpPr>
        <p:spPr>
          <a:xfrm>
            <a:off x="2116760" y="1759864"/>
            <a:ext cx="1362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A3467"/>
                </a:solidFill>
              </a:rPr>
              <a:t>Variation of </a:t>
            </a:r>
          </a:p>
          <a:p>
            <a:r>
              <a:rPr lang="en-US" b="1" dirty="0">
                <a:solidFill>
                  <a:srgbClr val="DA3467"/>
                </a:solidFill>
              </a:rPr>
              <a:t>the variance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3754A37-7504-48E7-BDA1-ED9EBA77DFE3}"/>
              </a:ext>
            </a:extLst>
          </p:cNvPr>
          <p:cNvSpPr txBox="1"/>
          <p:nvPr/>
        </p:nvSpPr>
        <p:spPr>
          <a:xfrm>
            <a:off x="2691749" y="3662714"/>
            <a:ext cx="130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A3467"/>
                </a:solidFill>
              </a:rPr>
              <a:t>Variation of</a:t>
            </a:r>
          </a:p>
          <a:p>
            <a:r>
              <a:rPr lang="en-US" b="1" dirty="0">
                <a:solidFill>
                  <a:srgbClr val="DA3467"/>
                </a:solidFill>
              </a:rPr>
              <a:t>the effect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42D7F8-C9F1-9F4D-85CA-2BDAB389EE41}"/>
                  </a:ext>
                </a:extLst>
              </p14:cNvPr>
              <p14:cNvContentPartPr/>
              <p14:nvPr/>
            </p14:nvContentPartPr>
            <p14:xfrm>
              <a:off x="1438920" y="303120"/>
              <a:ext cx="7867440" cy="4157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42D7F8-C9F1-9F4D-85CA-2BDAB389EE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720" y="286920"/>
                <a:ext cx="7899840" cy="41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995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0E2F-6815-4FF0-B116-D3A00165E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6661" y="2613082"/>
            <a:ext cx="5234040" cy="16318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200" dirty="0">
                <a:latin typeface="Montserrat Extra Bold" panose="00000900000000000000" pitchFamily="50" charset="0"/>
                <a:ea typeface="+mn-ea"/>
                <a:cs typeface="+mn-cs"/>
                <a:sym typeface="Calibri"/>
              </a:rPr>
              <a:t>ASSUMPTION 4: NORMAL DISTRIBUTION OF RESIDUALS</a:t>
            </a:r>
            <a:endParaRPr lang="en-US" sz="3200" dirty="0">
              <a:latin typeface="Montserrat Extra Bold" panose="00000900000000000000" pitchFamily="50" charset="0"/>
              <a:ea typeface="+mn-ea"/>
              <a:cs typeface="+mn-cs"/>
            </a:endParaRPr>
          </a:p>
        </p:txBody>
      </p:sp>
      <p:sp>
        <p:nvSpPr>
          <p:cNvPr id="3" name="Google Shape;1247;p71">
            <a:extLst>
              <a:ext uri="{FF2B5EF4-FFF2-40B4-BE49-F238E27FC236}">
                <a16:creationId xmlns:a16="http://schemas.microsoft.com/office/drawing/2014/main" id="{769C4B57-3416-46D9-BBE7-D862D4ECBDF9}"/>
              </a:ext>
            </a:extLst>
          </p:cNvPr>
          <p:cNvSpPr txBox="1"/>
          <p:nvPr/>
        </p:nvSpPr>
        <p:spPr>
          <a:xfrm>
            <a:off x="511955" y="1203357"/>
            <a:ext cx="52289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Data points should be random and follow a normal distribution</a:t>
            </a:r>
            <a:endParaRPr sz="2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Google Shape;1248;p71" descr="Image result for normal distribution of residuals">
            <a:extLst>
              <a:ext uri="{FF2B5EF4-FFF2-40B4-BE49-F238E27FC236}">
                <a16:creationId xmlns:a16="http://schemas.microsoft.com/office/drawing/2014/main" id="{FF1A2B01-603B-476F-9313-B39B4D2BEE8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15211" y="2077597"/>
            <a:ext cx="5903264" cy="268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FC4F400-D970-4732-B2B1-D068CCF5F259}"/>
              </a:ext>
            </a:extLst>
          </p:cNvPr>
          <p:cNvGrpSpPr/>
          <p:nvPr/>
        </p:nvGrpSpPr>
        <p:grpSpPr>
          <a:xfrm>
            <a:off x="171628" y="2371725"/>
            <a:ext cx="5600522" cy="2702168"/>
            <a:chOff x="19228" y="2838450"/>
            <a:chExt cx="5600522" cy="2702168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74BD5D5-A4CC-4E9C-A13B-8F27F1ABB9DB}"/>
                </a:ext>
              </a:extLst>
            </p:cNvPr>
            <p:cNvCxnSpPr/>
            <p:nvPr/>
          </p:nvCxnSpPr>
          <p:spPr>
            <a:xfrm>
              <a:off x="510283" y="3049487"/>
              <a:ext cx="5109467" cy="0"/>
            </a:xfrm>
            <a:prstGeom prst="line">
              <a:avLst/>
            </a:prstGeom>
            <a:ln>
              <a:solidFill>
                <a:srgbClr val="F7F7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C263FF9-FB2F-4F02-BBE9-021497374488}"/>
                </a:ext>
              </a:extLst>
            </p:cNvPr>
            <p:cNvCxnSpPr/>
            <p:nvPr/>
          </p:nvCxnSpPr>
          <p:spPr>
            <a:xfrm>
              <a:off x="510283" y="3239237"/>
              <a:ext cx="5109467" cy="0"/>
            </a:xfrm>
            <a:prstGeom prst="line">
              <a:avLst/>
            </a:prstGeom>
            <a:ln>
              <a:solidFill>
                <a:srgbClr val="F7F7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3F02D8-8602-4755-B29A-129E3C548425}"/>
                </a:ext>
              </a:extLst>
            </p:cNvPr>
            <p:cNvCxnSpPr/>
            <p:nvPr/>
          </p:nvCxnSpPr>
          <p:spPr>
            <a:xfrm>
              <a:off x="510283" y="3611646"/>
              <a:ext cx="5109467" cy="0"/>
            </a:xfrm>
            <a:prstGeom prst="line">
              <a:avLst/>
            </a:prstGeom>
            <a:ln>
              <a:solidFill>
                <a:srgbClr val="F7F7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C02F46C-83F9-4A44-833D-A88D68B48491}"/>
                </a:ext>
              </a:extLst>
            </p:cNvPr>
            <p:cNvCxnSpPr/>
            <p:nvPr/>
          </p:nvCxnSpPr>
          <p:spPr>
            <a:xfrm>
              <a:off x="510283" y="3952874"/>
              <a:ext cx="5109467" cy="0"/>
            </a:xfrm>
            <a:prstGeom prst="line">
              <a:avLst/>
            </a:prstGeom>
            <a:ln>
              <a:solidFill>
                <a:srgbClr val="F7F7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3145668-836C-4D4A-B45F-5FA4A1453550}"/>
                </a:ext>
              </a:extLst>
            </p:cNvPr>
            <p:cNvCxnSpPr/>
            <p:nvPr/>
          </p:nvCxnSpPr>
          <p:spPr>
            <a:xfrm>
              <a:off x="510283" y="4368164"/>
              <a:ext cx="5109467" cy="0"/>
            </a:xfrm>
            <a:prstGeom prst="line">
              <a:avLst/>
            </a:prstGeom>
            <a:ln>
              <a:solidFill>
                <a:srgbClr val="F7F7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7FB0671-5365-4357-8962-6CB7BE074C4E}"/>
                </a:ext>
              </a:extLst>
            </p:cNvPr>
            <p:cNvCxnSpPr/>
            <p:nvPr/>
          </p:nvCxnSpPr>
          <p:spPr>
            <a:xfrm>
              <a:off x="510283" y="4690419"/>
              <a:ext cx="5109467" cy="0"/>
            </a:xfrm>
            <a:prstGeom prst="line">
              <a:avLst/>
            </a:prstGeom>
            <a:ln>
              <a:solidFill>
                <a:srgbClr val="F7F7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DCFC6B1-E504-46F6-A3AA-0D12E1C7BE98}"/>
                </a:ext>
              </a:extLst>
            </p:cNvPr>
            <p:cNvCxnSpPr/>
            <p:nvPr/>
          </p:nvCxnSpPr>
          <p:spPr>
            <a:xfrm>
              <a:off x="510283" y="4888382"/>
              <a:ext cx="5109467" cy="0"/>
            </a:xfrm>
            <a:prstGeom prst="line">
              <a:avLst/>
            </a:prstGeom>
            <a:ln>
              <a:solidFill>
                <a:srgbClr val="F7F7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9555E4-B053-4BC0-87AC-9EDEA3E5F900}"/>
                </a:ext>
              </a:extLst>
            </p:cNvPr>
            <p:cNvSpPr/>
            <p:nvPr/>
          </p:nvSpPr>
          <p:spPr>
            <a:xfrm>
              <a:off x="511955" y="2838450"/>
              <a:ext cx="5107795" cy="222885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B14517-5CBD-4CDA-BE00-742FFE3D931A}"/>
                </a:ext>
              </a:extLst>
            </p:cNvPr>
            <p:cNvCxnSpPr/>
            <p:nvPr/>
          </p:nvCxnSpPr>
          <p:spPr>
            <a:xfrm>
              <a:off x="800100" y="2838450"/>
              <a:ext cx="0" cy="222885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47D5301-8015-47B6-AFCF-DB9645F93346}"/>
                </a:ext>
              </a:extLst>
            </p:cNvPr>
            <p:cNvCxnSpPr/>
            <p:nvPr/>
          </p:nvCxnSpPr>
          <p:spPr>
            <a:xfrm>
              <a:off x="1968908" y="2838450"/>
              <a:ext cx="0" cy="222885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4ED58B-A126-44F4-A272-447AB5E08C41}"/>
                </a:ext>
              </a:extLst>
            </p:cNvPr>
            <p:cNvCxnSpPr/>
            <p:nvPr/>
          </p:nvCxnSpPr>
          <p:spPr>
            <a:xfrm>
              <a:off x="3094783" y="2838450"/>
              <a:ext cx="0" cy="222885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52EA463-F0E2-48BB-AB7D-B7E657AC2FF8}"/>
                </a:ext>
              </a:extLst>
            </p:cNvPr>
            <p:cNvCxnSpPr/>
            <p:nvPr/>
          </p:nvCxnSpPr>
          <p:spPr>
            <a:xfrm>
              <a:off x="4283357" y="2838450"/>
              <a:ext cx="0" cy="222885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56FDC1-A62A-4518-8A38-62F0C1B1D089}"/>
                </a:ext>
              </a:extLst>
            </p:cNvPr>
            <p:cNvCxnSpPr/>
            <p:nvPr/>
          </p:nvCxnSpPr>
          <p:spPr>
            <a:xfrm>
              <a:off x="5333346" y="2838450"/>
              <a:ext cx="0" cy="2228850"/>
            </a:xfrm>
            <a:prstGeom prst="line">
              <a:avLst/>
            </a:prstGeom>
            <a:ln w="127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A2E23D-6CF5-4278-8413-A45B4EEFE512}"/>
                </a:ext>
              </a:extLst>
            </p:cNvPr>
            <p:cNvSpPr txBox="1"/>
            <p:nvPr/>
          </p:nvSpPr>
          <p:spPr>
            <a:xfrm>
              <a:off x="2528926" y="5187421"/>
              <a:ext cx="13144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20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C08E3E-9B79-4AC2-B2BC-DAF67DBDCE4E}"/>
                </a:ext>
              </a:extLst>
            </p:cNvPr>
            <p:cNvSpPr txBox="1"/>
            <p:nvPr/>
          </p:nvSpPr>
          <p:spPr>
            <a:xfrm>
              <a:off x="3528394" y="5187421"/>
              <a:ext cx="13144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30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DD4DF2-7E28-46E3-967F-3A8CD17E6E4B}"/>
                </a:ext>
              </a:extLst>
            </p:cNvPr>
            <p:cNvSpPr txBox="1"/>
            <p:nvPr/>
          </p:nvSpPr>
          <p:spPr>
            <a:xfrm>
              <a:off x="4440448" y="5187421"/>
              <a:ext cx="13144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40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72FBD3-039A-4AEB-8604-4699CFB6CFED}"/>
                </a:ext>
              </a:extLst>
            </p:cNvPr>
            <p:cNvSpPr txBox="1"/>
            <p:nvPr/>
          </p:nvSpPr>
          <p:spPr>
            <a:xfrm>
              <a:off x="5333346" y="5187421"/>
              <a:ext cx="13144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50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29B014-FC2C-41FC-94CF-01F6A408C529}"/>
                </a:ext>
              </a:extLst>
            </p:cNvPr>
            <p:cNvSpPr txBox="1"/>
            <p:nvPr/>
          </p:nvSpPr>
          <p:spPr>
            <a:xfrm>
              <a:off x="757237" y="5187421"/>
              <a:ext cx="6572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1CDAEE-4B18-47CE-A2D7-63499EF2893D}"/>
                </a:ext>
              </a:extLst>
            </p:cNvPr>
            <p:cNvSpPr txBox="1"/>
            <p:nvPr/>
          </p:nvSpPr>
          <p:spPr>
            <a:xfrm>
              <a:off x="1633209" y="5187421"/>
              <a:ext cx="13144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10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F10C022-282E-447A-B4C1-6A4335141344}"/>
                </a:ext>
              </a:extLst>
            </p:cNvPr>
            <p:cNvCxnSpPr/>
            <p:nvPr/>
          </p:nvCxnSpPr>
          <p:spPr>
            <a:xfrm>
              <a:off x="797242" y="5070092"/>
              <a:ext cx="0" cy="744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794F0B-6C7C-4449-920C-5B1B16BC7F91}"/>
                </a:ext>
              </a:extLst>
            </p:cNvPr>
            <p:cNvCxnSpPr/>
            <p:nvPr/>
          </p:nvCxnSpPr>
          <p:spPr>
            <a:xfrm>
              <a:off x="5403832" y="5070092"/>
              <a:ext cx="0" cy="744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3B4033-A2D6-447B-9358-5A2F5DE16691}"/>
                </a:ext>
              </a:extLst>
            </p:cNvPr>
            <p:cNvCxnSpPr/>
            <p:nvPr/>
          </p:nvCxnSpPr>
          <p:spPr>
            <a:xfrm>
              <a:off x="1710372" y="5070092"/>
              <a:ext cx="0" cy="744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98366E4-4628-4509-862F-B05A004EC0BD}"/>
                </a:ext>
              </a:extLst>
            </p:cNvPr>
            <p:cNvCxnSpPr/>
            <p:nvPr/>
          </p:nvCxnSpPr>
          <p:spPr>
            <a:xfrm>
              <a:off x="2602547" y="5070092"/>
              <a:ext cx="0" cy="744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69D7D9-1340-40EE-8EC8-00BF84743622}"/>
                </a:ext>
              </a:extLst>
            </p:cNvPr>
            <p:cNvCxnSpPr/>
            <p:nvPr/>
          </p:nvCxnSpPr>
          <p:spPr>
            <a:xfrm>
              <a:off x="3589972" y="5070092"/>
              <a:ext cx="0" cy="744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9D71BB-F1E3-4F3D-A45A-CA8FC8D76EC6}"/>
                </a:ext>
              </a:extLst>
            </p:cNvPr>
            <p:cNvCxnSpPr/>
            <p:nvPr/>
          </p:nvCxnSpPr>
          <p:spPr>
            <a:xfrm>
              <a:off x="4510722" y="5070092"/>
              <a:ext cx="0" cy="744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DCBD58-6F01-4B50-89C1-A8A9A64E678A}"/>
                </a:ext>
              </a:extLst>
            </p:cNvPr>
            <p:cNvSpPr txBox="1"/>
            <p:nvPr/>
          </p:nvSpPr>
          <p:spPr>
            <a:xfrm>
              <a:off x="205581" y="3152881"/>
              <a:ext cx="197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500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5E873B-01D9-4F19-BF3E-9A5F4F5BE286}"/>
                </a:ext>
              </a:extLst>
            </p:cNvPr>
            <p:cNvSpPr txBox="1"/>
            <p:nvPr/>
          </p:nvSpPr>
          <p:spPr>
            <a:xfrm>
              <a:off x="205581" y="3875931"/>
              <a:ext cx="197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250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0733A2-7090-44EE-813F-0C9301D634EF}"/>
                </a:ext>
              </a:extLst>
            </p:cNvPr>
            <p:cNvSpPr txBox="1"/>
            <p:nvPr/>
          </p:nvSpPr>
          <p:spPr>
            <a:xfrm>
              <a:off x="327501" y="4609922"/>
              <a:ext cx="6572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141C36"/>
                  </a:solidFill>
                </a:rPr>
                <a:t>0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137E96-FAE9-47C8-8EFD-09487E78C3F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3070" y="4649653"/>
              <a:ext cx="0" cy="744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84A4DF-C4F4-4B6D-A2F4-34E29B9D24B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3071" y="3915662"/>
              <a:ext cx="0" cy="744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E9BF36-5195-4FB7-9DDB-268A323494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73072" y="3192612"/>
              <a:ext cx="0" cy="7442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F2B92F-4C63-4637-A0DF-0B2AD1AFB9AD}"/>
                </a:ext>
              </a:extLst>
            </p:cNvPr>
            <p:cNvSpPr txBox="1"/>
            <p:nvPr/>
          </p:nvSpPr>
          <p:spPr>
            <a:xfrm>
              <a:off x="19228" y="3770411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y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B9997D8-4668-4D26-BC6E-7787425F6758}"/>
                </a:ext>
              </a:extLst>
            </p:cNvPr>
            <p:cNvCxnSpPr/>
            <p:nvPr/>
          </p:nvCxnSpPr>
          <p:spPr>
            <a:xfrm flipV="1">
              <a:off x="669303" y="3306769"/>
              <a:ext cx="4664043" cy="138009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Graphic 43">
              <a:extLst>
                <a:ext uri="{FF2B5EF4-FFF2-40B4-BE49-F238E27FC236}">
                  <a16:creationId xmlns:a16="http://schemas.microsoft.com/office/drawing/2014/main" id="{31B541D5-6BC2-47DA-B079-CAACEE395236}"/>
                </a:ext>
              </a:extLst>
            </p:cNvPr>
            <p:cNvSpPr/>
            <p:nvPr/>
          </p:nvSpPr>
          <p:spPr>
            <a:xfrm>
              <a:off x="851862" y="3853705"/>
              <a:ext cx="1108238" cy="1097389"/>
            </a:xfrm>
            <a:custGeom>
              <a:avLst/>
              <a:gdLst>
                <a:gd name="connsiteX0" fmla="*/ 2137289 w 2242103"/>
                <a:gd name="connsiteY0" fmla="*/ 0 h 2332672"/>
                <a:gd name="connsiteX1" fmla="*/ 1876304 w 2242103"/>
                <a:gd name="connsiteY1" fmla="*/ 730568 h 2332672"/>
                <a:gd name="connsiteX2" fmla="*/ 415169 w 2242103"/>
                <a:gd name="connsiteY2" fmla="*/ 1580198 h 2332672"/>
                <a:gd name="connsiteX3" fmla="*/ 1742002 w 2242103"/>
                <a:gd name="connsiteY3" fmla="*/ 1732598 h 2332672"/>
                <a:gd name="connsiteX4" fmla="*/ 2242064 w 2242103"/>
                <a:gd name="connsiteY4" fmla="*/ 2315528 h 2332672"/>
                <a:gd name="connsiteX5" fmla="*/ 2241112 w 2242103"/>
                <a:gd name="connsiteY5" fmla="*/ 2332673 h 2332672"/>
                <a:gd name="connsiteX0" fmla="*/ 1799713 w 1904527"/>
                <a:gd name="connsiteY0" fmla="*/ 0 h 2332673"/>
                <a:gd name="connsiteX1" fmla="*/ 1318453 w 1904527"/>
                <a:gd name="connsiteY1" fmla="*/ 766492 h 2332673"/>
                <a:gd name="connsiteX2" fmla="*/ 77593 w 1904527"/>
                <a:gd name="connsiteY2" fmla="*/ 1580198 h 2332673"/>
                <a:gd name="connsiteX3" fmla="*/ 1404426 w 1904527"/>
                <a:gd name="connsiteY3" fmla="*/ 1732598 h 2332673"/>
                <a:gd name="connsiteX4" fmla="*/ 1904488 w 1904527"/>
                <a:gd name="connsiteY4" fmla="*/ 2315528 h 2332673"/>
                <a:gd name="connsiteX5" fmla="*/ 1903536 w 1904527"/>
                <a:gd name="connsiteY5" fmla="*/ 2332673 h 2332673"/>
                <a:gd name="connsiteX0" fmla="*/ 2543235 w 2648101"/>
                <a:gd name="connsiteY0" fmla="*/ 0 h 2332673"/>
                <a:gd name="connsiteX1" fmla="*/ 2061975 w 2648101"/>
                <a:gd name="connsiteY1" fmla="*/ 766492 h 2332673"/>
                <a:gd name="connsiteX2" fmla="*/ 92 w 2648101"/>
                <a:gd name="connsiteY2" fmla="*/ 1352677 h 2332673"/>
                <a:gd name="connsiteX3" fmla="*/ 2147948 w 2648101"/>
                <a:gd name="connsiteY3" fmla="*/ 1732598 h 2332673"/>
                <a:gd name="connsiteX4" fmla="*/ 2648010 w 2648101"/>
                <a:gd name="connsiteY4" fmla="*/ 2315528 h 2332673"/>
                <a:gd name="connsiteX5" fmla="*/ 2647058 w 2648101"/>
                <a:gd name="connsiteY5" fmla="*/ 2332673 h 2332673"/>
                <a:gd name="connsiteX0" fmla="*/ 2634273 w 2648101"/>
                <a:gd name="connsiteY0" fmla="*/ 0 h 2380892"/>
                <a:gd name="connsiteX1" fmla="*/ 2061975 w 2648101"/>
                <a:gd name="connsiteY1" fmla="*/ 814711 h 2380892"/>
                <a:gd name="connsiteX2" fmla="*/ 92 w 2648101"/>
                <a:gd name="connsiteY2" fmla="*/ 1400896 h 2380892"/>
                <a:gd name="connsiteX3" fmla="*/ 2147948 w 2648101"/>
                <a:gd name="connsiteY3" fmla="*/ 1780817 h 2380892"/>
                <a:gd name="connsiteX4" fmla="*/ 2648010 w 2648101"/>
                <a:gd name="connsiteY4" fmla="*/ 2363747 h 2380892"/>
                <a:gd name="connsiteX5" fmla="*/ 2647058 w 2648101"/>
                <a:gd name="connsiteY5" fmla="*/ 2380892 h 23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8101" h="2380892">
                  <a:moveTo>
                    <a:pt x="2634273" y="0"/>
                  </a:moveTo>
                  <a:cubicBezTo>
                    <a:pt x="2634273" y="0"/>
                    <a:pt x="2501005" y="581228"/>
                    <a:pt x="2061975" y="814711"/>
                  </a:cubicBezTo>
                  <a:cubicBezTo>
                    <a:pt x="1622945" y="1048194"/>
                    <a:pt x="-14237" y="1239878"/>
                    <a:pt x="92" y="1400896"/>
                  </a:cubicBezTo>
                  <a:cubicBezTo>
                    <a:pt x="14421" y="1561914"/>
                    <a:pt x="1706628" y="1620342"/>
                    <a:pt x="2147948" y="1780817"/>
                  </a:cubicBezTo>
                  <a:cubicBezTo>
                    <a:pt x="2589268" y="1941292"/>
                    <a:pt x="2650868" y="2131337"/>
                    <a:pt x="2648010" y="2363747"/>
                  </a:cubicBezTo>
                  <a:cubicBezTo>
                    <a:pt x="2648010" y="2369462"/>
                    <a:pt x="2648010" y="2375177"/>
                    <a:pt x="2647058" y="2380892"/>
                  </a:cubicBezTo>
                </a:path>
              </a:pathLst>
            </a:custGeom>
            <a:noFill/>
            <a:ln w="19050" cap="flat">
              <a:solidFill>
                <a:srgbClr val="DA583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43">
              <a:extLst>
                <a:ext uri="{FF2B5EF4-FFF2-40B4-BE49-F238E27FC236}">
                  <a16:creationId xmlns:a16="http://schemas.microsoft.com/office/drawing/2014/main" id="{2176251F-305E-43A3-8EC2-49C09E0083E6}"/>
                </a:ext>
              </a:extLst>
            </p:cNvPr>
            <p:cNvSpPr/>
            <p:nvPr/>
          </p:nvSpPr>
          <p:spPr>
            <a:xfrm>
              <a:off x="2376528" y="3303978"/>
              <a:ext cx="718255" cy="1313298"/>
            </a:xfrm>
            <a:custGeom>
              <a:avLst/>
              <a:gdLst>
                <a:gd name="connsiteX0" fmla="*/ 2137289 w 2242103"/>
                <a:gd name="connsiteY0" fmla="*/ 0 h 2332672"/>
                <a:gd name="connsiteX1" fmla="*/ 1876304 w 2242103"/>
                <a:gd name="connsiteY1" fmla="*/ 730568 h 2332672"/>
                <a:gd name="connsiteX2" fmla="*/ 415169 w 2242103"/>
                <a:gd name="connsiteY2" fmla="*/ 1580198 h 2332672"/>
                <a:gd name="connsiteX3" fmla="*/ 1742002 w 2242103"/>
                <a:gd name="connsiteY3" fmla="*/ 1732598 h 2332672"/>
                <a:gd name="connsiteX4" fmla="*/ 2242064 w 2242103"/>
                <a:gd name="connsiteY4" fmla="*/ 2315528 h 2332672"/>
                <a:gd name="connsiteX5" fmla="*/ 2241112 w 2242103"/>
                <a:gd name="connsiteY5" fmla="*/ 2332673 h 2332672"/>
                <a:gd name="connsiteX0" fmla="*/ 1799713 w 1904527"/>
                <a:gd name="connsiteY0" fmla="*/ 0 h 2332673"/>
                <a:gd name="connsiteX1" fmla="*/ 1318453 w 1904527"/>
                <a:gd name="connsiteY1" fmla="*/ 766492 h 2332673"/>
                <a:gd name="connsiteX2" fmla="*/ 77593 w 1904527"/>
                <a:gd name="connsiteY2" fmla="*/ 1580198 h 2332673"/>
                <a:gd name="connsiteX3" fmla="*/ 1404426 w 1904527"/>
                <a:gd name="connsiteY3" fmla="*/ 1732598 h 2332673"/>
                <a:gd name="connsiteX4" fmla="*/ 1904488 w 1904527"/>
                <a:gd name="connsiteY4" fmla="*/ 2315528 h 2332673"/>
                <a:gd name="connsiteX5" fmla="*/ 1903536 w 1904527"/>
                <a:gd name="connsiteY5" fmla="*/ 2332673 h 2332673"/>
                <a:gd name="connsiteX0" fmla="*/ 2543235 w 2648101"/>
                <a:gd name="connsiteY0" fmla="*/ 0 h 2332673"/>
                <a:gd name="connsiteX1" fmla="*/ 2061975 w 2648101"/>
                <a:gd name="connsiteY1" fmla="*/ 766492 h 2332673"/>
                <a:gd name="connsiteX2" fmla="*/ 92 w 2648101"/>
                <a:gd name="connsiteY2" fmla="*/ 1352677 h 2332673"/>
                <a:gd name="connsiteX3" fmla="*/ 2147948 w 2648101"/>
                <a:gd name="connsiteY3" fmla="*/ 1732598 h 2332673"/>
                <a:gd name="connsiteX4" fmla="*/ 2648010 w 2648101"/>
                <a:gd name="connsiteY4" fmla="*/ 2315528 h 2332673"/>
                <a:gd name="connsiteX5" fmla="*/ 2647058 w 2648101"/>
                <a:gd name="connsiteY5" fmla="*/ 2332673 h 2332673"/>
                <a:gd name="connsiteX0" fmla="*/ 2634273 w 2648101"/>
                <a:gd name="connsiteY0" fmla="*/ 0 h 2380892"/>
                <a:gd name="connsiteX1" fmla="*/ 2061975 w 2648101"/>
                <a:gd name="connsiteY1" fmla="*/ 814711 h 2380892"/>
                <a:gd name="connsiteX2" fmla="*/ 92 w 2648101"/>
                <a:gd name="connsiteY2" fmla="*/ 1400896 h 2380892"/>
                <a:gd name="connsiteX3" fmla="*/ 2147948 w 2648101"/>
                <a:gd name="connsiteY3" fmla="*/ 1780817 h 2380892"/>
                <a:gd name="connsiteX4" fmla="*/ 2648010 w 2648101"/>
                <a:gd name="connsiteY4" fmla="*/ 2363747 h 2380892"/>
                <a:gd name="connsiteX5" fmla="*/ 2647058 w 2648101"/>
                <a:gd name="connsiteY5" fmla="*/ 2380892 h 23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8101" h="2380892">
                  <a:moveTo>
                    <a:pt x="2634273" y="0"/>
                  </a:moveTo>
                  <a:cubicBezTo>
                    <a:pt x="2634273" y="0"/>
                    <a:pt x="2501005" y="581228"/>
                    <a:pt x="2061975" y="814711"/>
                  </a:cubicBezTo>
                  <a:cubicBezTo>
                    <a:pt x="1622945" y="1048194"/>
                    <a:pt x="-14237" y="1239878"/>
                    <a:pt x="92" y="1400896"/>
                  </a:cubicBezTo>
                  <a:cubicBezTo>
                    <a:pt x="14421" y="1561914"/>
                    <a:pt x="1706628" y="1620342"/>
                    <a:pt x="2147948" y="1780817"/>
                  </a:cubicBezTo>
                  <a:cubicBezTo>
                    <a:pt x="2589268" y="1941292"/>
                    <a:pt x="2650868" y="2131337"/>
                    <a:pt x="2648010" y="2363747"/>
                  </a:cubicBezTo>
                  <a:cubicBezTo>
                    <a:pt x="2648010" y="2369462"/>
                    <a:pt x="2648010" y="2375177"/>
                    <a:pt x="2647058" y="2380892"/>
                  </a:cubicBezTo>
                </a:path>
              </a:pathLst>
            </a:custGeom>
            <a:noFill/>
            <a:ln w="19050" cap="flat">
              <a:solidFill>
                <a:srgbClr val="DA583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43">
              <a:extLst>
                <a:ext uri="{FF2B5EF4-FFF2-40B4-BE49-F238E27FC236}">
                  <a16:creationId xmlns:a16="http://schemas.microsoft.com/office/drawing/2014/main" id="{944C2047-ABAF-43A3-962E-439EEA57D686}"/>
                </a:ext>
              </a:extLst>
            </p:cNvPr>
            <p:cNvSpPr/>
            <p:nvPr/>
          </p:nvSpPr>
          <p:spPr>
            <a:xfrm>
              <a:off x="3545336" y="2973287"/>
              <a:ext cx="718255" cy="1380096"/>
            </a:xfrm>
            <a:custGeom>
              <a:avLst/>
              <a:gdLst>
                <a:gd name="connsiteX0" fmla="*/ 2137289 w 2242103"/>
                <a:gd name="connsiteY0" fmla="*/ 0 h 2332672"/>
                <a:gd name="connsiteX1" fmla="*/ 1876304 w 2242103"/>
                <a:gd name="connsiteY1" fmla="*/ 730568 h 2332672"/>
                <a:gd name="connsiteX2" fmla="*/ 415169 w 2242103"/>
                <a:gd name="connsiteY2" fmla="*/ 1580198 h 2332672"/>
                <a:gd name="connsiteX3" fmla="*/ 1742002 w 2242103"/>
                <a:gd name="connsiteY3" fmla="*/ 1732598 h 2332672"/>
                <a:gd name="connsiteX4" fmla="*/ 2242064 w 2242103"/>
                <a:gd name="connsiteY4" fmla="*/ 2315528 h 2332672"/>
                <a:gd name="connsiteX5" fmla="*/ 2241112 w 2242103"/>
                <a:gd name="connsiteY5" fmla="*/ 2332673 h 2332672"/>
                <a:gd name="connsiteX0" fmla="*/ 1799713 w 1904527"/>
                <a:gd name="connsiteY0" fmla="*/ 0 h 2332673"/>
                <a:gd name="connsiteX1" fmla="*/ 1318453 w 1904527"/>
                <a:gd name="connsiteY1" fmla="*/ 766492 h 2332673"/>
                <a:gd name="connsiteX2" fmla="*/ 77593 w 1904527"/>
                <a:gd name="connsiteY2" fmla="*/ 1580198 h 2332673"/>
                <a:gd name="connsiteX3" fmla="*/ 1404426 w 1904527"/>
                <a:gd name="connsiteY3" fmla="*/ 1732598 h 2332673"/>
                <a:gd name="connsiteX4" fmla="*/ 1904488 w 1904527"/>
                <a:gd name="connsiteY4" fmla="*/ 2315528 h 2332673"/>
                <a:gd name="connsiteX5" fmla="*/ 1903536 w 1904527"/>
                <a:gd name="connsiteY5" fmla="*/ 2332673 h 2332673"/>
                <a:gd name="connsiteX0" fmla="*/ 2543235 w 2648101"/>
                <a:gd name="connsiteY0" fmla="*/ 0 h 2332673"/>
                <a:gd name="connsiteX1" fmla="*/ 2061975 w 2648101"/>
                <a:gd name="connsiteY1" fmla="*/ 766492 h 2332673"/>
                <a:gd name="connsiteX2" fmla="*/ 92 w 2648101"/>
                <a:gd name="connsiteY2" fmla="*/ 1352677 h 2332673"/>
                <a:gd name="connsiteX3" fmla="*/ 2147948 w 2648101"/>
                <a:gd name="connsiteY3" fmla="*/ 1732598 h 2332673"/>
                <a:gd name="connsiteX4" fmla="*/ 2648010 w 2648101"/>
                <a:gd name="connsiteY4" fmla="*/ 2315528 h 2332673"/>
                <a:gd name="connsiteX5" fmla="*/ 2647058 w 2648101"/>
                <a:gd name="connsiteY5" fmla="*/ 2332673 h 2332673"/>
                <a:gd name="connsiteX0" fmla="*/ 2634273 w 2648101"/>
                <a:gd name="connsiteY0" fmla="*/ 0 h 2380892"/>
                <a:gd name="connsiteX1" fmla="*/ 2061975 w 2648101"/>
                <a:gd name="connsiteY1" fmla="*/ 814711 h 2380892"/>
                <a:gd name="connsiteX2" fmla="*/ 92 w 2648101"/>
                <a:gd name="connsiteY2" fmla="*/ 1400896 h 2380892"/>
                <a:gd name="connsiteX3" fmla="*/ 2147948 w 2648101"/>
                <a:gd name="connsiteY3" fmla="*/ 1780817 h 2380892"/>
                <a:gd name="connsiteX4" fmla="*/ 2648010 w 2648101"/>
                <a:gd name="connsiteY4" fmla="*/ 2363747 h 2380892"/>
                <a:gd name="connsiteX5" fmla="*/ 2647058 w 2648101"/>
                <a:gd name="connsiteY5" fmla="*/ 2380892 h 23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8101" h="2380892">
                  <a:moveTo>
                    <a:pt x="2634273" y="0"/>
                  </a:moveTo>
                  <a:cubicBezTo>
                    <a:pt x="2634273" y="0"/>
                    <a:pt x="2501005" y="581228"/>
                    <a:pt x="2061975" y="814711"/>
                  </a:cubicBezTo>
                  <a:cubicBezTo>
                    <a:pt x="1622945" y="1048194"/>
                    <a:pt x="-14237" y="1239878"/>
                    <a:pt x="92" y="1400896"/>
                  </a:cubicBezTo>
                  <a:cubicBezTo>
                    <a:pt x="14421" y="1561914"/>
                    <a:pt x="1706628" y="1620342"/>
                    <a:pt x="2147948" y="1780817"/>
                  </a:cubicBezTo>
                  <a:cubicBezTo>
                    <a:pt x="2589268" y="1941292"/>
                    <a:pt x="2650868" y="2131337"/>
                    <a:pt x="2648010" y="2363747"/>
                  </a:cubicBezTo>
                  <a:cubicBezTo>
                    <a:pt x="2648010" y="2369462"/>
                    <a:pt x="2648010" y="2375177"/>
                    <a:pt x="2647058" y="2380892"/>
                  </a:cubicBezTo>
                </a:path>
              </a:pathLst>
            </a:custGeom>
            <a:noFill/>
            <a:ln w="19050" cap="flat">
              <a:solidFill>
                <a:srgbClr val="DA583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43">
              <a:extLst>
                <a:ext uri="{FF2B5EF4-FFF2-40B4-BE49-F238E27FC236}">
                  <a16:creationId xmlns:a16="http://schemas.microsoft.com/office/drawing/2014/main" id="{B2536224-9D16-4532-AC1E-7BACDBF49798}"/>
                </a:ext>
              </a:extLst>
            </p:cNvPr>
            <p:cNvSpPr/>
            <p:nvPr/>
          </p:nvSpPr>
          <p:spPr>
            <a:xfrm>
              <a:off x="4617826" y="2973287"/>
              <a:ext cx="718255" cy="880418"/>
            </a:xfrm>
            <a:custGeom>
              <a:avLst/>
              <a:gdLst>
                <a:gd name="connsiteX0" fmla="*/ 2137289 w 2242103"/>
                <a:gd name="connsiteY0" fmla="*/ 0 h 2332672"/>
                <a:gd name="connsiteX1" fmla="*/ 1876304 w 2242103"/>
                <a:gd name="connsiteY1" fmla="*/ 730568 h 2332672"/>
                <a:gd name="connsiteX2" fmla="*/ 415169 w 2242103"/>
                <a:gd name="connsiteY2" fmla="*/ 1580198 h 2332672"/>
                <a:gd name="connsiteX3" fmla="*/ 1742002 w 2242103"/>
                <a:gd name="connsiteY3" fmla="*/ 1732598 h 2332672"/>
                <a:gd name="connsiteX4" fmla="*/ 2242064 w 2242103"/>
                <a:gd name="connsiteY4" fmla="*/ 2315528 h 2332672"/>
                <a:gd name="connsiteX5" fmla="*/ 2241112 w 2242103"/>
                <a:gd name="connsiteY5" fmla="*/ 2332673 h 2332672"/>
                <a:gd name="connsiteX0" fmla="*/ 1799713 w 1904527"/>
                <a:gd name="connsiteY0" fmla="*/ 0 h 2332673"/>
                <a:gd name="connsiteX1" fmla="*/ 1318453 w 1904527"/>
                <a:gd name="connsiteY1" fmla="*/ 766492 h 2332673"/>
                <a:gd name="connsiteX2" fmla="*/ 77593 w 1904527"/>
                <a:gd name="connsiteY2" fmla="*/ 1580198 h 2332673"/>
                <a:gd name="connsiteX3" fmla="*/ 1404426 w 1904527"/>
                <a:gd name="connsiteY3" fmla="*/ 1732598 h 2332673"/>
                <a:gd name="connsiteX4" fmla="*/ 1904488 w 1904527"/>
                <a:gd name="connsiteY4" fmla="*/ 2315528 h 2332673"/>
                <a:gd name="connsiteX5" fmla="*/ 1903536 w 1904527"/>
                <a:gd name="connsiteY5" fmla="*/ 2332673 h 2332673"/>
                <a:gd name="connsiteX0" fmla="*/ 2543235 w 2648101"/>
                <a:gd name="connsiteY0" fmla="*/ 0 h 2332673"/>
                <a:gd name="connsiteX1" fmla="*/ 2061975 w 2648101"/>
                <a:gd name="connsiteY1" fmla="*/ 766492 h 2332673"/>
                <a:gd name="connsiteX2" fmla="*/ 92 w 2648101"/>
                <a:gd name="connsiteY2" fmla="*/ 1352677 h 2332673"/>
                <a:gd name="connsiteX3" fmla="*/ 2147948 w 2648101"/>
                <a:gd name="connsiteY3" fmla="*/ 1732598 h 2332673"/>
                <a:gd name="connsiteX4" fmla="*/ 2648010 w 2648101"/>
                <a:gd name="connsiteY4" fmla="*/ 2315528 h 2332673"/>
                <a:gd name="connsiteX5" fmla="*/ 2647058 w 2648101"/>
                <a:gd name="connsiteY5" fmla="*/ 2332673 h 2332673"/>
                <a:gd name="connsiteX0" fmla="*/ 2634273 w 2648101"/>
                <a:gd name="connsiteY0" fmla="*/ 0 h 2380892"/>
                <a:gd name="connsiteX1" fmla="*/ 2061975 w 2648101"/>
                <a:gd name="connsiteY1" fmla="*/ 814711 h 2380892"/>
                <a:gd name="connsiteX2" fmla="*/ 92 w 2648101"/>
                <a:gd name="connsiteY2" fmla="*/ 1400896 h 2380892"/>
                <a:gd name="connsiteX3" fmla="*/ 2147948 w 2648101"/>
                <a:gd name="connsiteY3" fmla="*/ 1780817 h 2380892"/>
                <a:gd name="connsiteX4" fmla="*/ 2648010 w 2648101"/>
                <a:gd name="connsiteY4" fmla="*/ 2363747 h 2380892"/>
                <a:gd name="connsiteX5" fmla="*/ 2647058 w 2648101"/>
                <a:gd name="connsiteY5" fmla="*/ 2380892 h 23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8101" h="2380892">
                  <a:moveTo>
                    <a:pt x="2634273" y="0"/>
                  </a:moveTo>
                  <a:cubicBezTo>
                    <a:pt x="2634273" y="0"/>
                    <a:pt x="2501005" y="581228"/>
                    <a:pt x="2061975" y="814711"/>
                  </a:cubicBezTo>
                  <a:cubicBezTo>
                    <a:pt x="1622945" y="1048194"/>
                    <a:pt x="-14237" y="1239878"/>
                    <a:pt x="92" y="1400896"/>
                  </a:cubicBezTo>
                  <a:cubicBezTo>
                    <a:pt x="14421" y="1561914"/>
                    <a:pt x="1706628" y="1620342"/>
                    <a:pt x="2147948" y="1780817"/>
                  </a:cubicBezTo>
                  <a:cubicBezTo>
                    <a:pt x="2589268" y="1941292"/>
                    <a:pt x="2650868" y="2131337"/>
                    <a:pt x="2648010" y="2363747"/>
                  </a:cubicBezTo>
                  <a:cubicBezTo>
                    <a:pt x="2648010" y="2369462"/>
                    <a:pt x="2648010" y="2375177"/>
                    <a:pt x="2647058" y="2380892"/>
                  </a:cubicBezTo>
                </a:path>
              </a:pathLst>
            </a:custGeom>
            <a:noFill/>
            <a:ln w="19050" cap="flat">
              <a:solidFill>
                <a:srgbClr val="DA583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1CDD771-21B3-46CA-B30B-2216CFB98F1A}"/>
                </a:ext>
              </a:extLst>
            </p:cNvPr>
            <p:cNvSpPr/>
            <p:nvPr/>
          </p:nvSpPr>
          <p:spPr>
            <a:xfrm>
              <a:off x="2882955" y="3664569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BA5E38C-335A-4A41-B44C-DB55CCDAAE44}"/>
                </a:ext>
              </a:extLst>
            </p:cNvPr>
            <p:cNvSpPr/>
            <p:nvPr/>
          </p:nvSpPr>
          <p:spPr>
            <a:xfrm>
              <a:off x="2722636" y="395287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0D6A9DD-AFDB-4A4D-9F5F-E74B1D3AEE52}"/>
                </a:ext>
              </a:extLst>
            </p:cNvPr>
            <p:cNvSpPr/>
            <p:nvPr/>
          </p:nvSpPr>
          <p:spPr>
            <a:xfrm>
              <a:off x="2930129" y="381966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B6BAAC7-AFD8-418B-8487-3035EE6AAC1F}"/>
                </a:ext>
              </a:extLst>
            </p:cNvPr>
            <p:cNvSpPr/>
            <p:nvPr/>
          </p:nvSpPr>
          <p:spPr>
            <a:xfrm>
              <a:off x="3016004" y="4086085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69CB68D-52E1-4DF6-89E0-23C4A93CD5A3}"/>
                </a:ext>
              </a:extLst>
            </p:cNvPr>
            <p:cNvSpPr/>
            <p:nvPr/>
          </p:nvSpPr>
          <p:spPr>
            <a:xfrm>
              <a:off x="2509026" y="436816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F7A0772-3A6D-459D-B8B6-CC83C4F8C997}"/>
                </a:ext>
              </a:extLst>
            </p:cNvPr>
            <p:cNvSpPr/>
            <p:nvPr/>
          </p:nvSpPr>
          <p:spPr>
            <a:xfrm>
              <a:off x="2093982" y="4120533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08731BC-AB02-4A13-9D21-33EC2F9BD2A9}"/>
                </a:ext>
              </a:extLst>
            </p:cNvPr>
            <p:cNvSpPr/>
            <p:nvPr/>
          </p:nvSpPr>
          <p:spPr>
            <a:xfrm>
              <a:off x="1739026" y="417602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8A70B2-4391-4662-AA74-D3470BDEFAD1}"/>
                </a:ext>
              </a:extLst>
            </p:cNvPr>
            <p:cNvSpPr/>
            <p:nvPr/>
          </p:nvSpPr>
          <p:spPr>
            <a:xfrm>
              <a:off x="1742349" y="4425513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5400772-DECD-493C-A1C4-ADE5B8A8D1B6}"/>
                </a:ext>
              </a:extLst>
            </p:cNvPr>
            <p:cNvSpPr/>
            <p:nvPr/>
          </p:nvSpPr>
          <p:spPr>
            <a:xfrm>
              <a:off x="1376914" y="433576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EA816D-9EA4-4DBE-8C5E-21AC7D94B4BC}"/>
                </a:ext>
              </a:extLst>
            </p:cNvPr>
            <p:cNvSpPr/>
            <p:nvPr/>
          </p:nvSpPr>
          <p:spPr>
            <a:xfrm>
              <a:off x="1234202" y="421047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A386C77-6BAC-4E02-B172-CAE61573E8B8}"/>
                </a:ext>
              </a:extLst>
            </p:cNvPr>
            <p:cNvSpPr/>
            <p:nvPr/>
          </p:nvSpPr>
          <p:spPr>
            <a:xfrm>
              <a:off x="1024188" y="4450379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DB2D69-92DA-4961-A299-012D3A504848}"/>
                </a:ext>
              </a:extLst>
            </p:cNvPr>
            <p:cNvSpPr/>
            <p:nvPr/>
          </p:nvSpPr>
          <p:spPr>
            <a:xfrm>
              <a:off x="922033" y="467607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2107260-BF65-48AA-9946-B2C5DB44D034}"/>
                </a:ext>
              </a:extLst>
            </p:cNvPr>
            <p:cNvSpPr/>
            <p:nvPr/>
          </p:nvSpPr>
          <p:spPr>
            <a:xfrm>
              <a:off x="1217470" y="467607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4D677E4-1B0E-40E7-B913-E732147086B3}"/>
                </a:ext>
              </a:extLst>
            </p:cNvPr>
            <p:cNvSpPr/>
            <p:nvPr/>
          </p:nvSpPr>
          <p:spPr>
            <a:xfrm>
              <a:off x="1532180" y="448682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700E012-06C8-4DBC-96A8-850AE09D6C65}"/>
                </a:ext>
              </a:extLst>
            </p:cNvPr>
            <p:cNvSpPr/>
            <p:nvPr/>
          </p:nvSpPr>
          <p:spPr>
            <a:xfrm>
              <a:off x="2158548" y="4519275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6AE831B-53CD-486F-AEF6-D03436558AE2}"/>
                </a:ext>
              </a:extLst>
            </p:cNvPr>
            <p:cNvSpPr/>
            <p:nvPr/>
          </p:nvSpPr>
          <p:spPr>
            <a:xfrm>
              <a:off x="2339615" y="426520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EDFE193-44C3-4BA3-9331-15E9CCFFF76B}"/>
                </a:ext>
              </a:extLst>
            </p:cNvPr>
            <p:cNvSpPr/>
            <p:nvPr/>
          </p:nvSpPr>
          <p:spPr>
            <a:xfrm>
              <a:off x="2763967" y="4356617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07C2DDC-561E-4F8E-9936-5425130EA0A3}"/>
                </a:ext>
              </a:extLst>
            </p:cNvPr>
            <p:cNvSpPr/>
            <p:nvPr/>
          </p:nvSpPr>
          <p:spPr>
            <a:xfrm>
              <a:off x="3201601" y="415117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2ACD4EA-9DD2-4EE9-BDF0-FBAAF53E9111}"/>
                </a:ext>
              </a:extLst>
            </p:cNvPr>
            <p:cNvSpPr/>
            <p:nvPr/>
          </p:nvSpPr>
          <p:spPr>
            <a:xfrm>
              <a:off x="3598216" y="3927921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2496B22-8D49-429A-AF98-205DDA5AC341}"/>
                </a:ext>
              </a:extLst>
            </p:cNvPr>
            <p:cNvSpPr/>
            <p:nvPr/>
          </p:nvSpPr>
          <p:spPr>
            <a:xfrm>
              <a:off x="3377223" y="4009899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FC5FB8-7D69-48AC-910D-184031CDB65F}"/>
                </a:ext>
              </a:extLst>
            </p:cNvPr>
            <p:cNvSpPr/>
            <p:nvPr/>
          </p:nvSpPr>
          <p:spPr>
            <a:xfrm>
              <a:off x="3224485" y="3752988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1B93A37-5105-4C94-86CF-6B323E36EF5B}"/>
                </a:ext>
              </a:extLst>
            </p:cNvPr>
            <p:cNvSpPr/>
            <p:nvPr/>
          </p:nvSpPr>
          <p:spPr>
            <a:xfrm>
              <a:off x="3387390" y="3473588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CFE9F30-1769-49C4-B81A-992C10AC66A0}"/>
                </a:ext>
              </a:extLst>
            </p:cNvPr>
            <p:cNvSpPr/>
            <p:nvPr/>
          </p:nvSpPr>
          <p:spPr>
            <a:xfrm>
              <a:off x="3662455" y="3536907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933625D-4A79-419B-9FD4-BD87C49F1A38}"/>
                </a:ext>
              </a:extLst>
            </p:cNvPr>
            <p:cNvSpPr/>
            <p:nvPr/>
          </p:nvSpPr>
          <p:spPr>
            <a:xfrm>
              <a:off x="3949996" y="3628887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FE7BE77-2C4E-499C-B0A4-FA7A247ABAF5}"/>
                </a:ext>
              </a:extLst>
            </p:cNvPr>
            <p:cNvSpPr/>
            <p:nvPr/>
          </p:nvSpPr>
          <p:spPr>
            <a:xfrm>
              <a:off x="3984444" y="381966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4390644-F7F2-4778-BCB2-B63852755112}"/>
                </a:ext>
              </a:extLst>
            </p:cNvPr>
            <p:cNvSpPr/>
            <p:nvPr/>
          </p:nvSpPr>
          <p:spPr>
            <a:xfrm>
              <a:off x="4371552" y="3875931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E82E8A7-D524-455D-978C-8143178900B9}"/>
                </a:ext>
              </a:extLst>
            </p:cNvPr>
            <p:cNvSpPr/>
            <p:nvPr/>
          </p:nvSpPr>
          <p:spPr>
            <a:xfrm>
              <a:off x="4531799" y="3628887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309CE33-3A6B-403C-BAB1-2BDBD50F6364}"/>
                </a:ext>
              </a:extLst>
            </p:cNvPr>
            <p:cNvSpPr/>
            <p:nvPr/>
          </p:nvSpPr>
          <p:spPr>
            <a:xfrm>
              <a:off x="4417017" y="334460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B39B075-60B8-454B-8C27-1EDA3833FC6A}"/>
                </a:ext>
              </a:extLst>
            </p:cNvPr>
            <p:cNvSpPr/>
            <p:nvPr/>
          </p:nvSpPr>
          <p:spPr>
            <a:xfrm>
              <a:off x="4253922" y="350013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A962A67-B1EE-453F-85F3-37082EE8A0F3}"/>
                </a:ext>
              </a:extLst>
            </p:cNvPr>
            <p:cNvSpPr/>
            <p:nvPr/>
          </p:nvSpPr>
          <p:spPr>
            <a:xfrm>
              <a:off x="4853139" y="350566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67EDFCB-EF2C-4BEE-AA41-B40B3ABD2704}"/>
                </a:ext>
              </a:extLst>
            </p:cNvPr>
            <p:cNvSpPr/>
            <p:nvPr/>
          </p:nvSpPr>
          <p:spPr>
            <a:xfrm>
              <a:off x="5013628" y="319537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227E62D-8589-42FD-B674-157EA73AA628}"/>
                </a:ext>
              </a:extLst>
            </p:cNvPr>
            <p:cNvSpPr/>
            <p:nvPr/>
          </p:nvSpPr>
          <p:spPr>
            <a:xfrm>
              <a:off x="4697493" y="3227498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6EDEE59-435C-487D-BC2E-BC799C778E0E}"/>
                </a:ext>
              </a:extLst>
            </p:cNvPr>
            <p:cNvSpPr/>
            <p:nvPr/>
          </p:nvSpPr>
          <p:spPr>
            <a:xfrm>
              <a:off x="5176594" y="3431877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21F1C13-3303-45CA-9747-9214B743A7FA}"/>
                </a:ext>
              </a:extLst>
            </p:cNvPr>
            <p:cNvSpPr/>
            <p:nvPr/>
          </p:nvSpPr>
          <p:spPr>
            <a:xfrm>
              <a:off x="5257659" y="320016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A5B7282-4CEB-45E3-9EE3-77379D02E6A3}"/>
                </a:ext>
              </a:extLst>
            </p:cNvPr>
            <p:cNvSpPr/>
            <p:nvPr/>
          </p:nvSpPr>
          <p:spPr>
            <a:xfrm>
              <a:off x="5068097" y="310558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B18733-E483-4B3A-B10F-78AB47D1220B}"/>
                </a:ext>
              </a:extLst>
            </p:cNvPr>
            <p:cNvSpPr/>
            <p:nvPr/>
          </p:nvSpPr>
          <p:spPr>
            <a:xfrm>
              <a:off x="4058779" y="378242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3F91E93-0DA9-4AEC-911E-1733A3575CEB}"/>
                </a:ext>
              </a:extLst>
            </p:cNvPr>
            <p:cNvSpPr/>
            <p:nvPr/>
          </p:nvSpPr>
          <p:spPr>
            <a:xfrm>
              <a:off x="3197150" y="367133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3EECFB2-3EC7-4C9F-939A-B2065153F39B}"/>
                </a:ext>
              </a:extLst>
            </p:cNvPr>
            <p:cNvSpPr/>
            <p:nvPr/>
          </p:nvSpPr>
          <p:spPr>
            <a:xfrm>
              <a:off x="2544990" y="4275613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C2EE568-4E84-426E-B61D-96C6F8A72AB6}"/>
                </a:ext>
              </a:extLst>
            </p:cNvPr>
            <p:cNvSpPr/>
            <p:nvPr/>
          </p:nvSpPr>
          <p:spPr>
            <a:xfrm>
              <a:off x="1682505" y="450478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7CEDD34-B429-4191-8945-F84883250041}"/>
                </a:ext>
              </a:extLst>
            </p:cNvPr>
            <p:cNvSpPr/>
            <p:nvPr/>
          </p:nvSpPr>
          <p:spPr>
            <a:xfrm>
              <a:off x="1305563" y="4181195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8A7653E-FB18-4BFF-9DE7-EB1E4EDA0327}"/>
                </a:ext>
              </a:extLst>
            </p:cNvPr>
            <p:cNvSpPr txBox="1"/>
            <p:nvPr/>
          </p:nvSpPr>
          <p:spPr>
            <a:xfrm>
              <a:off x="2949162" y="5232841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C502DD-1B2B-3741-B286-29A201475548}"/>
                  </a:ext>
                </a:extLst>
              </p14:cNvPr>
              <p14:cNvContentPartPr/>
              <p14:nvPr/>
            </p14:nvContentPartPr>
            <p14:xfrm>
              <a:off x="6105960" y="160200"/>
              <a:ext cx="5491800" cy="6061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C502DD-1B2B-3741-B286-29A2014755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9760" y="144000"/>
                <a:ext cx="5524200" cy="60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070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0E2F-6815-4FF0-B116-D3A00165E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6660" y="2613082"/>
            <a:ext cx="5592260" cy="1631836"/>
          </a:xfrm>
        </p:spPr>
        <p:txBody>
          <a:bodyPr vert="horz" lIns="0" tIns="45720" rIns="0" bIns="4572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200" dirty="0">
                <a:latin typeface="Montserrat Extra Bold" panose="00000900000000000000" pitchFamily="50" charset="0"/>
                <a:ea typeface="+mn-ea"/>
                <a:cs typeface="+mn-cs"/>
                <a:sym typeface="Calibri"/>
              </a:rPr>
              <a:t>ASSUMPTION 4: </a:t>
            </a:r>
            <a:br>
              <a:rPr lang="en-US" sz="3200" dirty="0">
                <a:latin typeface="Montserrat Extra Bold" panose="00000900000000000000" pitchFamily="50" charset="0"/>
                <a:ea typeface="+mn-ea"/>
                <a:cs typeface="+mn-cs"/>
                <a:sym typeface="Calibri"/>
              </a:rPr>
            </a:br>
            <a:r>
              <a:rPr lang="en-US" sz="3200" dirty="0">
                <a:latin typeface="Montserrat Extra Bold" panose="00000900000000000000" pitchFamily="50" charset="0"/>
                <a:ea typeface="+mn-ea"/>
                <a:cs typeface="+mn-cs"/>
                <a:sym typeface="Calibri"/>
              </a:rPr>
              <a:t>WHAT IF DISTRIBUTION OF RESIDUALS ARE NOT NORMAL?</a:t>
            </a:r>
            <a:endParaRPr lang="en-US" sz="3200" dirty="0">
              <a:latin typeface="Montserrat Extra Bold" panose="00000900000000000000" pitchFamily="50" charset="0"/>
              <a:ea typeface="+mn-ea"/>
              <a:cs typeface="+mn-cs"/>
            </a:endParaRPr>
          </a:p>
        </p:txBody>
      </p:sp>
      <p:sp>
        <p:nvSpPr>
          <p:cNvPr id="5" name="Google Shape;1262;p72">
            <a:extLst>
              <a:ext uri="{FF2B5EF4-FFF2-40B4-BE49-F238E27FC236}">
                <a16:creationId xmlns:a16="http://schemas.microsoft.com/office/drawing/2014/main" id="{3B3075C0-56F9-4825-98B3-07395D642BA9}"/>
              </a:ext>
            </a:extLst>
          </p:cNvPr>
          <p:cNvSpPr txBox="1"/>
          <p:nvPr/>
        </p:nvSpPr>
        <p:spPr>
          <a:xfrm>
            <a:off x="496995" y="758427"/>
            <a:ext cx="5322780" cy="82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Errors follows a curved pattern thus introducing bias.</a:t>
            </a:r>
            <a:endParaRPr sz="2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6" name="Google Shape;1263;p72" descr="Image result for pattern in residuals">
            <a:extLst>
              <a:ext uri="{FF2B5EF4-FFF2-40B4-BE49-F238E27FC236}">
                <a16:creationId xmlns:a16="http://schemas.microsoft.com/office/drawing/2014/main" id="{E9FB14FF-8398-431A-8C71-496497F359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661405" y="1466797"/>
            <a:ext cx="4962602" cy="3833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88040F6-ACE3-4AE7-9DF2-258FA76EBCE3}"/>
              </a:ext>
            </a:extLst>
          </p:cNvPr>
          <p:cNvGrpSpPr/>
          <p:nvPr/>
        </p:nvGrpSpPr>
        <p:grpSpPr>
          <a:xfrm>
            <a:off x="333080" y="2206925"/>
            <a:ext cx="5182620" cy="3093482"/>
            <a:chOff x="251108" y="2914650"/>
            <a:chExt cx="5182620" cy="309348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F94F923-52EA-4C8D-8E77-C571A5DD3824}"/>
                </a:ext>
              </a:extLst>
            </p:cNvPr>
            <p:cNvSpPr/>
            <p:nvPr/>
          </p:nvSpPr>
          <p:spPr>
            <a:xfrm>
              <a:off x="1743075" y="2914650"/>
              <a:ext cx="3581400" cy="2695575"/>
            </a:xfrm>
            <a:custGeom>
              <a:avLst/>
              <a:gdLst>
                <a:gd name="connsiteX0" fmla="*/ 0 w 3581400"/>
                <a:gd name="connsiteY0" fmla="*/ 0 h 2695575"/>
                <a:gd name="connsiteX1" fmla="*/ 0 w 3581400"/>
                <a:gd name="connsiteY1" fmla="*/ 2695575 h 2695575"/>
                <a:gd name="connsiteX2" fmla="*/ 3581400 w 3581400"/>
                <a:gd name="connsiteY2" fmla="*/ 2695575 h 269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1400" h="2695575">
                  <a:moveTo>
                    <a:pt x="0" y="0"/>
                  </a:moveTo>
                  <a:lnTo>
                    <a:pt x="0" y="2695575"/>
                  </a:lnTo>
                  <a:lnTo>
                    <a:pt x="3581400" y="2695575"/>
                  </a:lnTo>
                </a:path>
              </a:pathLst>
            </a:custGeom>
            <a:noFill/>
            <a:ln w="19050">
              <a:solidFill>
                <a:srgbClr val="141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BB9258-A8D3-403F-9BF9-6C89C3BDAFB8}"/>
                </a:ext>
              </a:extLst>
            </p:cNvPr>
            <p:cNvCxnSpPr/>
            <p:nvPr/>
          </p:nvCxnSpPr>
          <p:spPr>
            <a:xfrm>
              <a:off x="1743075" y="4244918"/>
              <a:ext cx="3581400" cy="0"/>
            </a:xfrm>
            <a:prstGeom prst="line">
              <a:avLst/>
            </a:prstGeom>
            <a:ln w="19050">
              <a:solidFill>
                <a:srgbClr val="141C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F333BE-2617-4D14-91FE-6C4C4D0F87B7}"/>
                </a:ext>
              </a:extLst>
            </p:cNvPr>
            <p:cNvSpPr txBox="1"/>
            <p:nvPr/>
          </p:nvSpPr>
          <p:spPr>
            <a:xfrm>
              <a:off x="2679989" y="5638800"/>
              <a:ext cx="14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Independents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2B3D86-C9D3-4216-80FB-6BEFA186B3EE}"/>
                </a:ext>
              </a:extLst>
            </p:cNvPr>
            <p:cNvSpPr txBox="1"/>
            <p:nvPr/>
          </p:nvSpPr>
          <p:spPr>
            <a:xfrm>
              <a:off x="251108" y="4060252"/>
              <a:ext cx="1060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Residuals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40E028-C70C-430D-BA67-E4B31192B8E6}"/>
                </a:ext>
              </a:extLst>
            </p:cNvPr>
            <p:cNvSpPr txBox="1"/>
            <p:nvPr/>
          </p:nvSpPr>
          <p:spPr>
            <a:xfrm>
              <a:off x="1474833" y="40602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13B31F-67F6-47FF-9DD3-3D391AF8971F}"/>
                </a:ext>
              </a:extLst>
            </p:cNvPr>
            <p:cNvSpPr/>
            <p:nvPr/>
          </p:nvSpPr>
          <p:spPr>
            <a:xfrm>
              <a:off x="2246382" y="3653808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5EDFB2-662E-4B2C-86EE-B024087CD13F}"/>
                </a:ext>
              </a:extLst>
            </p:cNvPr>
            <p:cNvSpPr/>
            <p:nvPr/>
          </p:nvSpPr>
          <p:spPr>
            <a:xfrm>
              <a:off x="2403545" y="3880467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B5AEF8-F6FA-478F-B6DE-64F034CC9636}"/>
                </a:ext>
              </a:extLst>
            </p:cNvPr>
            <p:cNvSpPr/>
            <p:nvPr/>
          </p:nvSpPr>
          <p:spPr>
            <a:xfrm>
              <a:off x="2056900" y="399149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99E6F0-78C1-42C4-818D-98EBE307D40A}"/>
                </a:ext>
              </a:extLst>
            </p:cNvPr>
            <p:cNvSpPr/>
            <p:nvPr/>
          </p:nvSpPr>
          <p:spPr>
            <a:xfrm>
              <a:off x="2472441" y="4394997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563FCE-5B2E-4762-AAFE-C45A157FB4AC}"/>
                </a:ext>
              </a:extLst>
            </p:cNvPr>
            <p:cNvSpPr/>
            <p:nvPr/>
          </p:nvSpPr>
          <p:spPr>
            <a:xfrm>
              <a:off x="2125796" y="454555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8A7878-85D9-4FC7-BEF9-B1F85219B429}"/>
                </a:ext>
              </a:extLst>
            </p:cNvPr>
            <p:cNvSpPr/>
            <p:nvPr/>
          </p:nvSpPr>
          <p:spPr>
            <a:xfrm>
              <a:off x="2211934" y="485867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9B21E0-CBC6-418D-B657-1AFB7DCC498F}"/>
                </a:ext>
              </a:extLst>
            </p:cNvPr>
            <p:cNvSpPr/>
            <p:nvPr/>
          </p:nvSpPr>
          <p:spPr>
            <a:xfrm>
              <a:off x="1927392" y="4929608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0452447-DD2D-45EC-AFFF-47F5281A080E}"/>
                </a:ext>
              </a:extLst>
            </p:cNvPr>
            <p:cNvSpPr/>
            <p:nvPr/>
          </p:nvSpPr>
          <p:spPr>
            <a:xfrm>
              <a:off x="2194692" y="514012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446DE4-BD99-4C2B-8684-8D13FA506381}"/>
                </a:ext>
              </a:extLst>
            </p:cNvPr>
            <p:cNvSpPr/>
            <p:nvPr/>
          </p:nvSpPr>
          <p:spPr>
            <a:xfrm>
              <a:off x="2882970" y="357828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FA6416-BF76-4717-87FD-53271C0EF229}"/>
                </a:ext>
              </a:extLst>
            </p:cNvPr>
            <p:cNvSpPr/>
            <p:nvPr/>
          </p:nvSpPr>
          <p:spPr>
            <a:xfrm>
              <a:off x="2611093" y="342900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592FCF8-9689-4843-83D4-5B8F384559AC}"/>
                </a:ext>
              </a:extLst>
            </p:cNvPr>
            <p:cNvSpPr/>
            <p:nvPr/>
          </p:nvSpPr>
          <p:spPr>
            <a:xfrm>
              <a:off x="2740888" y="3836959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C977B57-22FA-4249-89B8-B9BBC96D7655}"/>
                </a:ext>
              </a:extLst>
            </p:cNvPr>
            <p:cNvSpPr/>
            <p:nvPr/>
          </p:nvSpPr>
          <p:spPr>
            <a:xfrm>
              <a:off x="3223015" y="3726961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877FCA-334F-45E4-B6C7-5C546B371062}"/>
                </a:ext>
              </a:extLst>
            </p:cNvPr>
            <p:cNvSpPr/>
            <p:nvPr/>
          </p:nvSpPr>
          <p:spPr>
            <a:xfrm>
              <a:off x="3285474" y="331900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5B9E66-ACFD-4543-A181-3F832E5598A8}"/>
                </a:ext>
              </a:extLst>
            </p:cNvPr>
            <p:cNvSpPr/>
            <p:nvPr/>
          </p:nvSpPr>
          <p:spPr>
            <a:xfrm>
              <a:off x="3634724" y="354383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46879D-663E-4BA4-B15D-CA754F60C570}"/>
                </a:ext>
              </a:extLst>
            </p:cNvPr>
            <p:cNvSpPr/>
            <p:nvPr/>
          </p:nvSpPr>
          <p:spPr>
            <a:xfrm>
              <a:off x="3703620" y="3136321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7EFBFD-AB74-4718-B058-830C3D31D9B3}"/>
                </a:ext>
              </a:extLst>
            </p:cNvPr>
            <p:cNvSpPr/>
            <p:nvPr/>
          </p:nvSpPr>
          <p:spPr>
            <a:xfrm>
              <a:off x="3174876" y="307875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3D5DA96-CF46-47B2-A222-772798522930}"/>
                </a:ext>
              </a:extLst>
            </p:cNvPr>
            <p:cNvSpPr/>
            <p:nvPr/>
          </p:nvSpPr>
          <p:spPr>
            <a:xfrm>
              <a:off x="3928393" y="355354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85EBF3-4ECC-4F3F-BC02-4D1D63A6068D}"/>
                </a:ext>
              </a:extLst>
            </p:cNvPr>
            <p:cNvSpPr/>
            <p:nvPr/>
          </p:nvSpPr>
          <p:spPr>
            <a:xfrm>
              <a:off x="3399649" y="3495975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20D08E9-4955-4BC6-8B59-C522E2BECD3D}"/>
                </a:ext>
              </a:extLst>
            </p:cNvPr>
            <p:cNvSpPr/>
            <p:nvPr/>
          </p:nvSpPr>
          <p:spPr>
            <a:xfrm>
              <a:off x="4006310" y="3170769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9F177A-C597-4A43-AB83-644E56AFF237}"/>
                </a:ext>
              </a:extLst>
            </p:cNvPr>
            <p:cNvSpPr/>
            <p:nvPr/>
          </p:nvSpPr>
          <p:spPr>
            <a:xfrm>
              <a:off x="4428581" y="351909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37C360-F694-418D-BB2C-A9BDEED5943F}"/>
                </a:ext>
              </a:extLst>
            </p:cNvPr>
            <p:cNvSpPr/>
            <p:nvPr/>
          </p:nvSpPr>
          <p:spPr>
            <a:xfrm>
              <a:off x="4463029" y="382283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DA5DE6F-2083-4C1F-BFBC-DCAFFC33FD70}"/>
                </a:ext>
              </a:extLst>
            </p:cNvPr>
            <p:cNvSpPr/>
            <p:nvPr/>
          </p:nvSpPr>
          <p:spPr>
            <a:xfrm>
              <a:off x="3795114" y="3914915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A2A76F3-D0D6-4DF6-93FB-8A596BA7B688}"/>
                </a:ext>
              </a:extLst>
            </p:cNvPr>
            <p:cNvSpPr/>
            <p:nvPr/>
          </p:nvSpPr>
          <p:spPr>
            <a:xfrm>
              <a:off x="4723379" y="3596713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93EF5F-A227-4D77-A229-FAA4CE9762A6}"/>
                </a:ext>
              </a:extLst>
            </p:cNvPr>
            <p:cNvSpPr/>
            <p:nvPr/>
          </p:nvSpPr>
          <p:spPr>
            <a:xfrm>
              <a:off x="4583679" y="3328743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007C967-193C-451F-AF5D-CC54417FF90C}"/>
                </a:ext>
              </a:extLst>
            </p:cNvPr>
            <p:cNvSpPr/>
            <p:nvPr/>
          </p:nvSpPr>
          <p:spPr>
            <a:xfrm>
              <a:off x="5226686" y="3617051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AF0FCB5-A53C-4EEE-9252-5CAB9CDBAE95}"/>
                </a:ext>
              </a:extLst>
            </p:cNvPr>
            <p:cNvSpPr/>
            <p:nvPr/>
          </p:nvSpPr>
          <p:spPr>
            <a:xfrm>
              <a:off x="5157790" y="393098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17DA1B-153B-4AE9-87AB-CA556233B82F}"/>
                </a:ext>
              </a:extLst>
            </p:cNvPr>
            <p:cNvSpPr/>
            <p:nvPr/>
          </p:nvSpPr>
          <p:spPr>
            <a:xfrm>
              <a:off x="4849815" y="4033877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2D3DDC8-229A-4232-9A67-01404F5BA6D0}"/>
                </a:ext>
              </a:extLst>
            </p:cNvPr>
            <p:cNvSpPr/>
            <p:nvPr/>
          </p:nvSpPr>
          <p:spPr>
            <a:xfrm>
              <a:off x="5123342" y="428031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0D897CB-AEB5-4984-BEE0-7453B6C0CC39}"/>
                </a:ext>
              </a:extLst>
            </p:cNvPr>
            <p:cNvSpPr/>
            <p:nvPr/>
          </p:nvSpPr>
          <p:spPr>
            <a:xfrm>
              <a:off x="5088894" y="467635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934867B-89C5-4B9B-AC24-F261D0C8973D}"/>
                </a:ext>
              </a:extLst>
            </p:cNvPr>
            <p:cNvSpPr/>
            <p:nvPr/>
          </p:nvSpPr>
          <p:spPr>
            <a:xfrm>
              <a:off x="4688931" y="4378183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23259D7-ED22-42A8-80BB-80825B55A3E4}"/>
                </a:ext>
              </a:extLst>
            </p:cNvPr>
            <p:cNvSpPr/>
            <p:nvPr/>
          </p:nvSpPr>
          <p:spPr>
            <a:xfrm>
              <a:off x="4583354" y="471080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316BAC-DA9E-48B9-945E-290B9D5D7DC7}"/>
                </a:ext>
              </a:extLst>
            </p:cNvPr>
            <p:cNvSpPr/>
            <p:nvPr/>
          </p:nvSpPr>
          <p:spPr>
            <a:xfrm>
              <a:off x="4832594" y="4883670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9C42D16-8C91-474C-BF9A-6C056CBC3EF8}"/>
                </a:ext>
              </a:extLst>
            </p:cNvPr>
            <p:cNvSpPr/>
            <p:nvPr/>
          </p:nvSpPr>
          <p:spPr>
            <a:xfrm>
              <a:off x="4867042" y="4455509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815E49F-51C1-4F55-9367-1FF64ECF6882}"/>
                </a:ext>
              </a:extLst>
            </p:cNvPr>
            <p:cNvSpPr/>
            <p:nvPr/>
          </p:nvSpPr>
          <p:spPr>
            <a:xfrm>
              <a:off x="5364832" y="4676352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29F8E20-481D-4CFC-88BD-A62A6B8083D3}"/>
                </a:ext>
              </a:extLst>
            </p:cNvPr>
            <p:cNvSpPr/>
            <p:nvPr/>
          </p:nvSpPr>
          <p:spPr>
            <a:xfrm>
              <a:off x="5181871" y="4952566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B2845D-8D45-4307-BA4F-C92ED86EE982}"/>
                </a:ext>
              </a:extLst>
            </p:cNvPr>
            <p:cNvSpPr/>
            <p:nvPr/>
          </p:nvSpPr>
          <p:spPr>
            <a:xfrm>
              <a:off x="2901368" y="4378183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22E41B-6170-4264-B868-E6CFEF0BC83E}"/>
                </a:ext>
              </a:extLst>
            </p:cNvPr>
            <p:cNvSpPr/>
            <p:nvPr/>
          </p:nvSpPr>
          <p:spPr>
            <a:xfrm>
              <a:off x="2981358" y="4025804"/>
              <a:ext cx="68896" cy="68896"/>
            </a:xfrm>
            <a:prstGeom prst="ellipse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3417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5268D4-18C2-41DA-B142-EC05446E47CF}"/>
              </a:ext>
            </a:extLst>
          </p:cNvPr>
          <p:cNvSpPr txBox="1"/>
          <p:nvPr/>
        </p:nvSpPr>
        <p:spPr>
          <a:xfrm>
            <a:off x="1195513" y="2613392"/>
            <a:ext cx="9560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Montserrat Extra Bold" panose="00000900000000000000" pitchFamily="50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621361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81029F9-F9FE-4810-BE8E-2ADE22593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628" y="2226675"/>
            <a:ext cx="2077808" cy="1621778"/>
          </a:xfrm>
          <a:prstGeom prst="rect">
            <a:avLst/>
          </a:prstGeom>
          <a:ln>
            <a:solidFill>
              <a:srgbClr val="DA3467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DABC7A-8E73-4AA7-91B6-95412DF00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628" y="4513955"/>
            <a:ext cx="2098046" cy="1621779"/>
          </a:xfrm>
          <a:prstGeom prst="rect">
            <a:avLst/>
          </a:prstGeom>
          <a:ln>
            <a:solidFill>
              <a:srgbClr val="DA3467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1D6BCD-79DB-4201-B92C-E39D1B2F9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15" y="4513955"/>
            <a:ext cx="2077808" cy="1621779"/>
          </a:xfrm>
          <a:prstGeom prst="rect">
            <a:avLst/>
          </a:prstGeom>
          <a:ln>
            <a:solidFill>
              <a:srgbClr val="DA3467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BF3CD58-D966-4E2B-A49B-FB2C36C866A7}"/>
              </a:ext>
            </a:extLst>
          </p:cNvPr>
          <p:cNvSpPr/>
          <p:nvPr/>
        </p:nvSpPr>
        <p:spPr>
          <a:xfrm>
            <a:off x="1218815" y="2226675"/>
            <a:ext cx="2077808" cy="1621779"/>
          </a:xfrm>
          <a:prstGeom prst="rect">
            <a:avLst/>
          </a:prstGeom>
          <a:solidFill>
            <a:srgbClr val="FFFFFF"/>
          </a:solidFill>
          <a:ln>
            <a:solidFill>
              <a:srgbClr val="DA34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18C12-38AC-4B9C-A48E-7CC071BD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DA3467"/>
                </a:solidFill>
                <a:sym typeface="Calibri"/>
              </a:rPr>
              <a:t>RELOOK AT SUPERVISED LEARNING WITH AN EXAMPLE</a:t>
            </a:r>
            <a:br>
              <a:rPr lang="en-US" dirty="0">
                <a:solidFill>
                  <a:srgbClr val="DA346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DA3467"/>
              </a:solidFill>
            </a:endParaRPr>
          </a:p>
        </p:txBody>
      </p:sp>
      <p:pic>
        <p:nvPicPr>
          <p:cNvPr id="3" name="Google Shape;197;p18" descr="Image result for profession">
            <a:extLst>
              <a:ext uri="{FF2B5EF4-FFF2-40B4-BE49-F238E27FC236}">
                <a16:creationId xmlns:a16="http://schemas.microsoft.com/office/drawing/2014/main" id="{BC24D405-3C37-4488-B3F5-D45B54055E4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494655" y="551772"/>
            <a:ext cx="2648125" cy="133527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" name="Google Shape;198;p18">
            <a:extLst>
              <a:ext uri="{FF2B5EF4-FFF2-40B4-BE49-F238E27FC236}">
                <a16:creationId xmlns:a16="http://schemas.microsoft.com/office/drawing/2014/main" id="{029FD22B-D540-4F6D-B356-D85EE0C4C1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28124" y="2368523"/>
            <a:ext cx="2505117" cy="130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99;p18">
            <a:extLst>
              <a:ext uri="{FF2B5EF4-FFF2-40B4-BE49-F238E27FC236}">
                <a16:creationId xmlns:a16="http://schemas.microsoft.com/office/drawing/2014/main" id="{3FDC3F17-9448-42A0-8073-D0C7C447430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6321762" y="2973207"/>
            <a:ext cx="2648126" cy="140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0;p18">
            <a:extLst>
              <a:ext uri="{FF2B5EF4-FFF2-40B4-BE49-F238E27FC236}">
                <a16:creationId xmlns:a16="http://schemas.microsoft.com/office/drawing/2014/main" id="{EE90DD1F-E472-4321-B6FA-21DB2C53FC6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599339" y="4382335"/>
            <a:ext cx="2540360" cy="1409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1;p18">
            <a:extLst>
              <a:ext uri="{FF2B5EF4-FFF2-40B4-BE49-F238E27FC236}">
                <a16:creationId xmlns:a16="http://schemas.microsoft.com/office/drawing/2014/main" id="{F7ADB471-7B97-4406-8E37-DC5A0C1E2D1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5076247" y="2628539"/>
            <a:ext cx="4072435" cy="31629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Google Shape;202;p18">
            <a:extLst>
              <a:ext uri="{FF2B5EF4-FFF2-40B4-BE49-F238E27FC236}">
                <a16:creationId xmlns:a16="http://schemas.microsoft.com/office/drawing/2014/main" id="{A3D3C372-4F1B-4174-BEF5-942AC99066D2}"/>
              </a:ext>
            </a:extLst>
          </p:cNvPr>
          <p:cNvSpPr txBox="1"/>
          <p:nvPr/>
        </p:nvSpPr>
        <p:spPr>
          <a:xfrm>
            <a:off x="4180820" y="2191355"/>
            <a:ext cx="383036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Credit approved or rejected?</a:t>
            </a:r>
            <a:endParaRPr sz="2400" b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p18">
            <a:extLst>
              <a:ext uri="{FF2B5EF4-FFF2-40B4-BE49-F238E27FC236}">
                <a16:creationId xmlns:a16="http://schemas.microsoft.com/office/drawing/2014/main" id="{3BF9AE0C-3B44-467A-9A6E-7FCD36267A3D}"/>
              </a:ext>
            </a:extLst>
          </p:cNvPr>
          <p:cNvSpPr txBox="1"/>
          <p:nvPr/>
        </p:nvSpPr>
        <p:spPr>
          <a:xfrm>
            <a:off x="1196368" y="4086868"/>
            <a:ext cx="2114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Savings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04;p18">
            <a:extLst>
              <a:ext uri="{FF2B5EF4-FFF2-40B4-BE49-F238E27FC236}">
                <a16:creationId xmlns:a16="http://schemas.microsoft.com/office/drawing/2014/main" id="{C8D8E970-4B39-4DC3-813A-9728834D79C5}"/>
              </a:ext>
            </a:extLst>
          </p:cNvPr>
          <p:cNvSpPr txBox="1"/>
          <p:nvPr/>
        </p:nvSpPr>
        <p:spPr>
          <a:xfrm>
            <a:off x="8645680" y="1800364"/>
            <a:ext cx="2543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Income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05;p18">
            <a:extLst>
              <a:ext uri="{FF2B5EF4-FFF2-40B4-BE49-F238E27FC236}">
                <a16:creationId xmlns:a16="http://schemas.microsoft.com/office/drawing/2014/main" id="{674AA89C-2484-4453-9CD9-4C12369431CB}"/>
              </a:ext>
            </a:extLst>
          </p:cNvPr>
          <p:cNvSpPr txBox="1"/>
          <p:nvPr/>
        </p:nvSpPr>
        <p:spPr>
          <a:xfrm>
            <a:off x="1113143" y="1814878"/>
            <a:ext cx="22757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</a:t>
            </a:r>
          </a:p>
        </p:txBody>
      </p:sp>
      <p:sp>
        <p:nvSpPr>
          <p:cNvPr id="12" name="Google Shape;206;p18">
            <a:extLst>
              <a:ext uri="{FF2B5EF4-FFF2-40B4-BE49-F238E27FC236}">
                <a16:creationId xmlns:a16="http://schemas.microsoft.com/office/drawing/2014/main" id="{E359287F-CE7B-4BB8-A627-ABE4E3655232}"/>
              </a:ext>
            </a:extLst>
          </p:cNvPr>
          <p:cNvSpPr txBox="1"/>
          <p:nvPr/>
        </p:nvSpPr>
        <p:spPr>
          <a:xfrm>
            <a:off x="9038367" y="4093038"/>
            <a:ext cx="17192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House type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207;p18">
            <a:extLst>
              <a:ext uri="{FF2B5EF4-FFF2-40B4-BE49-F238E27FC236}">
                <a16:creationId xmlns:a16="http://schemas.microsoft.com/office/drawing/2014/main" id="{92A5BDD6-0014-4EC4-9C2D-EAC91E9F5A36}"/>
              </a:ext>
            </a:extLst>
          </p:cNvPr>
          <p:cNvCxnSpPr>
            <a:cxnSpLocks/>
          </p:cNvCxnSpPr>
          <p:nvPr/>
        </p:nvCxnSpPr>
        <p:spPr>
          <a:xfrm>
            <a:off x="3388923" y="3045890"/>
            <a:ext cx="464043" cy="0"/>
          </a:xfrm>
          <a:prstGeom prst="straightConnector1">
            <a:avLst/>
          </a:prstGeom>
          <a:noFill/>
          <a:ln w="5715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" name="Google Shape;208;p18">
            <a:extLst>
              <a:ext uri="{FF2B5EF4-FFF2-40B4-BE49-F238E27FC236}">
                <a16:creationId xmlns:a16="http://schemas.microsoft.com/office/drawing/2014/main" id="{4BDBF94F-0901-434F-B43B-96FD6F2A5AF0}"/>
              </a:ext>
            </a:extLst>
          </p:cNvPr>
          <p:cNvCxnSpPr>
            <a:cxnSpLocks/>
          </p:cNvCxnSpPr>
          <p:nvPr/>
        </p:nvCxnSpPr>
        <p:spPr>
          <a:xfrm>
            <a:off x="3388923" y="5346994"/>
            <a:ext cx="464043" cy="0"/>
          </a:xfrm>
          <a:prstGeom prst="straightConnector1">
            <a:avLst/>
          </a:prstGeom>
          <a:noFill/>
          <a:ln w="5715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209;p18">
            <a:extLst>
              <a:ext uri="{FF2B5EF4-FFF2-40B4-BE49-F238E27FC236}">
                <a16:creationId xmlns:a16="http://schemas.microsoft.com/office/drawing/2014/main" id="{2A2ED505-D9F4-43A6-9B00-9C345457D25F}"/>
              </a:ext>
            </a:extLst>
          </p:cNvPr>
          <p:cNvCxnSpPr>
            <a:cxnSpLocks/>
          </p:cNvCxnSpPr>
          <p:nvPr/>
        </p:nvCxnSpPr>
        <p:spPr>
          <a:xfrm flipH="1">
            <a:off x="8314357" y="3037564"/>
            <a:ext cx="467940" cy="3804"/>
          </a:xfrm>
          <a:prstGeom prst="straightConnector1">
            <a:avLst/>
          </a:prstGeom>
          <a:noFill/>
          <a:ln w="5715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210;p18">
            <a:extLst>
              <a:ext uri="{FF2B5EF4-FFF2-40B4-BE49-F238E27FC236}">
                <a16:creationId xmlns:a16="http://schemas.microsoft.com/office/drawing/2014/main" id="{451C8D4D-2D18-4344-B9FC-57992DF32ECD}"/>
              </a:ext>
            </a:extLst>
          </p:cNvPr>
          <p:cNvCxnSpPr>
            <a:cxnSpLocks/>
          </p:cNvCxnSpPr>
          <p:nvPr/>
        </p:nvCxnSpPr>
        <p:spPr>
          <a:xfrm flipH="1">
            <a:off x="8314357" y="5346994"/>
            <a:ext cx="467940" cy="3804"/>
          </a:xfrm>
          <a:prstGeom prst="straightConnector1">
            <a:avLst/>
          </a:prstGeom>
          <a:noFill/>
          <a:ln w="57150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BD295C-5593-4807-A56D-019EA569E3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0107" y="2827645"/>
            <a:ext cx="3471787" cy="2692614"/>
          </a:xfrm>
          <a:prstGeom prst="rect">
            <a:avLst/>
          </a:prstGeom>
          <a:ln>
            <a:solidFill>
              <a:srgbClr val="DA3467"/>
            </a:solidFill>
          </a:ln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D2BEE07-AB68-4534-A892-8E40793CCAFC}"/>
              </a:ext>
            </a:extLst>
          </p:cNvPr>
          <p:cNvGrpSpPr/>
          <p:nvPr/>
        </p:nvGrpSpPr>
        <p:grpSpPr>
          <a:xfrm>
            <a:off x="1420282" y="2784632"/>
            <a:ext cx="1696404" cy="570035"/>
            <a:chOff x="1420282" y="2784632"/>
            <a:chExt cx="1696404" cy="57003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4358AB1-2196-4C9F-B9AD-415D88E91818}"/>
                </a:ext>
              </a:extLst>
            </p:cNvPr>
            <p:cNvGrpSpPr/>
            <p:nvPr/>
          </p:nvGrpSpPr>
          <p:grpSpPr>
            <a:xfrm>
              <a:off x="1420282" y="2802697"/>
              <a:ext cx="561733" cy="508218"/>
              <a:chOff x="-4402613" y="754743"/>
              <a:chExt cx="3716464" cy="3362406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273ACA0-4C8C-4874-A59F-DFBEDD5C9AE0}"/>
                  </a:ext>
                </a:extLst>
              </p:cNvPr>
              <p:cNvSpPr/>
              <p:nvPr/>
            </p:nvSpPr>
            <p:spPr>
              <a:xfrm>
                <a:off x="-3448780" y="754743"/>
                <a:ext cx="1810512" cy="1812308"/>
              </a:xfrm>
              <a:custGeom>
                <a:avLst/>
                <a:gdLst>
                  <a:gd name="connsiteX0" fmla="*/ 1765554 w 1765553"/>
                  <a:gd name="connsiteY0" fmla="*/ 950690 h 1901380"/>
                  <a:gd name="connsiteX1" fmla="*/ 882777 w 1765553"/>
                  <a:gd name="connsiteY1" fmla="*/ 1901381 h 1901380"/>
                  <a:gd name="connsiteX2" fmla="*/ 0 w 1765553"/>
                  <a:gd name="connsiteY2" fmla="*/ 950690 h 1901380"/>
                  <a:gd name="connsiteX3" fmla="*/ 882777 w 1765553"/>
                  <a:gd name="connsiteY3" fmla="*/ 0 h 1901380"/>
                  <a:gd name="connsiteX4" fmla="*/ 1765554 w 1765553"/>
                  <a:gd name="connsiteY4" fmla="*/ 950690 h 190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5553" h="1901380">
                    <a:moveTo>
                      <a:pt x="1765554" y="950690"/>
                    </a:moveTo>
                    <a:cubicBezTo>
                      <a:pt x="1765554" y="1475742"/>
                      <a:pt x="1370321" y="1901381"/>
                      <a:pt x="882777" y="1901381"/>
                    </a:cubicBezTo>
                    <a:cubicBezTo>
                      <a:pt x="395233" y="1901381"/>
                      <a:pt x="0" y="1475742"/>
                      <a:pt x="0" y="950690"/>
                    </a:cubicBezTo>
                    <a:cubicBezTo>
                      <a:pt x="0" y="425639"/>
                      <a:pt x="395233" y="0"/>
                      <a:pt x="882777" y="0"/>
                    </a:cubicBezTo>
                    <a:cubicBezTo>
                      <a:pt x="1370322" y="0"/>
                      <a:pt x="1765554" y="425639"/>
                      <a:pt x="1765554" y="950690"/>
                    </a:cubicBezTo>
                    <a:close/>
                  </a:path>
                </a:pathLst>
              </a:custGeom>
              <a:solidFill>
                <a:srgbClr val="FEB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6FB11E-FCC5-4B76-8630-8C924B552F94}"/>
                  </a:ext>
                </a:extLst>
              </p:cNvPr>
              <p:cNvSpPr/>
              <p:nvPr/>
            </p:nvSpPr>
            <p:spPr>
              <a:xfrm>
                <a:off x="-4402613" y="2392077"/>
                <a:ext cx="3716464" cy="1725072"/>
              </a:xfrm>
              <a:custGeom>
                <a:avLst/>
                <a:gdLst>
                  <a:gd name="connsiteX0" fmla="*/ 1013555 w 3716464"/>
                  <a:gd name="connsiteY0" fmla="*/ 0 h 1725072"/>
                  <a:gd name="connsiteX1" fmla="*/ 2702909 w 3716464"/>
                  <a:gd name="connsiteY1" fmla="*/ 0 h 1725072"/>
                  <a:gd name="connsiteX2" fmla="*/ 3716465 w 3716464"/>
                  <a:gd name="connsiteY2" fmla="*/ 1725073 h 1725072"/>
                  <a:gd name="connsiteX3" fmla="*/ 0 w 3716464"/>
                  <a:gd name="connsiteY3" fmla="*/ 1725073 h 1725072"/>
                  <a:gd name="connsiteX4" fmla="*/ 1013555 w 3716464"/>
                  <a:gd name="connsiteY4" fmla="*/ 0 h 1725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6464" h="1725072">
                    <a:moveTo>
                      <a:pt x="1013555" y="0"/>
                    </a:moveTo>
                    <a:cubicBezTo>
                      <a:pt x="1469517" y="426625"/>
                      <a:pt x="2247043" y="426530"/>
                      <a:pt x="2702909" y="0"/>
                    </a:cubicBezTo>
                    <a:cubicBezTo>
                      <a:pt x="3300603" y="313658"/>
                      <a:pt x="3703034" y="967073"/>
                      <a:pt x="3716465" y="1725073"/>
                    </a:cubicBezTo>
                    <a:lnTo>
                      <a:pt x="0" y="1725073"/>
                    </a:lnTo>
                    <a:cubicBezTo>
                      <a:pt x="3048" y="1017461"/>
                      <a:pt x="401860" y="312134"/>
                      <a:pt x="1013555" y="0"/>
                    </a:cubicBezTo>
                    <a:close/>
                  </a:path>
                </a:pathLst>
              </a:custGeom>
              <a:solidFill>
                <a:srgbClr val="FEBF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C6E4815-33D9-460B-835B-9612006C1BE3}"/>
                  </a:ext>
                </a:extLst>
              </p:cNvPr>
              <p:cNvSpPr/>
              <p:nvPr/>
            </p:nvSpPr>
            <p:spPr>
              <a:xfrm>
                <a:off x="-3565957" y="2381574"/>
                <a:ext cx="2170996" cy="1706371"/>
              </a:xfrm>
              <a:custGeom>
                <a:avLst/>
                <a:gdLst>
                  <a:gd name="connsiteX0" fmla="*/ 226334 w 2170996"/>
                  <a:gd name="connsiteY0" fmla="*/ 39555 h 1706371"/>
                  <a:gd name="connsiteX1" fmla="*/ 224143 w 2170996"/>
                  <a:gd name="connsiteY1" fmla="*/ 15647 h 1706371"/>
                  <a:gd name="connsiteX2" fmla="*/ 205093 w 2170996"/>
                  <a:gd name="connsiteY2" fmla="*/ 1359 h 1706371"/>
                  <a:gd name="connsiteX3" fmla="*/ 181186 w 2170996"/>
                  <a:gd name="connsiteY3" fmla="*/ 3455 h 1706371"/>
                  <a:gd name="connsiteX4" fmla="*/ 166898 w 2170996"/>
                  <a:gd name="connsiteY4" fmla="*/ 22505 h 1706371"/>
                  <a:gd name="connsiteX5" fmla="*/ 103557 w 2170996"/>
                  <a:gd name="connsiteY5" fmla="*/ 619437 h 1706371"/>
                  <a:gd name="connsiteX6" fmla="*/ 20499 w 2170996"/>
                  <a:gd name="connsiteY6" fmla="*/ 819462 h 1706371"/>
                  <a:gd name="connsiteX7" fmla="*/ 20499 w 2170996"/>
                  <a:gd name="connsiteY7" fmla="*/ 821081 h 1706371"/>
                  <a:gd name="connsiteX8" fmla="*/ 195854 w 2170996"/>
                  <a:gd name="connsiteY8" fmla="*/ 1417822 h 1706371"/>
                  <a:gd name="connsiteX9" fmla="*/ 171851 w 2170996"/>
                  <a:gd name="connsiteY9" fmla="*/ 1597940 h 1706371"/>
                  <a:gd name="connsiteX10" fmla="*/ 152801 w 2170996"/>
                  <a:gd name="connsiteY10" fmla="*/ 1639755 h 1706371"/>
                  <a:gd name="connsiteX11" fmla="*/ 165565 w 2170996"/>
                  <a:gd name="connsiteY11" fmla="*/ 1603274 h 1706371"/>
                  <a:gd name="connsiteX12" fmla="*/ 162707 w 2170996"/>
                  <a:gd name="connsiteY12" fmla="*/ 1571461 h 1706371"/>
                  <a:gd name="connsiteX13" fmla="*/ 136609 w 2170996"/>
                  <a:gd name="connsiteY13" fmla="*/ 1530503 h 1706371"/>
                  <a:gd name="connsiteX14" fmla="*/ 75649 w 2170996"/>
                  <a:gd name="connsiteY14" fmla="*/ 1511453 h 1706371"/>
                  <a:gd name="connsiteX15" fmla="*/ 20499 w 2170996"/>
                  <a:gd name="connsiteY15" fmla="*/ 1540504 h 1706371"/>
                  <a:gd name="connsiteX16" fmla="*/ 306 w 2170996"/>
                  <a:gd name="connsiteY16" fmla="*/ 1601655 h 1706371"/>
                  <a:gd name="connsiteX17" fmla="*/ 28881 w 2170996"/>
                  <a:gd name="connsiteY17" fmla="*/ 1656709 h 1706371"/>
                  <a:gd name="connsiteX18" fmla="*/ 28881 w 2170996"/>
                  <a:gd name="connsiteY18" fmla="*/ 1658329 h 1706371"/>
                  <a:gd name="connsiteX19" fmla="*/ 88317 w 2170996"/>
                  <a:gd name="connsiteY19" fmla="*/ 1677379 h 1706371"/>
                  <a:gd name="connsiteX20" fmla="*/ 91460 w 2170996"/>
                  <a:gd name="connsiteY20" fmla="*/ 1677379 h 1706371"/>
                  <a:gd name="connsiteX21" fmla="*/ 102033 w 2170996"/>
                  <a:gd name="connsiteY21" fmla="*/ 1687570 h 1706371"/>
                  <a:gd name="connsiteX22" fmla="*/ 102033 w 2170996"/>
                  <a:gd name="connsiteY22" fmla="*/ 1689189 h 1706371"/>
                  <a:gd name="connsiteX23" fmla="*/ 154801 w 2170996"/>
                  <a:gd name="connsiteY23" fmla="*/ 1705287 h 1706371"/>
                  <a:gd name="connsiteX24" fmla="*/ 231859 w 2170996"/>
                  <a:gd name="connsiteY24" fmla="*/ 1616609 h 1706371"/>
                  <a:gd name="connsiteX25" fmla="*/ 231859 w 2170996"/>
                  <a:gd name="connsiteY25" fmla="*/ 1611846 h 1706371"/>
                  <a:gd name="connsiteX26" fmla="*/ 246813 w 2170996"/>
                  <a:gd name="connsiteY26" fmla="*/ 1493451 h 1706371"/>
                  <a:gd name="connsiteX27" fmla="*/ 324632 w 2170996"/>
                  <a:gd name="connsiteY27" fmla="*/ 1592225 h 1706371"/>
                  <a:gd name="connsiteX28" fmla="*/ 328156 w 2170996"/>
                  <a:gd name="connsiteY28" fmla="*/ 1595178 h 1706371"/>
                  <a:gd name="connsiteX29" fmla="*/ 499606 w 2170996"/>
                  <a:gd name="connsiteY29" fmla="*/ 1634230 h 1706371"/>
                  <a:gd name="connsiteX30" fmla="*/ 501035 w 2170996"/>
                  <a:gd name="connsiteY30" fmla="*/ 1632516 h 1706371"/>
                  <a:gd name="connsiteX31" fmla="*/ 508465 w 2170996"/>
                  <a:gd name="connsiteY31" fmla="*/ 1625467 h 1706371"/>
                  <a:gd name="connsiteX32" fmla="*/ 555613 w 2170996"/>
                  <a:gd name="connsiteY32" fmla="*/ 1596892 h 1706371"/>
                  <a:gd name="connsiteX33" fmla="*/ 557042 w 2170996"/>
                  <a:gd name="connsiteY33" fmla="*/ 1595178 h 1706371"/>
                  <a:gd name="connsiteX34" fmla="*/ 576092 w 2170996"/>
                  <a:gd name="connsiteY34" fmla="*/ 1535742 h 1706371"/>
                  <a:gd name="connsiteX35" fmla="*/ 545326 w 2170996"/>
                  <a:gd name="connsiteY35" fmla="*/ 1479163 h 1706371"/>
                  <a:gd name="connsiteX36" fmla="*/ 485890 w 2170996"/>
                  <a:gd name="connsiteY36" fmla="*/ 1460113 h 1706371"/>
                  <a:gd name="connsiteX37" fmla="*/ 429217 w 2170996"/>
                  <a:gd name="connsiteY37" fmla="*/ 1489260 h 1706371"/>
                  <a:gd name="connsiteX38" fmla="*/ 410833 w 2170996"/>
                  <a:gd name="connsiteY38" fmla="*/ 1534122 h 1706371"/>
                  <a:gd name="connsiteX39" fmla="*/ 413786 w 2170996"/>
                  <a:gd name="connsiteY39" fmla="*/ 1567555 h 1706371"/>
                  <a:gd name="connsiteX40" fmla="*/ 420168 w 2170996"/>
                  <a:gd name="connsiteY40" fmla="*/ 1584605 h 1706371"/>
                  <a:gd name="connsiteX41" fmla="*/ 372543 w 2170996"/>
                  <a:gd name="connsiteY41" fmla="*/ 1548886 h 1706371"/>
                  <a:gd name="connsiteX42" fmla="*/ 375972 w 2170996"/>
                  <a:gd name="connsiteY42" fmla="*/ 1551744 h 1706371"/>
                  <a:gd name="connsiteX43" fmla="*/ 258338 w 2170996"/>
                  <a:gd name="connsiteY43" fmla="*/ 1402011 h 1706371"/>
                  <a:gd name="connsiteX44" fmla="*/ 286913 w 2170996"/>
                  <a:gd name="connsiteY44" fmla="*/ 770884 h 1706371"/>
                  <a:gd name="connsiteX45" fmla="*/ 163088 w 2170996"/>
                  <a:gd name="connsiteY45" fmla="*/ 610388 h 1706371"/>
                  <a:gd name="connsiteX46" fmla="*/ 224048 w 2170996"/>
                  <a:gd name="connsiteY46" fmla="*/ 38888 h 1706371"/>
                  <a:gd name="connsiteX47" fmla="*/ 138323 w 2170996"/>
                  <a:gd name="connsiteY47" fmla="*/ 673444 h 1706371"/>
                  <a:gd name="connsiteX48" fmla="*/ 223096 w 2170996"/>
                  <a:gd name="connsiteY48" fmla="*/ 778219 h 1706371"/>
                  <a:gd name="connsiteX49" fmla="*/ 223096 w 2170996"/>
                  <a:gd name="connsiteY49" fmla="*/ 779838 h 1706371"/>
                  <a:gd name="connsiteX50" fmla="*/ 208617 w 2170996"/>
                  <a:gd name="connsiteY50" fmla="*/ 1297426 h 1706371"/>
                  <a:gd name="connsiteX51" fmla="*/ 80030 w 2170996"/>
                  <a:gd name="connsiteY51" fmla="*/ 811651 h 1706371"/>
                  <a:gd name="connsiteX52" fmla="*/ 138228 w 2170996"/>
                  <a:gd name="connsiteY52" fmla="*/ 673348 h 1706371"/>
                  <a:gd name="connsiteX53" fmla="*/ 28786 w 2170996"/>
                  <a:gd name="connsiteY53" fmla="*/ 1598702 h 1706371"/>
                  <a:gd name="connsiteX54" fmla="*/ 41454 w 2170996"/>
                  <a:gd name="connsiteY54" fmla="*/ 1560602 h 1706371"/>
                  <a:gd name="connsiteX55" fmla="*/ 111367 w 2170996"/>
                  <a:gd name="connsiteY55" fmla="*/ 1554315 h 1706371"/>
                  <a:gd name="connsiteX56" fmla="*/ 113177 w 2170996"/>
                  <a:gd name="connsiteY56" fmla="*/ 1555744 h 1706371"/>
                  <a:gd name="connsiteX57" fmla="*/ 130608 w 2170996"/>
                  <a:gd name="connsiteY57" fmla="*/ 1589463 h 1706371"/>
                  <a:gd name="connsiteX58" fmla="*/ 126226 w 2170996"/>
                  <a:gd name="connsiteY58" fmla="*/ 1612323 h 1706371"/>
                  <a:gd name="connsiteX59" fmla="*/ 119368 w 2170996"/>
                  <a:gd name="connsiteY59" fmla="*/ 1625753 h 1706371"/>
                  <a:gd name="connsiteX60" fmla="*/ 84221 w 2170996"/>
                  <a:gd name="connsiteY60" fmla="*/ 1644803 h 1706371"/>
                  <a:gd name="connsiteX61" fmla="*/ 71362 w 2170996"/>
                  <a:gd name="connsiteY61" fmla="*/ 1644327 h 1706371"/>
                  <a:gd name="connsiteX62" fmla="*/ 47836 w 2170996"/>
                  <a:gd name="connsiteY62" fmla="*/ 1632039 h 1706371"/>
                  <a:gd name="connsiteX63" fmla="*/ 28786 w 2170996"/>
                  <a:gd name="connsiteY63" fmla="*/ 1598416 h 1706371"/>
                  <a:gd name="connsiteX64" fmla="*/ 525229 w 2170996"/>
                  <a:gd name="connsiteY64" fmla="*/ 1502595 h 1706371"/>
                  <a:gd name="connsiteX65" fmla="*/ 544279 w 2170996"/>
                  <a:gd name="connsiteY65" fmla="*/ 1537742 h 1706371"/>
                  <a:gd name="connsiteX66" fmla="*/ 531515 w 2170996"/>
                  <a:gd name="connsiteY66" fmla="*/ 1574223 h 1706371"/>
                  <a:gd name="connsiteX67" fmla="*/ 510465 w 2170996"/>
                  <a:gd name="connsiteY67" fmla="*/ 1590511 h 1706371"/>
                  <a:gd name="connsiteX68" fmla="*/ 497892 w 2170996"/>
                  <a:gd name="connsiteY68" fmla="*/ 1593178 h 1706371"/>
                  <a:gd name="connsiteX69" fmla="*/ 459792 w 2170996"/>
                  <a:gd name="connsiteY69" fmla="*/ 1580604 h 1706371"/>
                  <a:gd name="connsiteX70" fmla="*/ 450267 w 2170996"/>
                  <a:gd name="connsiteY70" fmla="*/ 1568603 h 1706371"/>
                  <a:gd name="connsiteX71" fmla="*/ 441885 w 2170996"/>
                  <a:gd name="connsiteY71" fmla="*/ 1546886 h 1706371"/>
                  <a:gd name="connsiteX72" fmla="*/ 453029 w 2170996"/>
                  <a:gd name="connsiteY72" fmla="*/ 1510596 h 1706371"/>
                  <a:gd name="connsiteX73" fmla="*/ 523038 w 2170996"/>
                  <a:gd name="connsiteY73" fmla="*/ 1504309 h 1706371"/>
                  <a:gd name="connsiteX74" fmla="*/ 1882255 w 2170996"/>
                  <a:gd name="connsiteY74" fmla="*/ 12218 h 1706371"/>
                  <a:gd name="connsiteX75" fmla="*/ 1858443 w 2170996"/>
                  <a:gd name="connsiteY75" fmla="*/ 14313 h 1706371"/>
                  <a:gd name="connsiteX76" fmla="*/ 1840917 w 2170996"/>
                  <a:gd name="connsiteY76" fmla="*/ 33363 h 1706371"/>
                  <a:gd name="connsiteX77" fmla="*/ 1841488 w 2170996"/>
                  <a:gd name="connsiteY77" fmla="*/ 57366 h 1706371"/>
                  <a:gd name="connsiteX78" fmla="*/ 1860538 w 2170996"/>
                  <a:gd name="connsiteY78" fmla="*/ 73273 h 1706371"/>
                  <a:gd name="connsiteX79" fmla="*/ 2083614 w 2170996"/>
                  <a:gd name="connsiteY79" fmla="*/ 630486 h 1706371"/>
                  <a:gd name="connsiteX80" fmla="*/ 2049800 w 2170996"/>
                  <a:gd name="connsiteY80" fmla="*/ 1253992 h 1706371"/>
                  <a:gd name="connsiteX81" fmla="*/ 2037894 w 2170996"/>
                  <a:gd name="connsiteY81" fmla="*/ 1247039 h 1706371"/>
                  <a:gd name="connsiteX82" fmla="*/ 2013224 w 2170996"/>
                  <a:gd name="connsiteY82" fmla="*/ 1239705 h 1706371"/>
                  <a:gd name="connsiteX83" fmla="*/ 1994174 w 2170996"/>
                  <a:gd name="connsiteY83" fmla="*/ 1241419 h 1706371"/>
                  <a:gd name="connsiteX84" fmla="*/ 1979410 w 2170996"/>
                  <a:gd name="connsiteY84" fmla="*/ 1255516 h 1706371"/>
                  <a:gd name="connsiteX85" fmla="*/ 1911973 w 2170996"/>
                  <a:gd name="connsiteY85" fmla="*/ 1397820 h 1706371"/>
                  <a:gd name="connsiteX86" fmla="*/ 1910735 w 2170996"/>
                  <a:gd name="connsiteY86" fmla="*/ 1420394 h 1706371"/>
                  <a:gd name="connsiteX87" fmla="*/ 1923594 w 2170996"/>
                  <a:gd name="connsiteY87" fmla="*/ 1438491 h 1706371"/>
                  <a:gd name="connsiteX88" fmla="*/ 1942168 w 2170996"/>
                  <a:gd name="connsiteY88" fmla="*/ 1448016 h 1706371"/>
                  <a:gd name="connsiteX89" fmla="*/ 2027893 w 2170996"/>
                  <a:gd name="connsiteY89" fmla="*/ 1454684 h 1706371"/>
                  <a:gd name="connsiteX90" fmla="*/ 2032655 w 2170996"/>
                  <a:gd name="connsiteY90" fmla="*/ 1454684 h 1706371"/>
                  <a:gd name="connsiteX91" fmla="*/ 2047990 w 2170996"/>
                  <a:gd name="connsiteY91" fmla="*/ 1446873 h 1706371"/>
                  <a:gd name="connsiteX92" fmla="*/ 2051229 w 2170996"/>
                  <a:gd name="connsiteY92" fmla="*/ 1446873 h 1706371"/>
                  <a:gd name="connsiteX93" fmla="*/ 2093044 w 2170996"/>
                  <a:gd name="connsiteY93" fmla="*/ 1395057 h 1706371"/>
                  <a:gd name="connsiteX94" fmla="*/ 2091615 w 2170996"/>
                  <a:gd name="connsiteY94" fmla="*/ 1396772 h 1706371"/>
                  <a:gd name="connsiteX95" fmla="*/ 2096758 w 2170996"/>
                  <a:gd name="connsiteY95" fmla="*/ 1311047 h 1706371"/>
                  <a:gd name="connsiteX96" fmla="*/ 2147050 w 2170996"/>
                  <a:gd name="connsiteY96" fmla="*/ 620294 h 1706371"/>
                  <a:gd name="connsiteX97" fmla="*/ 1882636 w 2170996"/>
                  <a:gd name="connsiteY97" fmla="*/ 13932 h 1706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2170996" h="1706371">
                    <a:moveTo>
                      <a:pt x="226334" y="39555"/>
                    </a:moveTo>
                    <a:cubicBezTo>
                      <a:pt x="228334" y="31563"/>
                      <a:pt x="227563" y="23133"/>
                      <a:pt x="224143" y="15647"/>
                    </a:cubicBezTo>
                    <a:cubicBezTo>
                      <a:pt x="220781" y="7836"/>
                      <a:pt x="213532" y="2398"/>
                      <a:pt x="205093" y="1359"/>
                    </a:cubicBezTo>
                    <a:cubicBezTo>
                      <a:pt x="197149" y="-1012"/>
                      <a:pt x="188596" y="-260"/>
                      <a:pt x="181186" y="3455"/>
                    </a:cubicBezTo>
                    <a:cubicBezTo>
                      <a:pt x="173385" y="6827"/>
                      <a:pt x="167955" y="14075"/>
                      <a:pt x="166898" y="22505"/>
                    </a:cubicBezTo>
                    <a:cubicBezTo>
                      <a:pt x="109157" y="215872"/>
                      <a:pt x="87679" y="418259"/>
                      <a:pt x="103557" y="619437"/>
                    </a:cubicBezTo>
                    <a:cubicBezTo>
                      <a:pt x="35739" y="649088"/>
                      <a:pt x="8050" y="715763"/>
                      <a:pt x="20499" y="819462"/>
                    </a:cubicBezTo>
                    <a:lnTo>
                      <a:pt x="20499" y="821081"/>
                    </a:lnTo>
                    <a:cubicBezTo>
                      <a:pt x="48655" y="1027669"/>
                      <a:pt x="107776" y="1228837"/>
                      <a:pt x="195854" y="1417822"/>
                    </a:cubicBezTo>
                    <a:lnTo>
                      <a:pt x="171851" y="1597940"/>
                    </a:lnTo>
                    <a:cubicBezTo>
                      <a:pt x="168422" y="1613027"/>
                      <a:pt x="161935" y="1627258"/>
                      <a:pt x="152801" y="1639755"/>
                    </a:cubicBezTo>
                    <a:cubicBezTo>
                      <a:pt x="160164" y="1628915"/>
                      <a:pt x="164564" y="1616342"/>
                      <a:pt x="165565" y="1603274"/>
                    </a:cubicBezTo>
                    <a:lnTo>
                      <a:pt x="162707" y="1571461"/>
                    </a:lnTo>
                    <a:cubicBezTo>
                      <a:pt x="158030" y="1555630"/>
                      <a:pt x="148982" y="1541438"/>
                      <a:pt x="136609" y="1530503"/>
                    </a:cubicBezTo>
                    <a:cubicBezTo>
                      <a:pt x="119606" y="1516339"/>
                      <a:pt x="97689" y="1509491"/>
                      <a:pt x="75649" y="1511453"/>
                    </a:cubicBezTo>
                    <a:cubicBezTo>
                      <a:pt x="54036" y="1513091"/>
                      <a:pt x="34072" y="1523607"/>
                      <a:pt x="20499" y="1540504"/>
                    </a:cubicBezTo>
                    <a:cubicBezTo>
                      <a:pt x="5668" y="1557259"/>
                      <a:pt x="-1628" y="1579366"/>
                      <a:pt x="306" y="1601655"/>
                    </a:cubicBezTo>
                    <a:cubicBezTo>
                      <a:pt x="1801" y="1623172"/>
                      <a:pt x="12145" y="1643107"/>
                      <a:pt x="28881" y="1656709"/>
                    </a:cubicBezTo>
                    <a:lnTo>
                      <a:pt x="28881" y="1658329"/>
                    </a:lnTo>
                    <a:cubicBezTo>
                      <a:pt x="45216" y="1672597"/>
                      <a:pt x="66724" y="1679493"/>
                      <a:pt x="88317" y="1677379"/>
                    </a:cubicBezTo>
                    <a:lnTo>
                      <a:pt x="91460" y="1677379"/>
                    </a:lnTo>
                    <a:cubicBezTo>
                      <a:pt x="94222" y="1681493"/>
                      <a:pt x="97823" y="1684960"/>
                      <a:pt x="102033" y="1687570"/>
                    </a:cubicBezTo>
                    <a:lnTo>
                      <a:pt x="102033" y="1689189"/>
                    </a:lnTo>
                    <a:cubicBezTo>
                      <a:pt x="115854" y="1702991"/>
                      <a:pt x="135627" y="1709020"/>
                      <a:pt x="154801" y="1705287"/>
                    </a:cubicBezTo>
                    <a:cubicBezTo>
                      <a:pt x="186996" y="1706496"/>
                      <a:pt x="212685" y="1676931"/>
                      <a:pt x="231859" y="1616609"/>
                    </a:cubicBezTo>
                    <a:cubicBezTo>
                      <a:pt x="231239" y="1615085"/>
                      <a:pt x="231239" y="1613370"/>
                      <a:pt x="231859" y="1611846"/>
                    </a:cubicBezTo>
                    <a:lnTo>
                      <a:pt x="246813" y="1493451"/>
                    </a:lnTo>
                    <a:lnTo>
                      <a:pt x="324632" y="1592225"/>
                    </a:lnTo>
                    <a:lnTo>
                      <a:pt x="328156" y="1595178"/>
                    </a:lnTo>
                    <a:cubicBezTo>
                      <a:pt x="395974" y="1661853"/>
                      <a:pt x="453124" y="1674873"/>
                      <a:pt x="499606" y="1634230"/>
                    </a:cubicBezTo>
                    <a:lnTo>
                      <a:pt x="501035" y="1632516"/>
                    </a:lnTo>
                    <a:cubicBezTo>
                      <a:pt x="503712" y="1630392"/>
                      <a:pt x="506198" y="1628029"/>
                      <a:pt x="508465" y="1625467"/>
                    </a:cubicBezTo>
                    <a:cubicBezTo>
                      <a:pt x="527000" y="1621657"/>
                      <a:pt x="543659" y="1611570"/>
                      <a:pt x="555613" y="1596892"/>
                    </a:cubicBezTo>
                    <a:lnTo>
                      <a:pt x="557042" y="1595178"/>
                    </a:lnTo>
                    <a:cubicBezTo>
                      <a:pt x="571311" y="1578842"/>
                      <a:pt x="578207" y="1557335"/>
                      <a:pt x="576092" y="1535742"/>
                    </a:cubicBezTo>
                    <a:cubicBezTo>
                      <a:pt x="574025" y="1513463"/>
                      <a:pt x="562900" y="1493012"/>
                      <a:pt x="545326" y="1479163"/>
                    </a:cubicBezTo>
                    <a:cubicBezTo>
                      <a:pt x="529019" y="1464828"/>
                      <a:pt x="507493" y="1457932"/>
                      <a:pt x="485890" y="1460113"/>
                    </a:cubicBezTo>
                    <a:cubicBezTo>
                      <a:pt x="463878" y="1461923"/>
                      <a:pt x="443495" y="1472410"/>
                      <a:pt x="429217" y="1489260"/>
                    </a:cubicBezTo>
                    <a:cubicBezTo>
                      <a:pt x="419015" y="1502204"/>
                      <a:pt x="412653" y="1517749"/>
                      <a:pt x="410833" y="1534122"/>
                    </a:cubicBezTo>
                    <a:lnTo>
                      <a:pt x="413786" y="1567555"/>
                    </a:lnTo>
                    <a:cubicBezTo>
                      <a:pt x="415453" y="1573403"/>
                      <a:pt x="417587" y="1579100"/>
                      <a:pt x="420168" y="1584605"/>
                    </a:cubicBezTo>
                    <a:cubicBezTo>
                      <a:pt x="402213" y="1575756"/>
                      <a:pt x="386059" y="1563640"/>
                      <a:pt x="372543" y="1548886"/>
                    </a:cubicBezTo>
                    <a:lnTo>
                      <a:pt x="375972" y="1551744"/>
                    </a:lnTo>
                    <a:lnTo>
                      <a:pt x="258338" y="1402011"/>
                    </a:lnTo>
                    <a:cubicBezTo>
                      <a:pt x="296943" y="1117404"/>
                      <a:pt x="306468" y="907025"/>
                      <a:pt x="286913" y="770884"/>
                    </a:cubicBezTo>
                    <a:cubicBezTo>
                      <a:pt x="278464" y="676587"/>
                      <a:pt x="237192" y="623085"/>
                      <a:pt x="163088" y="610388"/>
                    </a:cubicBezTo>
                    <a:cubicBezTo>
                      <a:pt x="149086" y="417773"/>
                      <a:pt x="169727" y="224216"/>
                      <a:pt x="224048" y="38888"/>
                    </a:cubicBezTo>
                    <a:moveTo>
                      <a:pt x="138323" y="673444"/>
                    </a:moveTo>
                    <a:cubicBezTo>
                      <a:pt x="189120" y="678587"/>
                      <a:pt x="217381" y="713515"/>
                      <a:pt x="223096" y="778219"/>
                    </a:cubicBezTo>
                    <a:lnTo>
                      <a:pt x="223096" y="779838"/>
                    </a:lnTo>
                    <a:cubicBezTo>
                      <a:pt x="239926" y="895852"/>
                      <a:pt x="235097" y="1068378"/>
                      <a:pt x="208617" y="1297426"/>
                    </a:cubicBezTo>
                    <a:cubicBezTo>
                      <a:pt x="147067" y="1141035"/>
                      <a:pt x="103919" y="978015"/>
                      <a:pt x="80030" y="811651"/>
                    </a:cubicBezTo>
                    <a:cubicBezTo>
                      <a:pt x="71267" y="738690"/>
                      <a:pt x="90888" y="692684"/>
                      <a:pt x="138228" y="673348"/>
                    </a:cubicBezTo>
                    <a:moveTo>
                      <a:pt x="28786" y="1598702"/>
                    </a:moveTo>
                    <a:cubicBezTo>
                      <a:pt x="27614" y="1584805"/>
                      <a:pt x="32196" y="1571032"/>
                      <a:pt x="41454" y="1560602"/>
                    </a:cubicBezTo>
                    <a:cubicBezTo>
                      <a:pt x="59151" y="1539799"/>
                      <a:pt x="90241" y="1537009"/>
                      <a:pt x="111367" y="1554315"/>
                    </a:cubicBezTo>
                    <a:lnTo>
                      <a:pt x="113177" y="1555744"/>
                    </a:lnTo>
                    <a:cubicBezTo>
                      <a:pt x="123359" y="1564126"/>
                      <a:pt x="129655" y="1576309"/>
                      <a:pt x="130608" y="1589463"/>
                    </a:cubicBezTo>
                    <a:cubicBezTo>
                      <a:pt x="131465" y="1597349"/>
                      <a:pt x="129941" y="1605312"/>
                      <a:pt x="126226" y="1612323"/>
                    </a:cubicBezTo>
                    <a:cubicBezTo>
                      <a:pt x="125236" y="1617352"/>
                      <a:pt x="122864" y="1622000"/>
                      <a:pt x="119368" y="1625753"/>
                    </a:cubicBezTo>
                    <a:cubicBezTo>
                      <a:pt x="110758" y="1636650"/>
                      <a:pt x="98051" y="1643536"/>
                      <a:pt x="84221" y="1644803"/>
                    </a:cubicBezTo>
                    <a:cubicBezTo>
                      <a:pt x="79925" y="1645070"/>
                      <a:pt x="75620" y="1644917"/>
                      <a:pt x="71362" y="1644327"/>
                    </a:cubicBezTo>
                    <a:cubicBezTo>
                      <a:pt x="62447" y="1642727"/>
                      <a:pt x="54236" y="1638440"/>
                      <a:pt x="47836" y="1632039"/>
                    </a:cubicBezTo>
                    <a:cubicBezTo>
                      <a:pt x="36891" y="1624143"/>
                      <a:pt x="29929" y="1611865"/>
                      <a:pt x="28786" y="1598416"/>
                    </a:cubicBezTo>
                    <a:moveTo>
                      <a:pt x="525229" y="1502595"/>
                    </a:moveTo>
                    <a:cubicBezTo>
                      <a:pt x="536106" y="1511215"/>
                      <a:pt x="542993" y="1523921"/>
                      <a:pt x="544279" y="1537742"/>
                    </a:cubicBezTo>
                    <a:cubicBezTo>
                      <a:pt x="545507" y="1551172"/>
                      <a:pt x="540850" y="1564488"/>
                      <a:pt x="531515" y="1574223"/>
                    </a:cubicBezTo>
                    <a:cubicBezTo>
                      <a:pt x="526343" y="1581690"/>
                      <a:pt x="518990" y="1587377"/>
                      <a:pt x="510465" y="1590511"/>
                    </a:cubicBezTo>
                    <a:cubicBezTo>
                      <a:pt x="506388" y="1591882"/>
                      <a:pt x="502168" y="1592777"/>
                      <a:pt x="497892" y="1593178"/>
                    </a:cubicBezTo>
                    <a:cubicBezTo>
                      <a:pt x="484004" y="1594425"/>
                      <a:pt x="470212" y="1589882"/>
                      <a:pt x="459792" y="1580604"/>
                    </a:cubicBezTo>
                    <a:cubicBezTo>
                      <a:pt x="455582" y="1577547"/>
                      <a:pt x="452286" y="1573394"/>
                      <a:pt x="450267" y="1568603"/>
                    </a:cubicBezTo>
                    <a:cubicBezTo>
                      <a:pt x="445400" y="1562345"/>
                      <a:pt x="442485" y="1554792"/>
                      <a:pt x="441885" y="1546886"/>
                    </a:cubicBezTo>
                    <a:cubicBezTo>
                      <a:pt x="440408" y="1533770"/>
                      <a:pt x="444447" y="1520626"/>
                      <a:pt x="453029" y="1510596"/>
                    </a:cubicBezTo>
                    <a:cubicBezTo>
                      <a:pt x="470755" y="1489784"/>
                      <a:pt x="501883" y="1486993"/>
                      <a:pt x="523038" y="1504309"/>
                    </a:cubicBezTo>
                    <a:moveTo>
                      <a:pt x="1882255" y="12218"/>
                    </a:moveTo>
                    <a:cubicBezTo>
                      <a:pt x="1874407" y="9265"/>
                      <a:pt x="1865653" y="10037"/>
                      <a:pt x="1858443" y="14313"/>
                    </a:cubicBezTo>
                    <a:cubicBezTo>
                      <a:pt x="1850204" y="17952"/>
                      <a:pt x="1843860" y="24858"/>
                      <a:pt x="1840917" y="33363"/>
                    </a:cubicBezTo>
                    <a:cubicBezTo>
                      <a:pt x="1837383" y="41021"/>
                      <a:pt x="1837593" y="49889"/>
                      <a:pt x="1841488" y="57366"/>
                    </a:cubicBezTo>
                    <a:cubicBezTo>
                      <a:pt x="1845670" y="64824"/>
                      <a:pt x="1852452" y="70492"/>
                      <a:pt x="1860538" y="73273"/>
                    </a:cubicBezTo>
                    <a:cubicBezTo>
                      <a:pt x="1956236" y="113850"/>
                      <a:pt x="2030588" y="299587"/>
                      <a:pt x="2083614" y="630486"/>
                    </a:cubicBezTo>
                    <a:cubicBezTo>
                      <a:pt x="2122790" y="878136"/>
                      <a:pt x="2111522" y="1085971"/>
                      <a:pt x="2049800" y="1253992"/>
                    </a:cubicBezTo>
                    <a:lnTo>
                      <a:pt x="2037894" y="1247039"/>
                    </a:lnTo>
                    <a:cubicBezTo>
                      <a:pt x="2030179" y="1243143"/>
                      <a:pt x="2021816" y="1240657"/>
                      <a:pt x="2013224" y="1239705"/>
                    </a:cubicBezTo>
                    <a:cubicBezTo>
                      <a:pt x="2006919" y="1237543"/>
                      <a:pt x="1999994" y="1238162"/>
                      <a:pt x="1994174" y="1241419"/>
                    </a:cubicBezTo>
                    <a:cubicBezTo>
                      <a:pt x="1987459" y="1243781"/>
                      <a:pt x="1982077" y="1248915"/>
                      <a:pt x="1979410" y="1255516"/>
                    </a:cubicBezTo>
                    <a:lnTo>
                      <a:pt x="1911973" y="1397820"/>
                    </a:lnTo>
                    <a:cubicBezTo>
                      <a:pt x="1908478" y="1404859"/>
                      <a:pt x="1908030" y="1413022"/>
                      <a:pt x="1910735" y="1420394"/>
                    </a:cubicBezTo>
                    <a:cubicBezTo>
                      <a:pt x="1912621" y="1427814"/>
                      <a:pt x="1917203" y="1434272"/>
                      <a:pt x="1923594" y="1438491"/>
                    </a:cubicBezTo>
                    <a:cubicBezTo>
                      <a:pt x="1929480" y="1442225"/>
                      <a:pt x="1935700" y="1445416"/>
                      <a:pt x="1942168" y="1448016"/>
                    </a:cubicBezTo>
                    <a:cubicBezTo>
                      <a:pt x="1968476" y="1462399"/>
                      <a:pt x="1999679" y="1464828"/>
                      <a:pt x="2027893" y="1454684"/>
                    </a:cubicBezTo>
                    <a:cubicBezTo>
                      <a:pt x="2029426" y="1454112"/>
                      <a:pt x="2031122" y="1454112"/>
                      <a:pt x="2032655" y="1454684"/>
                    </a:cubicBezTo>
                    <a:lnTo>
                      <a:pt x="2047990" y="1446873"/>
                    </a:lnTo>
                    <a:cubicBezTo>
                      <a:pt x="2049048" y="1446588"/>
                      <a:pt x="2050172" y="1446588"/>
                      <a:pt x="2051229" y="1446873"/>
                    </a:cubicBezTo>
                    <a:cubicBezTo>
                      <a:pt x="2069250" y="1433338"/>
                      <a:pt x="2083614" y="1415527"/>
                      <a:pt x="2093044" y="1395057"/>
                    </a:cubicBezTo>
                    <a:lnTo>
                      <a:pt x="2091615" y="1396772"/>
                    </a:lnTo>
                    <a:cubicBezTo>
                      <a:pt x="2105055" y="1370121"/>
                      <a:pt x="2106922" y="1339108"/>
                      <a:pt x="2096758" y="1311047"/>
                    </a:cubicBezTo>
                    <a:cubicBezTo>
                      <a:pt x="2174359" y="1127719"/>
                      <a:pt x="2191122" y="897471"/>
                      <a:pt x="2147050" y="620294"/>
                    </a:cubicBezTo>
                    <a:cubicBezTo>
                      <a:pt x="2088567" y="254467"/>
                      <a:pt x="2000432" y="52347"/>
                      <a:pt x="1882636" y="13932"/>
                    </a:cubicBezTo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CE8063F-44BD-4692-9EEF-1C0D766A1298}"/>
                </a:ext>
              </a:extLst>
            </p:cNvPr>
            <p:cNvGrpSpPr/>
            <p:nvPr/>
          </p:nvGrpSpPr>
          <p:grpSpPr>
            <a:xfrm>
              <a:off x="2056423" y="2784632"/>
              <a:ext cx="481540" cy="520883"/>
              <a:chOff x="-2894789" y="2171844"/>
              <a:chExt cx="396612" cy="42901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78760B5-A275-4465-8C76-B68782BA9ABA}"/>
                  </a:ext>
                </a:extLst>
              </p:cNvPr>
              <p:cNvSpPr/>
              <p:nvPr/>
            </p:nvSpPr>
            <p:spPr>
              <a:xfrm>
                <a:off x="-2788586" y="2242019"/>
                <a:ext cx="184087" cy="184087"/>
              </a:xfrm>
              <a:custGeom>
                <a:avLst/>
                <a:gdLst>
                  <a:gd name="connsiteX0" fmla="*/ 346191 w 346191"/>
                  <a:gd name="connsiteY0" fmla="*/ 173096 h 346191"/>
                  <a:gd name="connsiteX1" fmla="*/ 173096 w 346191"/>
                  <a:gd name="connsiteY1" fmla="*/ 346191 h 346191"/>
                  <a:gd name="connsiteX2" fmla="*/ 0 w 346191"/>
                  <a:gd name="connsiteY2" fmla="*/ 173096 h 346191"/>
                  <a:gd name="connsiteX3" fmla="*/ 173096 w 346191"/>
                  <a:gd name="connsiteY3" fmla="*/ 0 h 346191"/>
                  <a:gd name="connsiteX4" fmla="*/ 346191 w 346191"/>
                  <a:gd name="connsiteY4" fmla="*/ 173096 h 34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6191" h="346191">
                    <a:moveTo>
                      <a:pt x="346191" y="173096"/>
                    </a:moveTo>
                    <a:cubicBezTo>
                      <a:pt x="346191" y="268694"/>
                      <a:pt x="268694" y="346191"/>
                      <a:pt x="173096" y="346191"/>
                    </a:cubicBezTo>
                    <a:cubicBezTo>
                      <a:pt x="77498" y="346191"/>
                      <a:pt x="0" y="268694"/>
                      <a:pt x="0" y="173096"/>
                    </a:cubicBezTo>
                    <a:cubicBezTo>
                      <a:pt x="0" y="77498"/>
                      <a:pt x="77498" y="0"/>
                      <a:pt x="173096" y="0"/>
                    </a:cubicBezTo>
                    <a:cubicBezTo>
                      <a:pt x="268694" y="0"/>
                      <a:pt x="346191" y="77498"/>
                      <a:pt x="346191" y="173096"/>
                    </a:cubicBezTo>
                    <a:close/>
                  </a:path>
                </a:pathLst>
              </a:custGeom>
              <a:solidFill>
                <a:srgbClr val="1772BB"/>
              </a:solidFill>
              <a:ln w="45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E4AD0DC-7800-488A-ADFA-53084B1F10F0}"/>
                  </a:ext>
                </a:extLst>
              </p:cNvPr>
              <p:cNvSpPr/>
              <p:nvPr/>
            </p:nvSpPr>
            <p:spPr>
              <a:xfrm>
                <a:off x="-2894789" y="2416820"/>
                <a:ext cx="396612" cy="184039"/>
              </a:xfrm>
              <a:custGeom>
                <a:avLst/>
                <a:gdLst>
                  <a:gd name="connsiteX0" fmla="*/ 203533 w 745862"/>
                  <a:gd name="connsiteY0" fmla="*/ 0 h 346100"/>
                  <a:gd name="connsiteX1" fmla="*/ 542466 w 745862"/>
                  <a:gd name="connsiteY1" fmla="*/ 0 h 346100"/>
                  <a:gd name="connsiteX2" fmla="*/ 745863 w 745862"/>
                  <a:gd name="connsiteY2" fmla="*/ 346101 h 346100"/>
                  <a:gd name="connsiteX3" fmla="*/ 0 w 745862"/>
                  <a:gd name="connsiteY3" fmla="*/ 346101 h 346100"/>
                  <a:gd name="connsiteX4" fmla="*/ 203533 w 745862"/>
                  <a:gd name="connsiteY4" fmla="*/ 0 h 34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5862" h="346100">
                    <a:moveTo>
                      <a:pt x="203533" y="0"/>
                    </a:moveTo>
                    <a:cubicBezTo>
                      <a:pt x="295025" y="85595"/>
                      <a:pt x="451019" y="85550"/>
                      <a:pt x="542466" y="0"/>
                    </a:cubicBezTo>
                    <a:cubicBezTo>
                      <a:pt x="662399" y="62915"/>
                      <a:pt x="743232" y="194007"/>
                      <a:pt x="745863" y="346101"/>
                    </a:cubicBezTo>
                    <a:lnTo>
                      <a:pt x="0" y="346101"/>
                    </a:lnTo>
                    <a:cubicBezTo>
                      <a:pt x="635" y="204122"/>
                      <a:pt x="80651" y="62597"/>
                      <a:pt x="203533" y="0"/>
                    </a:cubicBezTo>
                    <a:close/>
                  </a:path>
                </a:pathLst>
              </a:custGeom>
              <a:solidFill>
                <a:srgbClr val="1772BB"/>
              </a:solidFill>
              <a:ln w="45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F4C85F4-09EE-4009-B8C4-9B6BE32E8249}"/>
                  </a:ext>
                </a:extLst>
              </p:cNvPr>
              <p:cNvSpPr/>
              <p:nvPr/>
            </p:nvSpPr>
            <p:spPr>
              <a:xfrm>
                <a:off x="-2786440" y="2171844"/>
                <a:ext cx="178973" cy="182697"/>
              </a:xfrm>
              <a:custGeom>
                <a:avLst/>
                <a:gdLst>
                  <a:gd name="connsiteX0" fmla="*/ 0 w 336574"/>
                  <a:gd name="connsiteY0" fmla="*/ 273857 h 343576"/>
                  <a:gd name="connsiteX1" fmla="*/ 171327 w 336574"/>
                  <a:gd name="connsiteY1" fmla="*/ 343576 h 343576"/>
                  <a:gd name="connsiteX2" fmla="*/ 336575 w 336574"/>
                  <a:gd name="connsiteY2" fmla="*/ 272768 h 343576"/>
                  <a:gd name="connsiteX3" fmla="*/ 0 w 336574"/>
                  <a:gd name="connsiteY3" fmla="*/ 273676 h 343576"/>
                  <a:gd name="connsiteX4" fmla="*/ 321833 w 336574"/>
                  <a:gd name="connsiteY4" fmla="*/ 57805 h 343576"/>
                  <a:gd name="connsiteX5" fmla="*/ 308724 w 336574"/>
                  <a:gd name="connsiteY5" fmla="*/ 49912 h 343576"/>
                  <a:gd name="connsiteX6" fmla="*/ 192465 w 336574"/>
                  <a:gd name="connsiteY6" fmla="*/ 4552 h 343576"/>
                  <a:gd name="connsiteX7" fmla="*/ 170601 w 336574"/>
                  <a:gd name="connsiteY7" fmla="*/ 16 h 343576"/>
                  <a:gd name="connsiteX8" fmla="*/ 152457 w 336574"/>
                  <a:gd name="connsiteY8" fmla="*/ 3508 h 343576"/>
                  <a:gd name="connsiteX9" fmla="*/ 35336 w 336574"/>
                  <a:gd name="connsiteY9" fmla="*/ 48098 h 343576"/>
                  <a:gd name="connsiteX10" fmla="*/ 26581 w 336574"/>
                  <a:gd name="connsiteY10" fmla="*/ 52634 h 343576"/>
                  <a:gd name="connsiteX11" fmla="*/ 113673 w 336574"/>
                  <a:gd name="connsiteY11" fmla="*/ 230175 h 343576"/>
                  <a:gd name="connsiteX12" fmla="*/ 169603 w 336574"/>
                  <a:gd name="connsiteY12" fmla="*/ 224958 h 343576"/>
                  <a:gd name="connsiteX13" fmla="*/ 219499 w 336574"/>
                  <a:gd name="connsiteY13" fmla="*/ 227544 h 34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6574" h="343576">
                    <a:moveTo>
                      <a:pt x="0" y="273857"/>
                    </a:moveTo>
                    <a:cubicBezTo>
                      <a:pt x="7893" y="320170"/>
                      <a:pt x="64684" y="343576"/>
                      <a:pt x="171327" y="343576"/>
                    </a:cubicBezTo>
                    <a:cubicBezTo>
                      <a:pt x="281521" y="343576"/>
                      <a:pt x="336607" y="319975"/>
                      <a:pt x="336575" y="272768"/>
                    </a:cubicBezTo>
                    <a:cubicBezTo>
                      <a:pt x="235149" y="221239"/>
                      <a:pt x="123381" y="222101"/>
                      <a:pt x="0" y="273676"/>
                    </a:cubicBezTo>
                    <a:moveTo>
                      <a:pt x="321833" y="57805"/>
                    </a:moveTo>
                    <a:cubicBezTo>
                      <a:pt x="318140" y="54185"/>
                      <a:pt x="313650" y="51482"/>
                      <a:pt x="308724" y="49912"/>
                    </a:cubicBezTo>
                    <a:lnTo>
                      <a:pt x="192465" y="4552"/>
                    </a:lnTo>
                    <a:cubicBezTo>
                      <a:pt x="185624" y="1376"/>
                      <a:pt x="178140" y="-175"/>
                      <a:pt x="170601" y="16"/>
                    </a:cubicBezTo>
                    <a:cubicBezTo>
                      <a:pt x="164377" y="-75"/>
                      <a:pt x="158199" y="1113"/>
                      <a:pt x="152457" y="3508"/>
                    </a:cubicBezTo>
                    <a:lnTo>
                      <a:pt x="35336" y="48098"/>
                    </a:lnTo>
                    <a:cubicBezTo>
                      <a:pt x="32247" y="49255"/>
                      <a:pt x="29308" y="50779"/>
                      <a:pt x="26581" y="52634"/>
                    </a:cubicBezTo>
                    <a:lnTo>
                      <a:pt x="113673" y="230175"/>
                    </a:lnTo>
                    <a:cubicBezTo>
                      <a:pt x="131818" y="227544"/>
                      <a:pt x="151232" y="225639"/>
                      <a:pt x="169603" y="224958"/>
                    </a:cubicBezTo>
                    <a:cubicBezTo>
                      <a:pt x="186268" y="224958"/>
                      <a:pt x="202925" y="225820"/>
                      <a:pt x="219499" y="227544"/>
                    </a:cubicBezTo>
                    <a:close/>
                  </a:path>
                </a:pathLst>
              </a:custGeom>
              <a:solidFill>
                <a:srgbClr val="BD4C52"/>
              </a:solidFill>
              <a:ln w="45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82D634-0FE8-4575-9E79-2BD2C0825307}"/>
                  </a:ext>
                </a:extLst>
              </p:cNvPr>
              <p:cNvSpPr/>
              <p:nvPr/>
            </p:nvSpPr>
            <p:spPr>
              <a:xfrm>
                <a:off x="-2819458" y="2200314"/>
                <a:ext cx="249360" cy="113776"/>
              </a:xfrm>
              <a:custGeom>
                <a:avLst/>
                <a:gdLst>
                  <a:gd name="connsiteX0" fmla="*/ 90080 w 468941"/>
                  <a:gd name="connsiteY0" fmla="*/ 0 h 213965"/>
                  <a:gd name="connsiteX1" fmla="*/ 77833 w 468941"/>
                  <a:gd name="connsiteY1" fmla="*/ 11386 h 213965"/>
                  <a:gd name="connsiteX2" fmla="*/ 69078 w 468941"/>
                  <a:gd name="connsiteY2" fmla="*/ 21864 h 213965"/>
                  <a:gd name="connsiteX3" fmla="*/ 68217 w 468941"/>
                  <a:gd name="connsiteY3" fmla="*/ 23633 h 213965"/>
                  <a:gd name="connsiteX4" fmla="*/ 1809 w 468941"/>
                  <a:gd name="connsiteY4" fmla="*/ 109273 h 213965"/>
                  <a:gd name="connsiteX5" fmla="*/ 2671 w 468941"/>
                  <a:gd name="connsiteY5" fmla="*/ 127418 h 213965"/>
                  <a:gd name="connsiteX6" fmla="*/ 59462 w 468941"/>
                  <a:gd name="connsiteY6" fmla="*/ 213966 h 213965"/>
                  <a:gd name="connsiteX7" fmla="*/ 177399 w 468941"/>
                  <a:gd name="connsiteY7" fmla="*/ 175500 h 213965"/>
                  <a:gd name="connsiteX8" fmla="*/ 90080 w 468941"/>
                  <a:gd name="connsiteY8" fmla="*/ 0 h 213965"/>
                  <a:gd name="connsiteX9" fmla="*/ 403884 w 468941"/>
                  <a:gd name="connsiteY9" fmla="*/ 213194 h 213965"/>
                  <a:gd name="connsiteX10" fmla="*/ 467707 w 468941"/>
                  <a:gd name="connsiteY10" fmla="*/ 124877 h 213965"/>
                  <a:gd name="connsiteX11" fmla="*/ 466845 w 468941"/>
                  <a:gd name="connsiteY11" fmla="*/ 111768 h 213965"/>
                  <a:gd name="connsiteX12" fmla="*/ 391637 w 468941"/>
                  <a:gd name="connsiteY12" fmla="*/ 13336 h 213965"/>
                  <a:gd name="connsiteX13" fmla="*/ 383926 w 468941"/>
                  <a:gd name="connsiteY13" fmla="*/ 4264 h 213965"/>
                  <a:gd name="connsiteX14" fmla="*/ 283407 w 468941"/>
                  <a:gd name="connsiteY14" fmla="*/ 174729 h 213965"/>
                  <a:gd name="connsiteX15" fmla="*/ 404020 w 468941"/>
                  <a:gd name="connsiteY15" fmla="*/ 213194 h 213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8941" h="213965">
                    <a:moveTo>
                      <a:pt x="90080" y="0"/>
                    </a:moveTo>
                    <a:cubicBezTo>
                      <a:pt x="85396" y="3094"/>
                      <a:pt x="81257" y="6940"/>
                      <a:pt x="77833" y="11386"/>
                    </a:cubicBezTo>
                    <a:lnTo>
                      <a:pt x="69078" y="21864"/>
                    </a:lnTo>
                    <a:lnTo>
                      <a:pt x="68217" y="23633"/>
                    </a:lnTo>
                    <a:lnTo>
                      <a:pt x="1809" y="109273"/>
                    </a:lnTo>
                    <a:cubicBezTo>
                      <a:pt x="-878" y="115102"/>
                      <a:pt x="-556" y="121870"/>
                      <a:pt x="2671" y="127418"/>
                    </a:cubicBezTo>
                    <a:lnTo>
                      <a:pt x="59462" y="213966"/>
                    </a:lnTo>
                    <a:cubicBezTo>
                      <a:pt x="96878" y="195930"/>
                      <a:pt x="136544" y="182989"/>
                      <a:pt x="177399" y="175500"/>
                    </a:cubicBezTo>
                    <a:lnTo>
                      <a:pt x="90080" y="0"/>
                    </a:lnTo>
                    <a:moveTo>
                      <a:pt x="403884" y="213194"/>
                    </a:moveTo>
                    <a:lnTo>
                      <a:pt x="467707" y="124877"/>
                    </a:lnTo>
                    <a:cubicBezTo>
                      <a:pt x="469476" y="118754"/>
                      <a:pt x="469476" y="114399"/>
                      <a:pt x="466845" y="111768"/>
                    </a:cubicBezTo>
                    <a:lnTo>
                      <a:pt x="391637" y="13336"/>
                    </a:lnTo>
                    <a:cubicBezTo>
                      <a:pt x="389319" y="10106"/>
                      <a:pt x="386743" y="7072"/>
                      <a:pt x="383926" y="4264"/>
                    </a:cubicBezTo>
                    <a:lnTo>
                      <a:pt x="283407" y="174729"/>
                    </a:lnTo>
                    <a:cubicBezTo>
                      <a:pt x="325388" y="181106"/>
                      <a:pt x="366099" y="194089"/>
                      <a:pt x="404020" y="213194"/>
                    </a:cubicBezTo>
                    <a:close/>
                  </a:path>
                </a:pathLst>
              </a:custGeom>
              <a:solidFill>
                <a:srgbClr val="80649F"/>
              </a:solidFill>
              <a:ln w="45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1DE88DF-2F23-40AA-BC8C-501025A18310}"/>
                  </a:ext>
                </a:extLst>
              </p:cNvPr>
              <p:cNvSpPr/>
              <p:nvPr/>
            </p:nvSpPr>
            <p:spPr>
              <a:xfrm>
                <a:off x="-2788176" y="2291728"/>
                <a:ext cx="183122" cy="25812"/>
              </a:xfrm>
              <a:custGeom>
                <a:avLst/>
                <a:gdLst>
                  <a:gd name="connsiteX0" fmla="*/ 339841 w 344376"/>
                  <a:gd name="connsiteY0" fmla="*/ 47499 h 48542"/>
                  <a:gd name="connsiteX1" fmla="*/ 344377 w 344376"/>
                  <a:gd name="connsiteY1" fmla="*/ 41421 h 48542"/>
                  <a:gd name="connsiteX2" fmla="*/ 223763 w 344376"/>
                  <a:gd name="connsiteY2" fmla="*/ 2955 h 48542"/>
                  <a:gd name="connsiteX3" fmla="*/ 173867 w 344376"/>
                  <a:gd name="connsiteY3" fmla="*/ 324 h 48542"/>
                  <a:gd name="connsiteX4" fmla="*/ 117937 w 344376"/>
                  <a:gd name="connsiteY4" fmla="*/ 5541 h 48542"/>
                  <a:gd name="connsiteX5" fmla="*/ 0 w 344376"/>
                  <a:gd name="connsiteY5" fmla="*/ 44007 h 48542"/>
                  <a:gd name="connsiteX6" fmla="*/ 2631 w 344376"/>
                  <a:gd name="connsiteY6" fmla="*/ 48543 h 48542"/>
                  <a:gd name="connsiteX7" fmla="*/ 340068 w 344376"/>
                  <a:gd name="connsiteY7" fmla="*/ 47635 h 48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376" h="48542">
                    <a:moveTo>
                      <a:pt x="339841" y="47499"/>
                    </a:moveTo>
                    <a:lnTo>
                      <a:pt x="344377" y="41421"/>
                    </a:lnTo>
                    <a:cubicBezTo>
                      <a:pt x="306555" y="22075"/>
                      <a:pt x="265803" y="9079"/>
                      <a:pt x="223763" y="2955"/>
                    </a:cubicBezTo>
                    <a:cubicBezTo>
                      <a:pt x="207270" y="338"/>
                      <a:pt x="190546" y="-547"/>
                      <a:pt x="173867" y="324"/>
                    </a:cubicBezTo>
                    <a:cubicBezTo>
                      <a:pt x="155104" y="370"/>
                      <a:pt x="136384" y="2112"/>
                      <a:pt x="117937" y="5541"/>
                    </a:cubicBezTo>
                    <a:cubicBezTo>
                      <a:pt x="77087" y="13053"/>
                      <a:pt x="37424" y="25989"/>
                      <a:pt x="0" y="44007"/>
                    </a:cubicBezTo>
                    <a:lnTo>
                      <a:pt x="2631" y="48543"/>
                    </a:lnTo>
                    <a:cubicBezTo>
                      <a:pt x="126783" y="-3032"/>
                      <a:pt x="238506" y="-3939"/>
                      <a:pt x="340068" y="47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5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A9ECD1-E5E3-4506-BE60-1DC512EF65C1}"/>
                  </a:ext>
                </a:extLst>
              </p:cNvPr>
              <p:cNvSpPr/>
              <p:nvPr/>
            </p:nvSpPr>
            <p:spPr>
              <a:xfrm>
                <a:off x="-2717657" y="2235410"/>
                <a:ext cx="46524" cy="46532"/>
              </a:xfrm>
              <a:custGeom>
                <a:avLst/>
                <a:gdLst>
                  <a:gd name="connsiteX0" fmla="*/ 87471 w 87493"/>
                  <a:gd name="connsiteY0" fmla="*/ 43728 h 87507"/>
                  <a:gd name="connsiteX1" fmla="*/ 74317 w 87493"/>
                  <a:gd name="connsiteY1" fmla="*/ 13109 h 87507"/>
                  <a:gd name="connsiteX2" fmla="*/ 43744 w 87493"/>
                  <a:gd name="connsiteY2" fmla="*/ 0 h 87507"/>
                  <a:gd name="connsiteX3" fmla="*/ 16 w 87493"/>
                  <a:gd name="connsiteY3" fmla="*/ 43728 h 87507"/>
                  <a:gd name="connsiteX4" fmla="*/ 13125 w 87493"/>
                  <a:gd name="connsiteY4" fmla="*/ 74346 h 87507"/>
                  <a:gd name="connsiteX5" fmla="*/ 43744 w 87493"/>
                  <a:gd name="connsiteY5" fmla="*/ 87500 h 87507"/>
                  <a:gd name="connsiteX6" fmla="*/ 74543 w 87493"/>
                  <a:gd name="connsiteY6" fmla="*/ 74346 h 87507"/>
                  <a:gd name="connsiteX7" fmla="*/ 87471 w 87493"/>
                  <a:gd name="connsiteY7" fmla="*/ 43728 h 8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493" h="87507">
                    <a:moveTo>
                      <a:pt x="87471" y="43728"/>
                    </a:moveTo>
                    <a:cubicBezTo>
                      <a:pt x="87784" y="32088"/>
                      <a:pt x="82976" y="20893"/>
                      <a:pt x="74317" y="13109"/>
                    </a:cubicBezTo>
                    <a:cubicBezTo>
                      <a:pt x="66333" y="4763"/>
                      <a:pt x="55292" y="27"/>
                      <a:pt x="43744" y="0"/>
                    </a:cubicBezTo>
                    <a:cubicBezTo>
                      <a:pt x="19835" y="576"/>
                      <a:pt x="590" y="19818"/>
                      <a:pt x="16" y="43728"/>
                    </a:cubicBezTo>
                    <a:cubicBezTo>
                      <a:pt x="-315" y="55363"/>
                      <a:pt x="4477" y="66557"/>
                      <a:pt x="13125" y="74346"/>
                    </a:cubicBezTo>
                    <a:cubicBezTo>
                      <a:pt x="21112" y="82719"/>
                      <a:pt x="32172" y="87473"/>
                      <a:pt x="43744" y="87500"/>
                    </a:cubicBezTo>
                    <a:cubicBezTo>
                      <a:pt x="55419" y="87723"/>
                      <a:pt x="66633" y="82933"/>
                      <a:pt x="74543" y="74346"/>
                    </a:cubicBezTo>
                    <a:cubicBezTo>
                      <a:pt x="83135" y="66530"/>
                      <a:pt x="87861" y="55335"/>
                      <a:pt x="87471" y="43728"/>
                    </a:cubicBezTo>
                    <a:close/>
                  </a:path>
                </a:pathLst>
              </a:custGeom>
              <a:solidFill>
                <a:srgbClr val="FEBF29"/>
              </a:solidFill>
              <a:ln w="45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Graphic 52">
              <a:extLst>
                <a:ext uri="{FF2B5EF4-FFF2-40B4-BE49-F238E27FC236}">
                  <a16:creationId xmlns:a16="http://schemas.microsoft.com/office/drawing/2014/main" id="{C1FBED49-2E9F-43A3-8B38-2C5D2C14368B}"/>
                </a:ext>
              </a:extLst>
            </p:cNvPr>
            <p:cNvGrpSpPr/>
            <p:nvPr/>
          </p:nvGrpSpPr>
          <p:grpSpPr>
            <a:xfrm>
              <a:off x="2594622" y="2832014"/>
              <a:ext cx="522064" cy="522653"/>
              <a:chOff x="3946779" y="1420368"/>
              <a:chExt cx="4144613" cy="4149280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A2C8F4E-DD16-4E2C-BF14-2BC5A5D33B44}"/>
                  </a:ext>
                </a:extLst>
              </p:cNvPr>
              <p:cNvSpPr/>
              <p:nvPr/>
            </p:nvSpPr>
            <p:spPr>
              <a:xfrm>
                <a:off x="5056822" y="1420368"/>
                <a:ext cx="1924431" cy="1924430"/>
              </a:xfrm>
              <a:custGeom>
                <a:avLst/>
                <a:gdLst>
                  <a:gd name="connsiteX0" fmla="*/ 1924431 w 1924431"/>
                  <a:gd name="connsiteY0" fmla="*/ 962216 h 1924430"/>
                  <a:gd name="connsiteX1" fmla="*/ 962216 w 1924431"/>
                  <a:gd name="connsiteY1" fmla="*/ 1924431 h 1924430"/>
                  <a:gd name="connsiteX2" fmla="*/ 0 w 1924431"/>
                  <a:gd name="connsiteY2" fmla="*/ 962216 h 1924430"/>
                  <a:gd name="connsiteX3" fmla="*/ 962216 w 1924431"/>
                  <a:gd name="connsiteY3" fmla="*/ 0 h 1924430"/>
                  <a:gd name="connsiteX4" fmla="*/ 1924431 w 1924431"/>
                  <a:gd name="connsiteY4" fmla="*/ 962216 h 192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4431" h="1924430">
                    <a:moveTo>
                      <a:pt x="1924431" y="962216"/>
                    </a:moveTo>
                    <a:cubicBezTo>
                      <a:pt x="1924431" y="1493633"/>
                      <a:pt x="1493633" y="1924431"/>
                      <a:pt x="962216" y="1924431"/>
                    </a:cubicBezTo>
                    <a:cubicBezTo>
                      <a:pt x="430799" y="1924431"/>
                      <a:pt x="0" y="1493633"/>
                      <a:pt x="0" y="962216"/>
                    </a:cubicBezTo>
                    <a:cubicBezTo>
                      <a:pt x="0" y="430799"/>
                      <a:pt x="430799" y="0"/>
                      <a:pt x="962216" y="0"/>
                    </a:cubicBezTo>
                    <a:cubicBezTo>
                      <a:pt x="1493632" y="0"/>
                      <a:pt x="1924431" y="430799"/>
                      <a:pt x="1924431" y="962216"/>
                    </a:cubicBezTo>
                    <a:close/>
                  </a:path>
                </a:pathLst>
              </a:custGeom>
              <a:solidFill>
                <a:srgbClr val="BD4C5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0E7180E-32BF-42D8-8CB5-2FC928E4A212}"/>
                  </a:ext>
                </a:extLst>
              </p:cNvPr>
              <p:cNvSpPr/>
              <p:nvPr/>
            </p:nvSpPr>
            <p:spPr>
              <a:xfrm>
                <a:off x="3946779" y="3247644"/>
                <a:ext cx="4144613" cy="1923859"/>
              </a:xfrm>
              <a:custGeom>
                <a:avLst/>
                <a:gdLst>
                  <a:gd name="connsiteX0" fmla="*/ 1130332 w 4144613"/>
                  <a:gd name="connsiteY0" fmla="*/ 0 h 1923859"/>
                  <a:gd name="connsiteX1" fmla="*/ 3014282 w 4144613"/>
                  <a:gd name="connsiteY1" fmla="*/ 0 h 1923859"/>
                  <a:gd name="connsiteX2" fmla="*/ 4144613 w 4144613"/>
                  <a:gd name="connsiteY2" fmla="*/ 1923860 h 1923859"/>
                  <a:gd name="connsiteX3" fmla="*/ 0 w 4144613"/>
                  <a:gd name="connsiteY3" fmla="*/ 1923860 h 1923859"/>
                  <a:gd name="connsiteX4" fmla="*/ 1130332 w 4144613"/>
                  <a:gd name="connsiteY4" fmla="*/ 0 h 1923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4613" h="1923859">
                    <a:moveTo>
                      <a:pt x="1130332" y="0"/>
                    </a:moveTo>
                    <a:cubicBezTo>
                      <a:pt x="1638776" y="475774"/>
                      <a:pt x="2505837" y="475774"/>
                      <a:pt x="3014282" y="0"/>
                    </a:cubicBezTo>
                    <a:cubicBezTo>
                      <a:pt x="3680936" y="349758"/>
                      <a:pt x="4130135" y="1078516"/>
                      <a:pt x="4144613" y="1923860"/>
                    </a:cubicBezTo>
                    <a:lnTo>
                      <a:pt x="0" y="1923860"/>
                    </a:lnTo>
                    <a:cubicBezTo>
                      <a:pt x="3334" y="1134713"/>
                      <a:pt x="448151" y="348139"/>
                      <a:pt x="1130332" y="0"/>
                    </a:cubicBezTo>
                    <a:close/>
                  </a:path>
                </a:pathLst>
              </a:custGeom>
              <a:solidFill>
                <a:srgbClr val="BD4C5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BBE9550-B808-4A73-827C-46BC8E943D2E}"/>
                  </a:ext>
                </a:extLst>
              </p:cNvPr>
              <p:cNvSpPr/>
              <p:nvPr/>
            </p:nvSpPr>
            <p:spPr>
              <a:xfrm>
                <a:off x="5133975" y="3799522"/>
                <a:ext cx="1770125" cy="1770126"/>
              </a:xfrm>
              <a:custGeom>
                <a:avLst/>
                <a:gdLst>
                  <a:gd name="connsiteX0" fmla="*/ 1770126 w 1770125"/>
                  <a:gd name="connsiteY0" fmla="*/ 885063 h 1770126"/>
                  <a:gd name="connsiteX1" fmla="*/ 885063 w 1770125"/>
                  <a:gd name="connsiteY1" fmla="*/ 1770126 h 1770126"/>
                  <a:gd name="connsiteX2" fmla="*/ 0 w 1770125"/>
                  <a:gd name="connsiteY2" fmla="*/ 885063 h 1770126"/>
                  <a:gd name="connsiteX3" fmla="*/ 885063 w 1770125"/>
                  <a:gd name="connsiteY3" fmla="*/ 0 h 1770126"/>
                  <a:gd name="connsiteX4" fmla="*/ 1770126 w 1770125"/>
                  <a:gd name="connsiteY4" fmla="*/ 885063 h 17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0125" h="1770126">
                    <a:moveTo>
                      <a:pt x="1770126" y="885063"/>
                    </a:moveTo>
                    <a:cubicBezTo>
                      <a:pt x="1770126" y="1373870"/>
                      <a:pt x="1373870" y="1770126"/>
                      <a:pt x="885063" y="1770126"/>
                    </a:cubicBezTo>
                    <a:cubicBezTo>
                      <a:pt x="396256" y="1770126"/>
                      <a:pt x="0" y="1373870"/>
                      <a:pt x="0" y="885063"/>
                    </a:cubicBezTo>
                    <a:cubicBezTo>
                      <a:pt x="0" y="396256"/>
                      <a:pt x="396256" y="0"/>
                      <a:pt x="885063" y="0"/>
                    </a:cubicBezTo>
                    <a:cubicBezTo>
                      <a:pt x="1373870" y="0"/>
                      <a:pt x="1770126" y="396256"/>
                      <a:pt x="1770126" y="885063"/>
                    </a:cubicBezTo>
                    <a:close/>
                  </a:path>
                </a:pathLst>
              </a:custGeom>
              <a:solidFill>
                <a:srgbClr val="9EBA6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8" name="Graphic 52">
                <a:extLst>
                  <a:ext uri="{FF2B5EF4-FFF2-40B4-BE49-F238E27FC236}">
                    <a16:creationId xmlns:a16="http://schemas.microsoft.com/office/drawing/2014/main" id="{C1FBED49-2E9F-43A3-8B38-2C5D2C14368B}"/>
                  </a:ext>
                </a:extLst>
              </p:cNvPr>
              <p:cNvGrpSpPr/>
              <p:nvPr/>
            </p:nvGrpSpPr>
            <p:grpSpPr>
              <a:xfrm>
                <a:off x="5293995" y="3954589"/>
                <a:ext cx="1450181" cy="1450181"/>
                <a:chOff x="5293995" y="3954589"/>
                <a:chExt cx="1450181" cy="1450181"/>
              </a:xfrm>
              <a:solidFill>
                <a:srgbClr val="1772BB"/>
              </a:solidFill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279ABE27-0B20-4879-90D8-A6317C23A0F3}"/>
                    </a:ext>
                  </a:extLst>
                </p:cNvPr>
                <p:cNvSpPr/>
                <p:nvPr/>
              </p:nvSpPr>
              <p:spPr>
                <a:xfrm>
                  <a:off x="5293995" y="3954589"/>
                  <a:ext cx="1450181" cy="1450181"/>
                </a:xfrm>
                <a:custGeom>
                  <a:avLst/>
                  <a:gdLst>
                    <a:gd name="connsiteX0" fmla="*/ 725043 w 1450181"/>
                    <a:gd name="connsiteY0" fmla="*/ 0 h 1450181"/>
                    <a:gd name="connsiteX1" fmla="*/ 660749 w 1450181"/>
                    <a:gd name="connsiteY1" fmla="*/ 2477 h 1450181"/>
                    <a:gd name="connsiteX2" fmla="*/ 658939 w 1450181"/>
                    <a:gd name="connsiteY2" fmla="*/ 2477 h 1450181"/>
                    <a:gd name="connsiteX3" fmla="*/ 575119 w 1450181"/>
                    <a:gd name="connsiteY3" fmla="*/ 14097 h 1450181"/>
                    <a:gd name="connsiteX4" fmla="*/ 434435 w 1450181"/>
                    <a:gd name="connsiteY4" fmla="*/ 58198 h 1450181"/>
                    <a:gd name="connsiteX5" fmla="*/ 318135 w 1450181"/>
                    <a:gd name="connsiteY5" fmla="*/ 123349 h 1450181"/>
                    <a:gd name="connsiteX6" fmla="*/ 312039 w 1450181"/>
                    <a:gd name="connsiteY6" fmla="*/ 127635 h 1450181"/>
                    <a:gd name="connsiteX7" fmla="*/ 212312 w 1450181"/>
                    <a:gd name="connsiteY7" fmla="*/ 212408 h 1450181"/>
                    <a:gd name="connsiteX8" fmla="*/ 0 w 1450181"/>
                    <a:gd name="connsiteY8" fmla="*/ 725138 h 1450181"/>
                    <a:gd name="connsiteX9" fmla="*/ 212312 w 1450181"/>
                    <a:gd name="connsiteY9" fmla="*/ 1237869 h 1450181"/>
                    <a:gd name="connsiteX10" fmla="*/ 312039 w 1450181"/>
                    <a:gd name="connsiteY10" fmla="*/ 1322261 h 1450181"/>
                    <a:gd name="connsiteX11" fmla="*/ 725043 w 1450181"/>
                    <a:gd name="connsiteY11" fmla="*/ 1450181 h 1450181"/>
                    <a:gd name="connsiteX12" fmla="*/ 1180624 w 1450181"/>
                    <a:gd name="connsiteY12" fmla="*/ 1289876 h 1450181"/>
                    <a:gd name="connsiteX13" fmla="*/ 1237869 w 1450181"/>
                    <a:gd name="connsiteY13" fmla="*/ 1237869 h 1450181"/>
                    <a:gd name="connsiteX14" fmla="*/ 1370362 w 1450181"/>
                    <a:gd name="connsiteY14" fmla="*/ 1060418 h 1450181"/>
                    <a:gd name="connsiteX15" fmla="*/ 1450181 w 1450181"/>
                    <a:gd name="connsiteY15" fmla="*/ 725138 h 1450181"/>
                    <a:gd name="connsiteX16" fmla="*/ 1370362 w 1450181"/>
                    <a:gd name="connsiteY16" fmla="*/ 389858 h 1450181"/>
                    <a:gd name="connsiteX17" fmla="*/ 1237869 w 1450181"/>
                    <a:gd name="connsiteY17" fmla="*/ 212408 h 1450181"/>
                    <a:gd name="connsiteX18" fmla="*/ 1180624 w 1450181"/>
                    <a:gd name="connsiteY18" fmla="*/ 160401 h 1450181"/>
                    <a:gd name="connsiteX19" fmla="*/ 1076896 w 1450181"/>
                    <a:gd name="connsiteY19" fmla="*/ 88773 h 1450181"/>
                    <a:gd name="connsiteX20" fmla="*/ 874967 w 1450181"/>
                    <a:gd name="connsiteY20" fmla="*/ 14097 h 1450181"/>
                    <a:gd name="connsiteX21" fmla="*/ 779240 w 1450181"/>
                    <a:gd name="connsiteY21" fmla="*/ 1905 h 1450181"/>
                    <a:gd name="connsiteX22" fmla="*/ 725043 w 1450181"/>
                    <a:gd name="connsiteY22" fmla="*/ 0 h 1450181"/>
                    <a:gd name="connsiteX23" fmla="*/ 1312164 w 1450181"/>
                    <a:gd name="connsiteY23" fmla="*/ 724757 h 1450181"/>
                    <a:gd name="connsiteX24" fmla="*/ 1277302 w 1450181"/>
                    <a:gd name="connsiteY24" fmla="*/ 929735 h 1450181"/>
                    <a:gd name="connsiteX25" fmla="*/ 988790 w 1450181"/>
                    <a:gd name="connsiteY25" fmla="*/ 711327 h 1450181"/>
                    <a:gd name="connsiteX26" fmla="*/ 911733 w 1450181"/>
                    <a:gd name="connsiteY26" fmla="*/ 537877 h 1450181"/>
                    <a:gd name="connsiteX27" fmla="*/ 875062 w 1450181"/>
                    <a:gd name="connsiteY27" fmla="*/ 507016 h 1450181"/>
                    <a:gd name="connsiteX28" fmla="*/ 875062 w 1450181"/>
                    <a:gd name="connsiteY28" fmla="*/ 518922 h 1450181"/>
                    <a:gd name="connsiteX29" fmla="*/ 874776 w 1450181"/>
                    <a:gd name="connsiteY29" fmla="*/ 518636 h 1450181"/>
                    <a:gd name="connsiteX30" fmla="*/ 805339 w 1450181"/>
                    <a:gd name="connsiteY30" fmla="*/ 142685 h 1450181"/>
                    <a:gd name="connsiteX31" fmla="*/ 875062 w 1450181"/>
                    <a:gd name="connsiteY31" fmla="*/ 155829 h 1450181"/>
                    <a:gd name="connsiteX32" fmla="*/ 1076992 w 1450181"/>
                    <a:gd name="connsiteY32" fmla="*/ 254032 h 1450181"/>
                    <a:gd name="connsiteX33" fmla="*/ 1140333 w 1450181"/>
                    <a:gd name="connsiteY33" fmla="*/ 309753 h 1450181"/>
                    <a:gd name="connsiteX34" fmla="*/ 1180719 w 1450181"/>
                    <a:gd name="connsiteY34" fmla="*/ 353854 h 1450181"/>
                    <a:gd name="connsiteX35" fmla="*/ 1312164 w 1450181"/>
                    <a:gd name="connsiteY35" fmla="*/ 724757 h 1450181"/>
                    <a:gd name="connsiteX36" fmla="*/ 789337 w 1450181"/>
                    <a:gd name="connsiteY36" fmla="*/ 597218 h 1450181"/>
                    <a:gd name="connsiteX37" fmla="*/ 815054 w 1450181"/>
                    <a:gd name="connsiteY37" fmla="*/ 613410 h 1450181"/>
                    <a:gd name="connsiteX38" fmla="*/ 865251 w 1450181"/>
                    <a:gd name="connsiteY38" fmla="*/ 685610 h 1450181"/>
                    <a:gd name="connsiteX39" fmla="*/ 865823 w 1450181"/>
                    <a:gd name="connsiteY39" fmla="*/ 688658 h 1450181"/>
                    <a:gd name="connsiteX40" fmla="*/ 861822 w 1450181"/>
                    <a:gd name="connsiteY40" fmla="*/ 786860 h 1450181"/>
                    <a:gd name="connsiteX41" fmla="*/ 859060 w 1450181"/>
                    <a:gd name="connsiteY41" fmla="*/ 793623 h 1450181"/>
                    <a:gd name="connsiteX42" fmla="*/ 855059 w 1450181"/>
                    <a:gd name="connsiteY42" fmla="*/ 802196 h 1450181"/>
                    <a:gd name="connsiteX43" fmla="*/ 843153 w 1450181"/>
                    <a:gd name="connsiteY43" fmla="*/ 822103 h 1450181"/>
                    <a:gd name="connsiteX44" fmla="*/ 812578 w 1450181"/>
                    <a:gd name="connsiteY44" fmla="*/ 853630 h 1450181"/>
                    <a:gd name="connsiteX45" fmla="*/ 766953 w 1450181"/>
                    <a:gd name="connsiteY45" fmla="*/ 877157 h 1450181"/>
                    <a:gd name="connsiteX46" fmla="*/ 673322 w 1450181"/>
                    <a:gd name="connsiteY46" fmla="*/ 877729 h 1450181"/>
                    <a:gd name="connsiteX47" fmla="*/ 650081 w 1450181"/>
                    <a:gd name="connsiteY47" fmla="*/ 867632 h 1450181"/>
                    <a:gd name="connsiteX48" fmla="*/ 574548 w 1450181"/>
                    <a:gd name="connsiteY48" fmla="*/ 778955 h 1450181"/>
                    <a:gd name="connsiteX49" fmla="*/ 584359 w 1450181"/>
                    <a:gd name="connsiteY49" fmla="*/ 663321 h 1450181"/>
                    <a:gd name="connsiteX50" fmla="*/ 590741 w 1450181"/>
                    <a:gd name="connsiteY50" fmla="*/ 651415 h 1450181"/>
                    <a:gd name="connsiteX51" fmla="*/ 672751 w 1450181"/>
                    <a:gd name="connsiteY51" fmla="*/ 587502 h 1450181"/>
                    <a:gd name="connsiteX52" fmla="*/ 789337 w 1450181"/>
                    <a:gd name="connsiteY52" fmla="*/ 597218 h 1450181"/>
                    <a:gd name="connsiteX53" fmla="*/ 575119 w 1450181"/>
                    <a:gd name="connsiteY53" fmla="*/ 155448 h 1450181"/>
                    <a:gd name="connsiteX54" fmla="*/ 637222 w 1450181"/>
                    <a:gd name="connsiteY54" fmla="*/ 143542 h 1450181"/>
                    <a:gd name="connsiteX55" fmla="*/ 582168 w 1450181"/>
                    <a:gd name="connsiteY55" fmla="*/ 501777 h 1450181"/>
                    <a:gd name="connsiteX56" fmla="*/ 575119 w 1450181"/>
                    <a:gd name="connsiteY56" fmla="*/ 506635 h 1450181"/>
                    <a:gd name="connsiteX57" fmla="*/ 541782 w 1450181"/>
                    <a:gd name="connsiteY57" fmla="*/ 534162 h 1450181"/>
                    <a:gd name="connsiteX58" fmla="*/ 537781 w 1450181"/>
                    <a:gd name="connsiteY58" fmla="*/ 537877 h 1450181"/>
                    <a:gd name="connsiteX59" fmla="*/ 517303 w 1450181"/>
                    <a:gd name="connsiteY59" fmla="*/ 561118 h 1450181"/>
                    <a:gd name="connsiteX60" fmla="*/ 499586 w 1450181"/>
                    <a:gd name="connsiteY60" fmla="*/ 585311 h 1450181"/>
                    <a:gd name="connsiteX61" fmla="*/ 497491 w 1450181"/>
                    <a:gd name="connsiteY61" fmla="*/ 588645 h 1450181"/>
                    <a:gd name="connsiteX62" fmla="*/ 469011 w 1450181"/>
                    <a:gd name="connsiteY62" fmla="*/ 639413 h 1450181"/>
                    <a:gd name="connsiteX63" fmla="*/ 454342 w 1450181"/>
                    <a:gd name="connsiteY63" fmla="*/ 684657 h 1450181"/>
                    <a:gd name="connsiteX64" fmla="*/ 459200 w 1450181"/>
                    <a:gd name="connsiteY64" fmla="*/ 682847 h 1450181"/>
                    <a:gd name="connsiteX65" fmla="*/ 458914 w 1450181"/>
                    <a:gd name="connsiteY65" fmla="*/ 684371 h 1450181"/>
                    <a:gd name="connsiteX66" fmla="*/ 155448 w 1450181"/>
                    <a:gd name="connsiteY66" fmla="*/ 873728 h 1450181"/>
                    <a:gd name="connsiteX67" fmla="*/ 137731 w 1450181"/>
                    <a:gd name="connsiteY67" fmla="*/ 724757 h 1450181"/>
                    <a:gd name="connsiteX68" fmla="*/ 309658 w 1450181"/>
                    <a:gd name="connsiteY68" fmla="*/ 309563 h 1450181"/>
                    <a:gd name="connsiteX69" fmla="*/ 312134 w 1450181"/>
                    <a:gd name="connsiteY69" fmla="*/ 307086 h 1450181"/>
                    <a:gd name="connsiteX70" fmla="*/ 318230 w 1450181"/>
                    <a:gd name="connsiteY70" fmla="*/ 300990 h 1450181"/>
                    <a:gd name="connsiteX71" fmla="*/ 434530 w 1450181"/>
                    <a:gd name="connsiteY71" fmla="*/ 212598 h 1450181"/>
                    <a:gd name="connsiteX72" fmla="*/ 575119 w 1450181"/>
                    <a:gd name="connsiteY72" fmla="*/ 155448 h 1450181"/>
                    <a:gd name="connsiteX73" fmla="*/ 556451 w 1450181"/>
                    <a:gd name="connsiteY73" fmla="*/ 959453 h 1450181"/>
                    <a:gd name="connsiteX74" fmla="*/ 563785 w 1450181"/>
                    <a:gd name="connsiteY74" fmla="*/ 964025 h 1450181"/>
                    <a:gd name="connsiteX75" fmla="*/ 601980 w 1450181"/>
                    <a:gd name="connsiteY75" fmla="*/ 984504 h 1450181"/>
                    <a:gd name="connsiteX76" fmla="*/ 606552 w 1450181"/>
                    <a:gd name="connsiteY76" fmla="*/ 986980 h 1450181"/>
                    <a:gd name="connsiteX77" fmla="*/ 808768 w 1450181"/>
                    <a:gd name="connsiteY77" fmla="*/ 990029 h 1450181"/>
                    <a:gd name="connsiteX78" fmla="*/ 853440 w 1450181"/>
                    <a:gd name="connsiteY78" fmla="*/ 967740 h 1450181"/>
                    <a:gd name="connsiteX79" fmla="*/ 1183195 w 1450181"/>
                    <a:gd name="connsiteY79" fmla="*/ 1092518 h 1450181"/>
                    <a:gd name="connsiteX80" fmla="*/ 1180433 w 1450181"/>
                    <a:gd name="connsiteY80" fmla="*/ 1095851 h 1450181"/>
                    <a:gd name="connsiteX81" fmla="*/ 1140047 w 1450181"/>
                    <a:gd name="connsiteY81" fmla="*/ 1140238 h 1450181"/>
                    <a:gd name="connsiteX82" fmla="*/ 724852 w 1450181"/>
                    <a:gd name="connsiteY82" fmla="*/ 1312164 h 1450181"/>
                    <a:gd name="connsiteX83" fmla="*/ 311848 w 1450181"/>
                    <a:gd name="connsiteY83" fmla="*/ 1142714 h 1450181"/>
                    <a:gd name="connsiteX84" fmla="*/ 309372 w 1450181"/>
                    <a:gd name="connsiteY84" fmla="*/ 1140238 h 1450181"/>
                    <a:gd name="connsiteX85" fmla="*/ 235363 w 1450181"/>
                    <a:gd name="connsiteY85" fmla="*/ 1051560 h 1450181"/>
                    <a:gd name="connsiteX86" fmla="*/ 556451 w 1450181"/>
                    <a:gd name="connsiteY86" fmla="*/ 959453 h 1450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1450181" h="1450181">
                      <a:moveTo>
                        <a:pt x="725043" y="0"/>
                      </a:moveTo>
                      <a:cubicBezTo>
                        <a:pt x="703326" y="0"/>
                        <a:pt x="681895" y="857"/>
                        <a:pt x="660749" y="2477"/>
                      </a:cubicBezTo>
                      <a:lnTo>
                        <a:pt x="658939" y="2477"/>
                      </a:lnTo>
                      <a:cubicBezTo>
                        <a:pt x="630364" y="4953"/>
                        <a:pt x="602456" y="8763"/>
                        <a:pt x="575119" y="14097"/>
                      </a:cubicBezTo>
                      <a:cubicBezTo>
                        <a:pt x="526161" y="23908"/>
                        <a:pt x="479203" y="38576"/>
                        <a:pt x="434435" y="58198"/>
                      </a:cubicBezTo>
                      <a:cubicBezTo>
                        <a:pt x="393706" y="76200"/>
                        <a:pt x="354759" y="98022"/>
                        <a:pt x="318135" y="123349"/>
                      </a:cubicBezTo>
                      <a:cubicBezTo>
                        <a:pt x="316135" y="124873"/>
                        <a:pt x="314039" y="126302"/>
                        <a:pt x="312039" y="127635"/>
                      </a:cubicBezTo>
                      <a:cubicBezTo>
                        <a:pt x="277273" y="152400"/>
                        <a:pt x="244030" y="180594"/>
                        <a:pt x="212312" y="212408"/>
                      </a:cubicBezTo>
                      <a:cubicBezTo>
                        <a:pt x="70771" y="353949"/>
                        <a:pt x="0" y="524828"/>
                        <a:pt x="0" y="725138"/>
                      </a:cubicBezTo>
                      <a:cubicBezTo>
                        <a:pt x="0" y="925449"/>
                        <a:pt x="70771" y="1096328"/>
                        <a:pt x="212312" y="1237869"/>
                      </a:cubicBezTo>
                      <a:cubicBezTo>
                        <a:pt x="244126" y="1269683"/>
                        <a:pt x="277368" y="1297781"/>
                        <a:pt x="312039" y="1322261"/>
                      </a:cubicBezTo>
                      <a:cubicBezTo>
                        <a:pt x="432054" y="1407509"/>
                        <a:pt x="569690" y="1450181"/>
                        <a:pt x="725043" y="1450181"/>
                      </a:cubicBezTo>
                      <a:cubicBezTo>
                        <a:pt x="899065" y="1450181"/>
                        <a:pt x="1050893" y="1396746"/>
                        <a:pt x="1180624" y="1289876"/>
                      </a:cubicBezTo>
                      <a:cubicBezTo>
                        <a:pt x="1200245" y="1273778"/>
                        <a:pt x="1219295" y="1256443"/>
                        <a:pt x="1237869" y="1237869"/>
                      </a:cubicBezTo>
                      <a:cubicBezTo>
                        <a:pt x="1292638" y="1183101"/>
                        <a:pt x="1336739" y="1123950"/>
                        <a:pt x="1370362" y="1060418"/>
                      </a:cubicBezTo>
                      <a:cubicBezTo>
                        <a:pt x="1423607" y="959739"/>
                        <a:pt x="1450181" y="847916"/>
                        <a:pt x="1450181" y="725138"/>
                      </a:cubicBezTo>
                      <a:cubicBezTo>
                        <a:pt x="1450181" y="602361"/>
                        <a:pt x="1423607" y="490538"/>
                        <a:pt x="1370362" y="389858"/>
                      </a:cubicBezTo>
                      <a:cubicBezTo>
                        <a:pt x="1336834" y="326327"/>
                        <a:pt x="1292638" y="267176"/>
                        <a:pt x="1237869" y="212408"/>
                      </a:cubicBezTo>
                      <a:cubicBezTo>
                        <a:pt x="1219648" y="194148"/>
                        <a:pt x="1200550" y="176784"/>
                        <a:pt x="1180624" y="160401"/>
                      </a:cubicBezTo>
                      <a:cubicBezTo>
                        <a:pt x="1148182" y="133579"/>
                        <a:pt x="1113473" y="109614"/>
                        <a:pt x="1076896" y="88773"/>
                      </a:cubicBezTo>
                      <a:cubicBezTo>
                        <a:pt x="1014032" y="53340"/>
                        <a:pt x="946690" y="28480"/>
                        <a:pt x="874967" y="14097"/>
                      </a:cubicBezTo>
                      <a:cubicBezTo>
                        <a:pt x="843353" y="8011"/>
                        <a:pt x="811378" y="3934"/>
                        <a:pt x="779240" y="1905"/>
                      </a:cubicBezTo>
                      <a:cubicBezTo>
                        <a:pt x="761429" y="571"/>
                        <a:pt x="743426" y="0"/>
                        <a:pt x="725043" y="0"/>
                      </a:cubicBezTo>
                      <a:moveTo>
                        <a:pt x="1312164" y="724757"/>
                      </a:moveTo>
                      <a:cubicBezTo>
                        <a:pt x="1312164" y="798005"/>
                        <a:pt x="1300543" y="866299"/>
                        <a:pt x="1277302" y="929735"/>
                      </a:cubicBezTo>
                      <a:lnTo>
                        <a:pt x="988790" y="711327"/>
                      </a:lnTo>
                      <a:cubicBezTo>
                        <a:pt x="985837" y="644176"/>
                        <a:pt x="960120" y="586264"/>
                        <a:pt x="911733" y="537877"/>
                      </a:cubicBezTo>
                      <a:cubicBezTo>
                        <a:pt x="900017" y="526256"/>
                        <a:pt x="887825" y="515969"/>
                        <a:pt x="875062" y="507016"/>
                      </a:cubicBezTo>
                      <a:lnTo>
                        <a:pt x="875062" y="518922"/>
                      </a:lnTo>
                      <a:lnTo>
                        <a:pt x="874776" y="518636"/>
                      </a:lnTo>
                      <a:lnTo>
                        <a:pt x="805339" y="142685"/>
                      </a:lnTo>
                      <a:cubicBezTo>
                        <a:pt x="829151" y="145733"/>
                        <a:pt x="852392" y="150114"/>
                        <a:pt x="875062" y="155829"/>
                      </a:cubicBezTo>
                      <a:cubicBezTo>
                        <a:pt x="948309" y="174308"/>
                        <a:pt x="1015556" y="207074"/>
                        <a:pt x="1076992" y="254032"/>
                      </a:cubicBezTo>
                      <a:cubicBezTo>
                        <a:pt x="1098899" y="270796"/>
                        <a:pt x="1119950" y="289370"/>
                        <a:pt x="1140333" y="309753"/>
                      </a:cubicBezTo>
                      <a:cubicBezTo>
                        <a:pt x="1154716" y="324136"/>
                        <a:pt x="1168146" y="338804"/>
                        <a:pt x="1180719" y="353854"/>
                      </a:cubicBezTo>
                      <a:cubicBezTo>
                        <a:pt x="1268254" y="459200"/>
                        <a:pt x="1312164" y="582930"/>
                        <a:pt x="1312164" y="724757"/>
                      </a:cubicBezTo>
                      <a:moveTo>
                        <a:pt x="789337" y="597218"/>
                      </a:moveTo>
                      <a:cubicBezTo>
                        <a:pt x="798481" y="601885"/>
                        <a:pt x="807053" y="607314"/>
                        <a:pt x="815054" y="613410"/>
                      </a:cubicBezTo>
                      <a:cubicBezTo>
                        <a:pt x="838486" y="631603"/>
                        <a:pt x="855250" y="655606"/>
                        <a:pt x="865251" y="685610"/>
                      </a:cubicBezTo>
                      <a:cubicBezTo>
                        <a:pt x="865251" y="686848"/>
                        <a:pt x="865442" y="687896"/>
                        <a:pt x="865823" y="688658"/>
                      </a:cubicBezTo>
                      <a:cubicBezTo>
                        <a:pt x="875824" y="722471"/>
                        <a:pt x="874490" y="755237"/>
                        <a:pt x="861822" y="786860"/>
                      </a:cubicBezTo>
                      <a:cubicBezTo>
                        <a:pt x="861251" y="789337"/>
                        <a:pt x="860298" y="791528"/>
                        <a:pt x="859060" y="793623"/>
                      </a:cubicBezTo>
                      <a:cubicBezTo>
                        <a:pt x="857631" y="796480"/>
                        <a:pt x="856297" y="799338"/>
                        <a:pt x="855059" y="802196"/>
                      </a:cubicBezTo>
                      <a:cubicBezTo>
                        <a:pt x="851535" y="809244"/>
                        <a:pt x="847534" y="815912"/>
                        <a:pt x="843153" y="822103"/>
                      </a:cubicBezTo>
                      <a:cubicBezTo>
                        <a:pt x="834580" y="834295"/>
                        <a:pt x="824293" y="844772"/>
                        <a:pt x="812578" y="853630"/>
                      </a:cubicBezTo>
                      <a:cubicBezTo>
                        <a:pt x="799338" y="864013"/>
                        <a:pt x="784098" y="871919"/>
                        <a:pt x="766953" y="877157"/>
                      </a:cubicBezTo>
                      <a:cubicBezTo>
                        <a:pt x="734949" y="887539"/>
                        <a:pt x="703707" y="887730"/>
                        <a:pt x="673322" y="877729"/>
                      </a:cubicBezTo>
                      <a:cubicBezTo>
                        <a:pt x="665607" y="875062"/>
                        <a:pt x="657797" y="871728"/>
                        <a:pt x="650081" y="867632"/>
                      </a:cubicBezTo>
                      <a:cubicBezTo>
                        <a:pt x="612743" y="848678"/>
                        <a:pt x="587597" y="819055"/>
                        <a:pt x="574548" y="778955"/>
                      </a:cubicBezTo>
                      <a:cubicBezTo>
                        <a:pt x="562070" y="738950"/>
                        <a:pt x="565404" y="700469"/>
                        <a:pt x="584359" y="663321"/>
                      </a:cubicBezTo>
                      <a:cubicBezTo>
                        <a:pt x="586454" y="659225"/>
                        <a:pt x="588550" y="655225"/>
                        <a:pt x="590741" y="651415"/>
                      </a:cubicBezTo>
                      <a:cubicBezTo>
                        <a:pt x="610076" y="620268"/>
                        <a:pt x="637413" y="598932"/>
                        <a:pt x="672751" y="587502"/>
                      </a:cubicBezTo>
                      <a:cubicBezTo>
                        <a:pt x="713137" y="574738"/>
                        <a:pt x="751999" y="577977"/>
                        <a:pt x="789337" y="597218"/>
                      </a:cubicBezTo>
                      <a:moveTo>
                        <a:pt x="575119" y="155448"/>
                      </a:moveTo>
                      <a:cubicBezTo>
                        <a:pt x="595408" y="150400"/>
                        <a:pt x="616077" y="146495"/>
                        <a:pt x="637222" y="143542"/>
                      </a:cubicBezTo>
                      <a:lnTo>
                        <a:pt x="582168" y="501777"/>
                      </a:lnTo>
                      <a:cubicBezTo>
                        <a:pt x="579787" y="503396"/>
                        <a:pt x="577501" y="505016"/>
                        <a:pt x="575119" y="506635"/>
                      </a:cubicBezTo>
                      <a:cubicBezTo>
                        <a:pt x="563594" y="514731"/>
                        <a:pt x="552450" y="523875"/>
                        <a:pt x="541782" y="534162"/>
                      </a:cubicBezTo>
                      <a:cubicBezTo>
                        <a:pt x="540544" y="535400"/>
                        <a:pt x="539210" y="536638"/>
                        <a:pt x="537781" y="537877"/>
                      </a:cubicBezTo>
                      <a:cubicBezTo>
                        <a:pt x="530352" y="545306"/>
                        <a:pt x="523494" y="553117"/>
                        <a:pt x="517303" y="561118"/>
                      </a:cubicBezTo>
                      <a:cubicBezTo>
                        <a:pt x="511397" y="569214"/>
                        <a:pt x="505492" y="577215"/>
                        <a:pt x="499586" y="585311"/>
                      </a:cubicBezTo>
                      <a:cubicBezTo>
                        <a:pt x="498919" y="586454"/>
                        <a:pt x="498253" y="587597"/>
                        <a:pt x="497491" y="588645"/>
                      </a:cubicBezTo>
                      <a:cubicBezTo>
                        <a:pt x="486537" y="603980"/>
                        <a:pt x="477107" y="620935"/>
                        <a:pt x="469011" y="639413"/>
                      </a:cubicBezTo>
                      <a:cubicBezTo>
                        <a:pt x="462725" y="654272"/>
                        <a:pt x="457771" y="669417"/>
                        <a:pt x="454342" y="684657"/>
                      </a:cubicBezTo>
                      <a:lnTo>
                        <a:pt x="459200" y="682847"/>
                      </a:lnTo>
                      <a:cubicBezTo>
                        <a:pt x="459105" y="683419"/>
                        <a:pt x="459010" y="683895"/>
                        <a:pt x="458914" y="684371"/>
                      </a:cubicBezTo>
                      <a:lnTo>
                        <a:pt x="155448" y="873728"/>
                      </a:lnTo>
                      <a:cubicBezTo>
                        <a:pt x="143637" y="826580"/>
                        <a:pt x="137731" y="776859"/>
                        <a:pt x="137731" y="724757"/>
                      </a:cubicBezTo>
                      <a:cubicBezTo>
                        <a:pt x="137731" y="562642"/>
                        <a:pt x="195072" y="424244"/>
                        <a:pt x="309658" y="309563"/>
                      </a:cubicBezTo>
                      <a:lnTo>
                        <a:pt x="312134" y="307086"/>
                      </a:lnTo>
                      <a:cubicBezTo>
                        <a:pt x="314134" y="305086"/>
                        <a:pt x="316230" y="303086"/>
                        <a:pt x="318230" y="300990"/>
                      </a:cubicBezTo>
                      <a:cubicBezTo>
                        <a:pt x="354616" y="265938"/>
                        <a:pt x="393383" y="236506"/>
                        <a:pt x="434530" y="212598"/>
                      </a:cubicBezTo>
                      <a:cubicBezTo>
                        <a:pt x="478631" y="187166"/>
                        <a:pt x="525494" y="168021"/>
                        <a:pt x="575119" y="155448"/>
                      </a:cubicBezTo>
                      <a:moveTo>
                        <a:pt x="556451" y="959453"/>
                      </a:moveTo>
                      <a:cubicBezTo>
                        <a:pt x="559118" y="960692"/>
                        <a:pt x="561594" y="962216"/>
                        <a:pt x="563785" y="964025"/>
                      </a:cubicBezTo>
                      <a:cubicBezTo>
                        <a:pt x="575786" y="971741"/>
                        <a:pt x="588550" y="978599"/>
                        <a:pt x="601980" y="984504"/>
                      </a:cubicBezTo>
                      <a:cubicBezTo>
                        <a:pt x="603599" y="985076"/>
                        <a:pt x="605123" y="985933"/>
                        <a:pt x="606552" y="986980"/>
                      </a:cubicBezTo>
                      <a:cubicBezTo>
                        <a:pt x="673418" y="1015746"/>
                        <a:pt x="740855" y="1016794"/>
                        <a:pt x="808768" y="990029"/>
                      </a:cubicBezTo>
                      <a:cubicBezTo>
                        <a:pt x="824265" y="983885"/>
                        <a:pt x="839210" y="976436"/>
                        <a:pt x="853440" y="967740"/>
                      </a:cubicBezTo>
                      <a:lnTo>
                        <a:pt x="1183195" y="1092518"/>
                      </a:lnTo>
                      <a:cubicBezTo>
                        <a:pt x="1182338" y="1093661"/>
                        <a:pt x="1181386" y="1094804"/>
                        <a:pt x="1180433" y="1095851"/>
                      </a:cubicBezTo>
                      <a:cubicBezTo>
                        <a:pt x="1167860" y="1111091"/>
                        <a:pt x="1154430" y="1125855"/>
                        <a:pt x="1140047" y="1140238"/>
                      </a:cubicBezTo>
                      <a:cubicBezTo>
                        <a:pt x="1025461" y="1254824"/>
                        <a:pt x="887063" y="1312164"/>
                        <a:pt x="724852" y="1312164"/>
                      </a:cubicBezTo>
                      <a:cubicBezTo>
                        <a:pt x="563689" y="1312164"/>
                        <a:pt x="425958" y="1255681"/>
                        <a:pt x="311848" y="1142714"/>
                      </a:cubicBezTo>
                      <a:lnTo>
                        <a:pt x="309372" y="1140238"/>
                      </a:lnTo>
                      <a:cubicBezTo>
                        <a:pt x="281273" y="1112139"/>
                        <a:pt x="256508" y="1082516"/>
                        <a:pt x="235363" y="1051560"/>
                      </a:cubicBezTo>
                      <a:lnTo>
                        <a:pt x="556451" y="959453"/>
                      </a:lnTo>
                      <a:close/>
                    </a:path>
                  </a:pathLst>
                </a:custGeom>
                <a:solidFill>
                  <a:srgbClr val="1772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E9F01143-3887-4CD4-B67E-3CD31AAAD69A}"/>
                    </a:ext>
                  </a:extLst>
                </p:cNvPr>
                <p:cNvSpPr/>
                <p:nvPr/>
              </p:nvSpPr>
              <p:spPr>
                <a:xfrm>
                  <a:off x="5861092" y="4534462"/>
                  <a:ext cx="305248" cy="305121"/>
                </a:xfrm>
                <a:custGeom>
                  <a:avLst/>
                  <a:gdLst>
                    <a:gd name="connsiteX0" fmla="*/ 247862 w 305248"/>
                    <a:gd name="connsiteY0" fmla="*/ 33537 h 305121"/>
                    <a:gd name="connsiteX1" fmla="*/ 222144 w 305248"/>
                    <a:gd name="connsiteY1" fmla="*/ 17344 h 305121"/>
                    <a:gd name="connsiteX2" fmla="*/ 105558 w 305248"/>
                    <a:gd name="connsiteY2" fmla="*/ 7534 h 305121"/>
                    <a:gd name="connsiteX3" fmla="*/ 23548 w 305248"/>
                    <a:gd name="connsiteY3" fmla="*/ 71446 h 305121"/>
                    <a:gd name="connsiteX4" fmla="*/ 17166 w 305248"/>
                    <a:gd name="connsiteY4" fmla="*/ 83353 h 305121"/>
                    <a:gd name="connsiteX5" fmla="*/ 7356 w 305248"/>
                    <a:gd name="connsiteY5" fmla="*/ 198986 h 305121"/>
                    <a:gd name="connsiteX6" fmla="*/ 82889 w 305248"/>
                    <a:gd name="connsiteY6" fmla="*/ 287664 h 305121"/>
                    <a:gd name="connsiteX7" fmla="*/ 106130 w 305248"/>
                    <a:gd name="connsiteY7" fmla="*/ 297761 h 305121"/>
                    <a:gd name="connsiteX8" fmla="*/ 199761 w 305248"/>
                    <a:gd name="connsiteY8" fmla="*/ 297189 h 305121"/>
                    <a:gd name="connsiteX9" fmla="*/ 245385 w 305248"/>
                    <a:gd name="connsiteY9" fmla="*/ 273662 h 305121"/>
                    <a:gd name="connsiteX10" fmla="*/ 275961 w 305248"/>
                    <a:gd name="connsiteY10" fmla="*/ 242135 h 305121"/>
                    <a:gd name="connsiteX11" fmla="*/ 287867 w 305248"/>
                    <a:gd name="connsiteY11" fmla="*/ 222227 h 305121"/>
                    <a:gd name="connsiteX12" fmla="*/ 291867 w 305248"/>
                    <a:gd name="connsiteY12" fmla="*/ 213655 h 305121"/>
                    <a:gd name="connsiteX13" fmla="*/ 294630 w 305248"/>
                    <a:gd name="connsiteY13" fmla="*/ 206892 h 305121"/>
                    <a:gd name="connsiteX14" fmla="*/ 298630 w 305248"/>
                    <a:gd name="connsiteY14" fmla="*/ 108689 h 305121"/>
                    <a:gd name="connsiteX15" fmla="*/ 298059 w 305248"/>
                    <a:gd name="connsiteY15" fmla="*/ 105641 h 305121"/>
                    <a:gd name="connsiteX16" fmla="*/ 247862 w 305248"/>
                    <a:gd name="connsiteY16" fmla="*/ 33537 h 30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05248" h="305121">
                      <a:moveTo>
                        <a:pt x="247862" y="33537"/>
                      </a:moveTo>
                      <a:cubicBezTo>
                        <a:pt x="239861" y="27441"/>
                        <a:pt x="231384" y="22012"/>
                        <a:pt x="222144" y="17344"/>
                      </a:cubicBezTo>
                      <a:cubicBezTo>
                        <a:pt x="184806" y="-1801"/>
                        <a:pt x="145944" y="-5135"/>
                        <a:pt x="105558" y="7534"/>
                      </a:cubicBezTo>
                      <a:cubicBezTo>
                        <a:pt x="70316" y="18964"/>
                        <a:pt x="42979" y="40300"/>
                        <a:pt x="23548" y="71446"/>
                      </a:cubicBezTo>
                      <a:cubicBezTo>
                        <a:pt x="21357" y="75352"/>
                        <a:pt x="19262" y="79257"/>
                        <a:pt x="17166" y="83353"/>
                      </a:cubicBezTo>
                      <a:cubicBezTo>
                        <a:pt x="-1788" y="120500"/>
                        <a:pt x="-5027" y="158981"/>
                        <a:pt x="7356" y="198986"/>
                      </a:cubicBezTo>
                      <a:cubicBezTo>
                        <a:pt x="20405" y="239182"/>
                        <a:pt x="45551" y="268709"/>
                        <a:pt x="82889" y="287664"/>
                      </a:cubicBezTo>
                      <a:cubicBezTo>
                        <a:pt x="90604" y="291760"/>
                        <a:pt x="98415" y="295094"/>
                        <a:pt x="106130" y="297761"/>
                      </a:cubicBezTo>
                      <a:cubicBezTo>
                        <a:pt x="136515" y="307762"/>
                        <a:pt x="167757" y="307571"/>
                        <a:pt x="199761" y="297189"/>
                      </a:cubicBezTo>
                      <a:cubicBezTo>
                        <a:pt x="216906" y="291855"/>
                        <a:pt x="232050" y="284044"/>
                        <a:pt x="245385" y="273662"/>
                      </a:cubicBezTo>
                      <a:cubicBezTo>
                        <a:pt x="257196" y="264899"/>
                        <a:pt x="267388" y="254327"/>
                        <a:pt x="275961" y="242135"/>
                      </a:cubicBezTo>
                      <a:cubicBezTo>
                        <a:pt x="280342" y="235943"/>
                        <a:pt x="284343" y="229276"/>
                        <a:pt x="287867" y="222227"/>
                      </a:cubicBezTo>
                      <a:cubicBezTo>
                        <a:pt x="289105" y="219370"/>
                        <a:pt x="290439" y="216512"/>
                        <a:pt x="291867" y="213655"/>
                      </a:cubicBezTo>
                      <a:cubicBezTo>
                        <a:pt x="293106" y="211654"/>
                        <a:pt x="293963" y="209369"/>
                        <a:pt x="294630" y="206892"/>
                      </a:cubicBezTo>
                      <a:cubicBezTo>
                        <a:pt x="307298" y="175269"/>
                        <a:pt x="308631" y="142503"/>
                        <a:pt x="298630" y="108689"/>
                      </a:cubicBezTo>
                      <a:cubicBezTo>
                        <a:pt x="298221" y="107727"/>
                        <a:pt x="298030" y="106689"/>
                        <a:pt x="298059" y="105641"/>
                      </a:cubicBezTo>
                      <a:cubicBezTo>
                        <a:pt x="288057" y="75733"/>
                        <a:pt x="271389" y="51730"/>
                        <a:pt x="247862" y="33537"/>
                      </a:cubicBezTo>
                      <a:close/>
                    </a:path>
                  </a:pathLst>
                </a:custGeom>
                <a:solidFill>
                  <a:srgbClr val="1772B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99837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FA0B-D77D-4C56-B2EB-E7DF1960E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08" y="286974"/>
            <a:ext cx="9612762" cy="676597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</a:pPr>
            <a:r>
              <a:rPr lang="en-US" dirty="0">
                <a:sym typeface="Calibri"/>
              </a:rPr>
              <a:t>RELOOK AT SUPERVISED LEARNING WITH AN EXAMPLE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oogle Shape;224;p19">
            <a:extLst>
              <a:ext uri="{FF2B5EF4-FFF2-40B4-BE49-F238E27FC236}">
                <a16:creationId xmlns:a16="http://schemas.microsoft.com/office/drawing/2014/main" id="{AF064772-F16B-41D8-B7AB-B435D529DFA3}"/>
              </a:ext>
            </a:extLst>
          </p:cNvPr>
          <p:cNvGrpSpPr/>
          <p:nvPr/>
        </p:nvGrpSpPr>
        <p:grpSpPr>
          <a:xfrm>
            <a:off x="6720163" y="3113716"/>
            <a:ext cx="4968374" cy="2769270"/>
            <a:chOff x="6818808" y="3132766"/>
            <a:chExt cx="5312237" cy="2769270"/>
          </a:xfrm>
        </p:grpSpPr>
        <p:sp>
          <p:nvSpPr>
            <p:cNvPr id="4" name="Google Shape;225;p19">
              <a:extLst>
                <a:ext uri="{FF2B5EF4-FFF2-40B4-BE49-F238E27FC236}">
                  <a16:creationId xmlns:a16="http://schemas.microsoft.com/office/drawing/2014/main" id="{F16A233A-2F9E-4288-A914-23D055572718}"/>
                </a:ext>
              </a:extLst>
            </p:cNvPr>
            <p:cNvSpPr/>
            <p:nvPr/>
          </p:nvSpPr>
          <p:spPr>
            <a:xfrm>
              <a:off x="6818808" y="3157041"/>
              <a:ext cx="2457174" cy="37600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Predictor variables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26;p19">
              <a:extLst>
                <a:ext uri="{FF2B5EF4-FFF2-40B4-BE49-F238E27FC236}">
                  <a16:creationId xmlns:a16="http://schemas.microsoft.com/office/drawing/2014/main" id="{FE8D5CB9-40E7-49FA-B36D-F1FABBDEBF12}"/>
                </a:ext>
              </a:extLst>
            </p:cNvPr>
            <p:cNvSpPr/>
            <p:nvPr/>
          </p:nvSpPr>
          <p:spPr>
            <a:xfrm>
              <a:off x="9670696" y="3132766"/>
              <a:ext cx="2271925" cy="37600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Dependent variable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" name="Google Shape;227;p19">
              <a:extLst>
                <a:ext uri="{FF2B5EF4-FFF2-40B4-BE49-F238E27FC236}">
                  <a16:creationId xmlns:a16="http://schemas.microsoft.com/office/drawing/2014/main" id="{74DCE834-1261-450D-9AB0-CA99E667EDEC}"/>
                </a:ext>
              </a:extLst>
            </p:cNvPr>
            <p:cNvCxnSpPr/>
            <p:nvPr/>
          </p:nvCxnSpPr>
          <p:spPr>
            <a:xfrm>
              <a:off x="9478885" y="3214247"/>
              <a:ext cx="13854" cy="2687789"/>
            </a:xfrm>
            <a:prstGeom prst="straightConnector1">
              <a:avLst/>
            </a:prstGeom>
            <a:noFill/>
            <a:ln w="28575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" name="Google Shape;228;p19">
              <a:extLst>
                <a:ext uri="{FF2B5EF4-FFF2-40B4-BE49-F238E27FC236}">
                  <a16:creationId xmlns:a16="http://schemas.microsoft.com/office/drawing/2014/main" id="{B60C0F5A-8A83-4330-A7E5-FA87DEEA3A95}"/>
                </a:ext>
              </a:extLst>
            </p:cNvPr>
            <p:cNvSpPr txBox="1"/>
            <p:nvPr/>
          </p:nvSpPr>
          <p:spPr>
            <a:xfrm>
              <a:off x="7056804" y="3931920"/>
              <a:ext cx="236437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Profession</a:t>
              </a:r>
              <a:endParaRPr dirty="0">
                <a:solidFill>
                  <a:srgbClr val="000000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Income(Per Month)</a:t>
              </a:r>
              <a:endParaRPr dirty="0">
                <a:solidFill>
                  <a:srgbClr val="000000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Savings(Per Month)</a:t>
              </a:r>
              <a:endParaRPr dirty="0">
                <a:solidFill>
                  <a:srgbClr val="000000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House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29;p19">
              <a:extLst>
                <a:ext uri="{FF2B5EF4-FFF2-40B4-BE49-F238E27FC236}">
                  <a16:creationId xmlns:a16="http://schemas.microsoft.com/office/drawing/2014/main" id="{A0E6B4C5-E209-4DBA-BBEE-73030AD8B0BC}"/>
                </a:ext>
              </a:extLst>
            </p:cNvPr>
            <p:cNvSpPr txBox="1"/>
            <p:nvPr/>
          </p:nvSpPr>
          <p:spPr>
            <a:xfrm>
              <a:off x="9818919" y="4305988"/>
              <a:ext cx="2312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Credit(Approved)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" name="Google Shape;230;p19">
              <a:extLst>
                <a:ext uri="{FF2B5EF4-FFF2-40B4-BE49-F238E27FC236}">
                  <a16:creationId xmlns:a16="http://schemas.microsoft.com/office/drawing/2014/main" id="{EF718C80-2C96-491E-9A59-99B6580BB90D}"/>
                </a:ext>
              </a:extLst>
            </p:cNvPr>
            <p:cNvCxnSpPr/>
            <p:nvPr/>
          </p:nvCxnSpPr>
          <p:spPr>
            <a:xfrm>
              <a:off x="6996545" y="3508773"/>
              <a:ext cx="4779819" cy="2"/>
            </a:xfrm>
            <a:prstGeom prst="straightConnector1">
              <a:avLst/>
            </a:prstGeom>
            <a:noFill/>
            <a:ln w="19050" cap="flat" cmpd="sng">
              <a:solidFill>
                <a:schemeClr val="tx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" name="Google Shape;231;p19">
            <a:extLst>
              <a:ext uri="{FF2B5EF4-FFF2-40B4-BE49-F238E27FC236}">
                <a16:creationId xmlns:a16="http://schemas.microsoft.com/office/drawing/2014/main" id="{5D940858-7443-4F62-8718-8478A79B4B58}"/>
              </a:ext>
            </a:extLst>
          </p:cNvPr>
          <p:cNvSpPr txBox="1"/>
          <p:nvPr/>
        </p:nvSpPr>
        <p:spPr>
          <a:xfrm>
            <a:off x="709082" y="1539219"/>
            <a:ext cx="100922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Predicts specific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predictor(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variable(s) &amp; an outcome(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variable.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232;p19">
            <a:extLst>
              <a:ext uri="{FF2B5EF4-FFF2-40B4-BE49-F238E27FC236}">
                <a16:creationId xmlns:a16="http://schemas.microsoft.com/office/drawing/2014/main" id="{0ED50F48-8978-4EF5-9282-BED5235053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764915" y="1676400"/>
            <a:ext cx="6896100" cy="2471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B5FFC279-D031-4759-8F0F-E06F2CCE6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498204"/>
              </p:ext>
            </p:extLst>
          </p:nvPr>
        </p:nvGraphicFramePr>
        <p:xfrm>
          <a:off x="1008745" y="2877962"/>
          <a:ext cx="5435600" cy="3225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120">
                  <a:extLst>
                    <a:ext uri="{9D8B030D-6E8A-4147-A177-3AD203B41FA5}">
                      <a16:colId xmlns:a16="http://schemas.microsoft.com/office/drawing/2014/main" val="3495350443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4147682327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433536267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581683102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2335575791"/>
                    </a:ext>
                  </a:extLst>
                </a:gridCol>
              </a:tblGrid>
              <a:tr h="42660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Profession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Income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</a:rPr>
                        <a:t>permonth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Savings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</a:rPr>
                        <a:t>permonth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House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Credit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(Approved)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46559"/>
                  </a:ext>
                </a:extLst>
              </a:tr>
              <a:tr h="346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Techie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273845"/>
                  </a:ext>
                </a:extLst>
              </a:tr>
              <a:tr h="346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Techie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149860"/>
                  </a:ext>
                </a:extLst>
              </a:tr>
              <a:tr h="346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Doctor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71359"/>
                  </a:ext>
                </a:extLst>
              </a:tr>
              <a:tr h="346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Designer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319404"/>
                  </a:ext>
                </a:extLst>
              </a:tr>
              <a:tr h="346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Doctor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28734"/>
                  </a:ext>
                </a:extLst>
              </a:tr>
              <a:tr h="3460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Techie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456110"/>
                  </a:ext>
                </a:extLst>
              </a:tr>
              <a:tr h="346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Teacher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4046"/>
                  </a:ext>
                </a:extLst>
              </a:tr>
              <a:tr h="3460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Doctor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988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662D-A653-4F5E-8AF6-E5ACA65D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73" y="446148"/>
            <a:ext cx="9722924" cy="67659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MORE EXAMPLES OF SUPERVISED LEARNING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oogle Shape;246;p20">
            <a:extLst>
              <a:ext uri="{FF2B5EF4-FFF2-40B4-BE49-F238E27FC236}">
                <a16:creationId xmlns:a16="http://schemas.microsoft.com/office/drawing/2014/main" id="{BB72C6AB-9611-4C0A-925C-6DB9B363BC0C}"/>
              </a:ext>
            </a:extLst>
          </p:cNvPr>
          <p:cNvGrpSpPr/>
          <p:nvPr/>
        </p:nvGrpSpPr>
        <p:grpSpPr>
          <a:xfrm>
            <a:off x="-6835813" y="-134362"/>
            <a:ext cx="5478420" cy="4980436"/>
            <a:chOff x="429694" y="1630226"/>
            <a:chExt cx="5230760" cy="4980436"/>
          </a:xfrm>
        </p:grpSpPr>
        <p:pic>
          <p:nvPicPr>
            <p:cNvPr id="4" name="Google Shape;247;p20">
              <a:extLst>
                <a:ext uri="{FF2B5EF4-FFF2-40B4-BE49-F238E27FC236}">
                  <a16:creationId xmlns:a16="http://schemas.microsoft.com/office/drawing/2014/main" id="{F8A3A29B-84C5-4A5F-A400-81648120137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49478"/>
            <a:stretch/>
          </p:blipFill>
          <p:spPr>
            <a:xfrm>
              <a:off x="1659176" y="3431154"/>
              <a:ext cx="2771795" cy="3179508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pic>
          <p:nvPicPr>
            <p:cNvPr id="5" name="Google Shape;248;p20">
              <a:extLst>
                <a:ext uri="{FF2B5EF4-FFF2-40B4-BE49-F238E27FC236}">
                  <a16:creationId xmlns:a16="http://schemas.microsoft.com/office/drawing/2014/main" id="{483F1DF2-9DF0-4A55-91D7-56E68FC542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45882"/>
            <a:stretch/>
          </p:blipFill>
          <p:spPr>
            <a:xfrm>
              <a:off x="429694" y="1630226"/>
              <a:ext cx="5230760" cy="1595945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sp>
          <p:nvSpPr>
            <p:cNvPr id="6" name="Google Shape;249;p20">
              <a:extLst>
                <a:ext uri="{FF2B5EF4-FFF2-40B4-BE49-F238E27FC236}">
                  <a16:creationId xmlns:a16="http://schemas.microsoft.com/office/drawing/2014/main" id="{D8CD8605-0FFD-49DC-82AC-283D059F63B9}"/>
                </a:ext>
              </a:extLst>
            </p:cNvPr>
            <p:cNvSpPr txBox="1"/>
            <p:nvPr/>
          </p:nvSpPr>
          <p:spPr>
            <a:xfrm>
              <a:off x="2365175" y="3930555"/>
              <a:ext cx="8154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HOT</a:t>
              </a:r>
              <a:endParaRPr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50;p20">
              <a:extLst>
                <a:ext uri="{FF2B5EF4-FFF2-40B4-BE49-F238E27FC236}">
                  <a16:creationId xmlns:a16="http://schemas.microsoft.com/office/drawing/2014/main" id="{3903507D-646C-4DDA-9C58-2EF7899ACCBC}"/>
                </a:ext>
              </a:extLst>
            </p:cNvPr>
            <p:cNvSpPr txBox="1"/>
            <p:nvPr/>
          </p:nvSpPr>
          <p:spPr>
            <a:xfrm>
              <a:off x="3045073" y="5870812"/>
              <a:ext cx="8154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COLD</a:t>
              </a:r>
              <a:endParaRPr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Google Shape;252;p20">
            <a:extLst>
              <a:ext uri="{FF2B5EF4-FFF2-40B4-BE49-F238E27FC236}">
                <a16:creationId xmlns:a16="http://schemas.microsoft.com/office/drawing/2014/main" id="{9CFCE280-6E86-4581-9C8F-08E0953D88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1294"/>
          <a:stretch/>
        </p:blipFill>
        <p:spPr>
          <a:xfrm>
            <a:off x="13404617" y="1199451"/>
            <a:ext cx="5159445" cy="15486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0" name="Google Shape;253;p20">
            <a:extLst>
              <a:ext uri="{FF2B5EF4-FFF2-40B4-BE49-F238E27FC236}">
                <a16:creationId xmlns:a16="http://schemas.microsoft.com/office/drawing/2014/main" id="{5F454529-FA48-4122-A47D-987A83613A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452"/>
          <a:stretch/>
        </p:blipFill>
        <p:spPr>
          <a:xfrm>
            <a:off x="14778229" y="2963723"/>
            <a:ext cx="2675599" cy="317950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" name="Google Shape;254;p20">
            <a:extLst>
              <a:ext uri="{FF2B5EF4-FFF2-40B4-BE49-F238E27FC236}">
                <a16:creationId xmlns:a16="http://schemas.microsoft.com/office/drawing/2014/main" id="{6FC37755-796F-49E6-8883-5EBCF16B83D2}"/>
              </a:ext>
            </a:extLst>
          </p:cNvPr>
          <p:cNvSpPr/>
          <p:nvPr/>
        </p:nvSpPr>
        <p:spPr>
          <a:xfrm>
            <a:off x="16697025" y="4049978"/>
            <a:ext cx="184337" cy="177421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255;p20">
            <a:extLst>
              <a:ext uri="{FF2B5EF4-FFF2-40B4-BE49-F238E27FC236}">
                <a16:creationId xmlns:a16="http://schemas.microsoft.com/office/drawing/2014/main" id="{DF3D7201-2D91-468F-A83D-A252D571DBAA}"/>
              </a:ext>
            </a:extLst>
          </p:cNvPr>
          <p:cNvCxnSpPr/>
          <p:nvPr/>
        </p:nvCxnSpPr>
        <p:spPr>
          <a:xfrm>
            <a:off x="16867533" y="4201416"/>
            <a:ext cx="724844" cy="39447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256;p20">
            <a:extLst>
              <a:ext uri="{FF2B5EF4-FFF2-40B4-BE49-F238E27FC236}">
                <a16:creationId xmlns:a16="http://schemas.microsoft.com/office/drawing/2014/main" id="{50E7ADC8-546E-4B4C-8F36-A062DBA6EC02}"/>
              </a:ext>
            </a:extLst>
          </p:cNvPr>
          <p:cNvSpPr txBox="1"/>
          <p:nvPr/>
        </p:nvSpPr>
        <p:spPr>
          <a:xfrm>
            <a:off x="17579210" y="4595886"/>
            <a:ext cx="1385387" cy="646331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Temperature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raphic 133">
            <a:extLst>
              <a:ext uri="{FF2B5EF4-FFF2-40B4-BE49-F238E27FC236}">
                <a16:creationId xmlns:a16="http://schemas.microsoft.com/office/drawing/2014/main" id="{FA728B43-5ADB-44EC-874F-576B5DCE5BE1}"/>
              </a:ext>
            </a:extLst>
          </p:cNvPr>
          <p:cNvGrpSpPr/>
          <p:nvPr/>
        </p:nvGrpSpPr>
        <p:grpSpPr>
          <a:xfrm>
            <a:off x="13404617" y="-161964"/>
            <a:ext cx="915902" cy="916264"/>
            <a:chOff x="10523166" y="-2384391"/>
            <a:chExt cx="2408872" cy="2409825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D6919D6-56E9-44BA-AEB1-0C0098F81CDD}"/>
                </a:ext>
              </a:extLst>
            </p:cNvPr>
            <p:cNvSpPr/>
            <p:nvPr/>
          </p:nvSpPr>
          <p:spPr>
            <a:xfrm>
              <a:off x="10523166" y="-2384391"/>
              <a:ext cx="2408872" cy="2409825"/>
            </a:xfrm>
            <a:custGeom>
              <a:avLst/>
              <a:gdLst>
                <a:gd name="connsiteX0" fmla="*/ 2142173 w 2408872"/>
                <a:gd name="connsiteY0" fmla="*/ 447675 h 2409825"/>
                <a:gd name="connsiteX1" fmla="*/ 2056448 w 2408872"/>
                <a:gd name="connsiteY1" fmla="*/ 353378 h 2409825"/>
                <a:gd name="connsiteX2" fmla="*/ 1203960 w 2408872"/>
                <a:gd name="connsiteY2" fmla="*/ 0 h 2409825"/>
                <a:gd name="connsiteX3" fmla="*/ 352425 w 2408872"/>
                <a:gd name="connsiteY3" fmla="*/ 353378 h 2409825"/>
                <a:gd name="connsiteX4" fmla="*/ 0 w 2408872"/>
                <a:gd name="connsiteY4" fmla="*/ 1204913 h 2409825"/>
                <a:gd name="connsiteX5" fmla="*/ 352425 w 2408872"/>
                <a:gd name="connsiteY5" fmla="*/ 2057400 h 2409825"/>
                <a:gd name="connsiteX6" fmla="*/ 439103 w 2408872"/>
                <a:gd name="connsiteY6" fmla="*/ 2136458 h 2409825"/>
                <a:gd name="connsiteX7" fmla="*/ 1203960 w 2408872"/>
                <a:gd name="connsiteY7" fmla="*/ 2409825 h 2409825"/>
                <a:gd name="connsiteX8" fmla="*/ 2056448 w 2408872"/>
                <a:gd name="connsiteY8" fmla="*/ 2057400 h 2409825"/>
                <a:gd name="connsiteX9" fmla="*/ 2408873 w 2408872"/>
                <a:gd name="connsiteY9" fmla="*/ 1204913 h 2409825"/>
                <a:gd name="connsiteX10" fmla="*/ 2142173 w 2408872"/>
                <a:gd name="connsiteY10" fmla="*/ 447675 h 240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872" h="2409825">
                  <a:moveTo>
                    <a:pt x="2142173" y="447675"/>
                  </a:moveTo>
                  <a:cubicBezTo>
                    <a:pt x="2115503" y="415290"/>
                    <a:pt x="2085975" y="383858"/>
                    <a:pt x="2056448" y="353378"/>
                  </a:cubicBezTo>
                  <a:cubicBezTo>
                    <a:pt x="1821180" y="117158"/>
                    <a:pt x="1537335" y="0"/>
                    <a:pt x="1203960" y="0"/>
                  </a:cubicBezTo>
                  <a:cubicBezTo>
                    <a:pt x="871538" y="0"/>
                    <a:pt x="587693" y="117158"/>
                    <a:pt x="352425" y="353378"/>
                  </a:cubicBezTo>
                  <a:cubicBezTo>
                    <a:pt x="117158" y="588645"/>
                    <a:pt x="0" y="872490"/>
                    <a:pt x="0" y="1204913"/>
                  </a:cubicBezTo>
                  <a:cubicBezTo>
                    <a:pt x="0" y="1537335"/>
                    <a:pt x="117158" y="1822132"/>
                    <a:pt x="352425" y="2057400"/>
                  </a:cubicBezTo>
                  <a:cubicBezTo>
                    <a:pt x="381000" y="2085975"/>
                    <a:pt x="409575" y="2111693"/>
                    <a:pt x="439103" y="2136458"/>
                  </a:cubicBezTo>
                  <a:cubicBezTo>
                    <a:pt x="656273" y="2318385"/>
                    <a:pt x="911543" y="2409825"/>
                    <a:pt x="1203960" y="2409825"/>
                  </a:cubicBezTo>
                  <a:cubicBezTo>
                    <a:pt x="1537335" y="2409825"/>
                    <a:pt x="1821180" y="2291715"/>
                    <a:pt x="2056448" y="2057400"/>
                  </a:cubicBezTo>
                  <a:cubicBezTo>
                    <a:pt x="2291715" y="1822132"/>
                    <a:pt x="2408873" y="1538288"/>
                    <a:pt x="2408873" y="1204913"/>
                  </a:cubicBezTo>
                  <a:cubicBezTo>
                    <a:pt x="2408873" y="915353"/>
                    <a:pt x="2320290" y="662940"/>
                    <a:pt x="2142173" y="447675"/>
                  </a:cubicBezTo>
                  <a:close/>
                </a:path>
              </a:pathLst>
            </a:custGeom>
            <a:solidFill>
              <a:schemeClr val="accent3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" name="Graphic 133">
              <a:extLst>
                <a:ext uri="{FF2B5EF4-FFF2-40B4-BE49-F238E27FC236}">
                  <a16:creationId xmlns:a16="http://schemas.microsoft.com/office/drawing/2014/main" id="{FA728B43-5ADB-44EC-874F-576B5DCE5BE1}"/>
                </a:ext>
              </a:extLst>
            </p:cNvPr>
            <p:cNvGrpSpPr/>
            <p:nvPr/>
          </p:nvGrpSpPr>
          <p:grpSpPr>
            <a:xfrm>
              <a:off x="10676519" y="-1838132"/>
              <a:ext cx="840784" cy="841333"/>
              <a:chOff x="10676519" y="-1838132"/>
              <a:chExt cx="840784" cy="841333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9496C74-CCA3-4F2F-81E7-88ACE2C6EF79}"/>
                  </a:ext>
                </a:extLst>
              </p:cNvPr>
              <p:cNvSpPr/>
              <p:nvPr/>
            </p:nvSpPr>
            <p:spPr>
              <a:xfrm>
                <a:off x="11051055" y="-1838132"/>
                <a:ext cx="92261" cy="177932"/>
              </a:xfrm>
              <a:custGeom>
                <a:avLst/>
                <a:gdLst>
                  <a:gd name="connsiteX0" fmla="*/ -168 w 92261"/>
                  <a:gd name="connsiteY0" fmla="*/ 178031 h 177932"/>
                  <a:gd name="connsiteX1" fmla="*/ 45963 w 92261"/>
                  <a:gd name="connsiteY1" fmla="*/ 173638 h 177932"/>
                  <a:gd name="connsiteX2" fmla="*/ 92094 w 92261"/>
                  <a:gd name="connsiteY2" fmla="*/ 178031 h 177932"/>
                  <a:gd name="connsiteX3" fmla="*/ 45963 w 92261"/>
                  <a:gd name="connsiteY3" fmla="*/ 99 h 177932"/>
                  <a:gd name="connsiteX4" fmla="*/ -168 w 92261"/>
                  <a:gd name="connsiteY4" fmla="*/ 178031 h 1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61" h="177932">
                    <a:moveTo>
                      <a:pt x="-168" y="178031"/>
                    </a:moveTo>
                    <a:cubicBezTo>
                      <a:pt x="14660" y="175285"/>
                      <a:pt x="30037" y="173638"/>
                      <a:pt x="45963" y="173638"/>
                    </a:cubicBezTo>
                    <a:cubicBezTo>
                      <a:pt x="61889" y="173638"/>
                      <a:pt x="77266" y="175285"/>
                      <a:pt x="92094" y="178031"/>
                    </a:cubicBezTo>
                    <a:lnTo>
                      <a:pt x="45963" y="99"/>
                    </a:lnTo>
                    <a:lnTo>
                      <a:pt x="-168" y="178031"/>
                    </a:lnTo>
                    <a:close/>
                  </a:path>
                </a:pathLst>
              </a:custGeom>
              <a:solidFill>
                <a:srgbClr val="FEBF29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63BD4AC-5A85-4087-805A-3434117EEBDC}"/>
                  </a:ext>
                </a:extLst>
              </p:cNvPr>
              <p:cNvSpPr/>
              <p:nvPr/>
            </p:nvSpPr>
            <p:spPr>
              <a:xfrm>
                <a:off x="10886852" y="-1782117"/>
                <a:ext cx="128506" cy="177383"/>
              </a:xfrm>
              <a:custGeom>
                <a:avLst/>
                <a:gdLst>
                  <a:gd name="connsiteX0" fmla="*/ 48720 w 128506"/>
                  <a:gd name="connsiteY0" fmla="*/ 177478 h 177383"/>
                  <a:gd name="connsiteX1" fmla="*/ 86613 w 128506"/>
                  <a:gd name="connsiteY1" fmla="*/ 150568 h 177383"/>
                  <a:gd name="connsiteX2" fmla="*/ 128350 w 128506"/>
                  <a:gd name="connsiteY2" fmla="*/ 131347 h 177383"/>
                  <a:gd name="connsiteX3" fmla="*/ -156 w 128506"/>
                  <a:gd name="connsiteY3" fmla="*/ 95 h 177383"/>
                  <a:gd name="connsiteX4" fmla="*/ 48720 w 128506"/>
                  <a:gd name="connsiteY4" fmla="*/ 177478 h 177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06" h="177383">
                    <a:moveTo>
                      <a:pt x="48720" y="177478"/>
                    </a:moveTo>
                    <a:cubicBezTo>
                      <a:pt x="60802" y="167044"/>
                      <a:pt x="73433" y="158257"/>
                      <a:pt x="86613" y="150568"/>
                    </a:cubicBezTo>
                    <a:cubicBezTo>
                      <a:pt x="99793" y="142880"/>
                      <a:pt x="114072" y="136290"/>
                      <a:pt x="128350" y="131347"/>
                    </a:cubicBezTo>
                    <a:lnTo>
                      <a:pt x="-156" y="95"/>
                    </a:lnTo>
                    <a:lnTo>
                      <a:pt x="48720" y="177478"/>
                    </a:lnTo>
                    <a:close/>
                  </a:path>
                </a:pathLst>
              </a:custGeom>
              <a:solidFill>
                <a:srgbClr val="FEBF29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DBA74E60-4DDE-4779-B3CB-E1B4D5551A37}"/>
                  </a:ext>
                </a:extLst>
              </p:cNvPr>
              <p:cNvSpPr/>
              <p:nvPr/>
            </p:nvSpPr>
            <p:spPr>
              <a:xfrm>
                <a:off x="10733084" y="-1628348"/>
                <a:ext cx="176833" cy="129055"/>
              </a:xfrm>
              <a:custGeom>
                <a:avLst/>
                <a:gdLst>
                  <a:gd name="connsiteX0" fmla="*/ 130557 w 176833"/>
                  <a:gd name="connsiteY0" fmla="*/ 129141 h 129055"/>
                  <a:gd name="connsiteX1" fmla="*/ 149778 w 176833"/>
                  <a:gd name="connsiteY1" fmla="*/ 87403 h 129055"/>
                  <a:gd name="connsiteX2" fmla="*/ 176687 w 176833"/>
                  <a:gd name="connsiteY2" fmla="*/ 49510 h 129055"/>
                  <a:gd name="connsiteX3" fmla="*/ -146 w 176833"/>
                  <a:gd name="connsiteY3" fmla="*/ 85 h 129055"/>
                  <a:gd name="connsiteX4" fmla="*/ 130557 w 176833"/>
                  <a:gd name="connsiteY4" fmla="*/ 129141 h 12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33" h="129055">
                    <a:moveTo>
                      <a:pt x="130557" y="129141"/>
                    </a:moveTo>
                    <a:cubicBezTo>
                      <a:pt x="135499" y="114313"/>
                      <a:pt x="142090" y="100584"/>
                      <a:pt x="149778" y="87403"/>
                    </a:cubicBezTo>
                    <a:cubicBezTo>
                      <a:pt x="157466" y="74223"/>
                      <a:pt x="166253" y="61592"/>
                      <a:pt x="176687" y="49510"/>
                    </a:cubicBezTo>
                    <a:lnTo>
                      <a:pt x="-146" y="85"/>
                    </a:lnTo>
                    <a:lnTo>
                      <a:pt x="130557" y="129141"/>
                    </a:lnTo>
                    <a:close/>
                  </a:path>
                </a:pathLst>
              </a:custGeom>
              <a:solidFill>
                <a:srgbClr val="FEBF29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D1CFBAF-7A91-40C4-B437-0CD6E5ECD56C}"/>
                  </a:ext>
                </a:extLst>
              </p:cNvPr>
              <p:cNvSpPr/>
              <p:nvPr/>
            </p:nvSpPr>
            <p:spPr>
              <a:xfrm>
                <a:off x="10676519" y="-1464145"/>
                <a:ext cx="177383" cy="92261"/>
              </a:xfrm>
              <a:custGeom>
                <a:avLst/>
                <a:gdLst>
                  <a:gd name="connsiteX0" fmla="*/ 177241 w 177383"/>
                  <a:gd name="connsiteY0" fmla="*/ 92335 h 92261"/>
                  <a:gd name="connsiteX1" fmla="*/ 172848 w 177383"/>
                  <a:gd name="connsiteY1" fmla="*/ 46204 h 92261"/>
                  <a:gd name="connsiteX2" fmla="*/ 177241 w 177383"/>
                  <a:gd name="connsiteY2" fmla="*/ 74 h 92261"/>
                  <a:gd name="connsiteX3" fmla="*/ -142 w 177383"/>
                  <a:gd name="connsiteY3" fmla="*/ 46204 h 92261"/>
                  <a:gd name="connsiteX4" fmla="*/ 177241 w 177383"/>
                  <a:gd name="connsiteY4" fmla="*/ 92335 h 92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383" h="92261">
                    <a:moveTo>
                      <a:pt x="177241" y="92335"/>
                    </a:moveTo>
                    <a:cubicBezTo>
                      <a:pt x="174495" y="77507"/>
                      <a:pt x="172848" y="62130"/>
                      <a:pt x="172848" y="46204"/>
                    </a:cubicBezTo>
                    <a:cubicBezTo>
                      <a:pt x="172848" y="30278"/>
                      <a:pt x="174495" y="14901"/>
                      <a:pt x="177241" y="74"/>
                    </a:cubicBezTo>
                    <a:lnTo>
                      <a:pt x="-142" y="46204"/>
                    </a:lnTo>
                    <a:lnTo>
                      <a:pt x="177241" y="92335"/>
                    </a:lnTo>
                    <a:close/>
                  </a:path>
                </a:pathLst>
              </a:custGeom>
              <a:solidFill>
                <a:srgbClr val="FEBF29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DC8FB7C-32EE-40E9-B0CA-EA0ACBA93EEC}"/>
                  </a:ext>
                </a:extLst>
              </p:cNvPr>
              <p:cNvSpPr/>
              <p:nvPr/>
            </p:nvSpPr>
            <p:spPr>
              <a:xfrm>
                <a:off x="10732535" y="-1336188"/>
                <a:ext cx="176833" cy="128506"/>
              </a:xfrm>
              <a:custGeom>
                <a:avLst/>
                <a:gdLst>
                  <a:gd name="connsiteX0" fmla="*/ 176688 w 176833"/>
                  <a:gd name="connsiteY0" fmla="*/ 79692 h 128506"/>
                  <a:gd name="connsiteX1" fmla="*/ 149778 w 176833"/>
                  <a:gd name="connsiteY1" fmla="*/ 42349 h 128506"/>
                  <a:gd name="connsiteX2" fmla="*/ 130557 w 176833"/>
                  <a:gd name="connsiteY2" fmla="*/ 62 h 128506"/>
                  <a:gd name="connsiteX3" fmla="*/ -146 w 176833"/>
                  <a:gd name="connsiteY3" fmla="*/ 128569 h 128506"/>
                  <a:gd name="connsiteX4" fmla="*/ 176688 w 176833"/>
                  <a:gd name="connsiteY4" fmla="*/ 79692 h 12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33" h="128506">
                    <a:moveTo>
                      <a:pt x="176688" y="79692"/>
                    </a:moveTo>
                    <a:cubicBezTo>
                      <a:pt x="166253" y="67061"/>
                      <a:pt x="156917" y="54980"/>
                      <a:pt x="149778" y="42349"/>
                    </a:cubicBezTo>
                    <a:cubicBezTo>
                      <a:pt x="142090" y="29168"/>
                      <a:pt x="135500" y="15439"/>
                      <a:pt x="130557" y="62"/>
                    </a:cubicBezTo>
                    <a:lnTo>
                      <a:pt x="-146" y="128569"/>
                    </a:lnTo>
                    <a:lnTo>
                      <a:pt x="176688" y="79692"/>
                    </a:lnTo>
                    <a:close/>
                  </a:path>
                </a:pathLst>
              </a:custGeom>
              <a:solidFill>
                <a:srgbClr val="FEBF29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4B3614F-B569-4CD8-9E21-790BA109102C}"/>
                  </a:ext>
                </a:extLst>
              </p:cNvPr>
              <p:cNvSpPr/>
              <p:nvPr/>
            </p:nvSpPr>
            <p:spPr>
              <a:xfrm>
                <a:off x="10886303" y="-1230197"/>
                <a:ext cx="129055" cy="176833"/>
              </a:xfrm>
              <a:custGeom>
                <a:avLst/>
                <a:gdLst>
                  <a:gd name="connsiteX0" fmla="*/ 86613 w 129055"/>
                  <a:gd name="connsiteY0" fmla="*/ 26413 h 176833"/>
                  <a:gd name="connsiteX1" fmla="*/ 49269 w 129055"/>
                  <a:gd name="connsiteY1" fmla="*/ 52 h 176833"/>
                  <a:gd name="connsiteX2" fmla="*/ -156 w 129055"/>
                  <a:gd name="connsiteY2" fmla="*/ 176886 h 176833"/>
                  <a:gd name="connsiteX3" fmla="*/ 128900 w 129055"/>
                  <a:gd name="connsiteY3" fmla="*/ 46183 h 176833"/>
                  <a:gd name="connsiteX4" fmla="*/ 86613 w 129055"/>
                  <a:gd name="connsiteY4" fmla="*/ 26413 h 17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55" h="176833">
                    <a:moveTo>
                      <a:pt x="86613" y="26413"/>
                    </a:moveTo>
                    <a:cubicBezTo>
                      <a:pt x="72884" y="18724"/>
                      <a:pt x="60802" y="9388"/>
                      <a:pt x="49269" y="52"/>
                    </a:cubicBezTo>
                    <a:lnTo>
                      <a:pt x="-156" y="176886"/>
                    </a:lnTo>
                    <a:lnTo>
                      <a:pt x="128900" y="46183"/>
                    </a:lnTo>
                    <a:cubicBezTo>
                      <a:pt x="115170" y="40691"/>
                      <a:pt x="100892" y="34650"/>
                      <a:pt x="86613" y="26413"/>
                    </a:cubicBezTo>
                    <a:close/>
                  </a:path>
                </a:pathLst>
              </a:custGeom>
              <a:solidFill>
                <a:srgbClr val="F99E4B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C35899A-035B-401C-B0DE-10490E81DF1D}"/>
                  </a:ext>
                </a:extLst>
              </p:cNvPr>
              <p:cNvSpPr/>
              <p:nvPr/>
            </p:nvSpPr>
            <p:spPr>
              <a:xfrm>
                <a:off x="11050506" y="-1174731"/>
                <a:ext cx="92261" cy="177932"/>
              </a:xfrm>
              <a:custGeom>
                <a:avLst/>
                <a:gdLst>
                  <a:gd name="connsiteX0" fmla="*/ 92094 w 92261"/>
                  <a:gd name="connsiteY0" fmla="*/ 48 h 177932"/>
                  <a:gd name="connsiteX1" fmla="*/ 45963 w 92261"/>
                  <a:gd name="connsiteY1" fmla="*/ 4441 h 177932"/>
                  <a:gd name="connsiteX2" fmla="*/ -167 w 92261"/>
                  <a:gd name="connsiteY2" fmla="*/ 48 h 177932"/>
                  <a:gd name="connsiteX3" fmla="*/ 45963 w 92261"/>
                  <a:gd name="connsiteY3" fmla="*/ 177980 h 177932"/>
                  <a:gd name="connsiteX4" fmla="*/ 92094 w 92261"/>
                  <a:gd name="connsiteY4" fmla="*/ 48 h 177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61" h="177932">
                    <a:moveTo>
                      <a:pt x="92094" y="48"/>
                    </a:moveTo>
                    <a:cubicBezTo>
                      <a:pt x="76168" y="2794"/>
                      <a:pt x="60791" y="4441"/>
                      <a:pt x="45963" y="4441"/>
                    </a:cubicBezTo>
                    <a:cubicBezTo>
                      <a:pt x="31135" y="4441"/>
                      <a:pt x="15759" y="2794"/>
                      <a:pt x="-167" y="48"/>
                    </a:cubicBezTo>
                    <a:lnTo>
                      <a:pt x="45963" y="177980"/>
                    </a:lnTo>
                    <a:lnTo>
                      <a:pt x="92094" y="48"/>
                    </a:lnTo>
                    <a:close/>
                  </a:path>
                </a:pathLst>
              </a:custGeom>
              <a:solidFill>
                <a:srgbClr val="F99E4B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867F8BC-6B3F-4284-8FE3-F26A7841BFCE}"/>
                  </a:ext>
                </a:extLst>
              </p:cNvPr>
              <p:cNvSpPr/>
              <p:nvPr/>
            </p:nvSpPr>
            <p:spPr>
              <a:xfrm>
                <a:off x="11178464" y="-1230197"/>
                <a:ext cx="128506" cy="176833"/>
              </a:xfrm>
              <a:custGeom>
                <a:avLst/>
                <a:gdLst>
                  <a:gd name="connsiteX0" fmla="*/ 128328 w 128506"/>
                  <a:gd name="connsiteY0" fmla="*/ 176886 h 176833"/>
                  <a:gd name="connsiteX1" fmla="*/ 79451 w 128506"/>
                  <a:gd name="connsiteY1" fmla="*/ 52 h 176833"/>
                  <a:gd name="connsiteX2" fmla="*/ 41558 w 128506"/>
                  <a:gd name="connsiteY2" fmla="*/ 26413 h 176833"/>
                  <a:gd name="connsiteX3" fmla="*/ -179 w 128506"/>
                  <a:gd name="connsiteY3" fmla="*/ 45634 h 176833"/>
                  <a:gd name="connsiteX4" fmla="*/ 128328 w 128506"/>
                  <a:gd name="connsiteY4" fmla="*/ 176886 h 17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06" h="176833">
                    <a:moveTo>
                      <a:pt x="128328" y="176886"/>
                    </a:moveTo>
                    <a:lnTo>
                      <a:pt x="79451" y="52"/>
                    </a:lnTo>
                    <a:cubicBezTo>
                      <a:pt x="67919" y="9937"/>
                      <a:pt x="55288" y="18724"/>
                      <a:pt x="41558" y="26413"/>
                    </a:cubicBezTo>
                    <a:cubicBezTo>
                      <a:pt x="27280" y="34650"/>
                      <a:pt x="13551" y="40691"/>
                      <a:pt x="-179" y="45634"/>
                    </a:cubicBezTo>
                    <a:lnTo>
                      <a:pt x="128328" y="176886"/>
                    </a:lnTo>
                    <a:close/>
                  </a:path>
                </a:pathLst>
              </a:custGeom>
              <a:solidFill>
                <a:srgbClr val="F99E4B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0C7936-DD35-4C92-B149-0F276B37C3C6}"/>
                  </a:ext>
                </a:extLst>
              </p:cNvPr>
              <p:cNvSpPr/>
              <p:nvPr/>
            </p:nvSpPr>
            <p:spPr>
              <a:xfrm>
                <a:off x="11283905" y="-1335639"/>
                <a:ext cx="176833" cy="129055"/>
              </a:xfrm>
              <a:custGeom>
                <a:avLst/>
                <a:gdLst>
                  <a:gd name="connsiteX0" fmla="*/ 45942 w 176833"/>
                  <a:gd name="connsiteY0" fmla="*/ 62 h 129055"/>
                  <a:gd name="connsiteX1" fmla="*/ 26721 w 176833"/>
                  <a:gd name="connsiteY1" fmla="*/ 42349 h 129055"/>
                  <a:gd name="connsiteX2" fmla="*/ -189 w 176833"/>
                  <a:gd name="connsiteY2" fmla="*/ 80242 h 129055"/>
                  <a:gd name="connsiteX3" fmla="*/ 176645 w 176833"/>
                  <a:gd name="connsiteY3" fmla="*/ 129118 h 129055"/>
                  <a:gd name="connsiteX4" fmla="*/ 45942 w 176833"/>
                  <a:gd name="connsiteY4" fmla="*/ 62 h 12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33" h="129055">
                    <a:moveTo>
                      <a:pt x="45942" y="62"/>
                    </a:moveTo>
                    <a:cubicBezTo>
                      <a:pt x="40999" y="14890"/>
                      <a:pt x="34409" y="28619"/>
                      <a:pt x="26721" y="42349"/>
                    </a:cubicBezTo>
                    <a:cubicBezTo>
                      <a:pt x="18483" y="56627"/>
                      <a:pt x="9696" y="68709"/>
                      <a:pt x="-189" y="80242"/>
                    </a:cubicBezTo>
                    <a:lnTo>
                      <a:pt x="176645" y="129118"/>
                    </a:lnTo>
                    <a:lnTo>
                      <a:pt x="45942" y="62"/>
                    </a:lnTo>
                    <a:close/>
                  </a:path>
                </a:pathLst>
              </a:custGeom>
              <a:solidFill>
                <a:srgbClr val="F99E4B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E20A9BD8-B5D1-4F47-906A-CF7E4E0E6A49}"/>
                  </a:ext>
                </a:extLst>
              </p:cNvPr>
              <p:cNvSpPr/>
              <p:nvPr/>
            </p:nvSpPr>
            <p:spPr>
              <a:xfrm>
                <a:off x="11339371" y="-1463596"/>
                <a:ext cx="177932" cy="92261"/>
              </a:xfrm>
              <a:custGeom>
                <a:avLst/>
                <a:gdLst>
                  <a:gd name="connsiteX0" fmla="*/ 4200 w 177932"/>
                  <a:gd name="connsiteY0" fmla="*/ 46204 h 92261"/>
                  <a:gd name="connsiteX1" fmla="*/ -193 w 177932"/>
                  <a:gd name="connsiteY1" fmla="*/ 92335 h 92261"/>
                  <a:gd name="connsiteX2" fmla="*/ 177739 w 177932"/>
                  <a:gd name="connsiteY2" fmla="*/ 46204 h 92261"/>
                  <a:gd name="connsiteX3" fmla="*/ -193 w 177932"/>
                  <a:gd name="connsiteY3" fmla="*/ 74 h 92261"/>
                  <a:gd name="connsiteX4" fmla="*/ 4200 w 177932"/>
                  <a:gd name="connsiteY4" fmla="*/ 46204 h 92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932" h="92261">
                    <a:moveTo>
                      <a:pt x="4200" y="46204"/>
                    </a:moveTo>
                    <a:cubicBezTo>
                      <a:pt x="4200" y="61032"/>
                      <a:pt x="2553" y="76409"/>
                      <a:pt x="-193" y="92335"/>
                    </a:cubicBezTo>
                    <a:lnTo>
                      <a:pt x="177739" y="46204"/>
                    </a:lnTo>
                    <a:lnTo>
                      <a:pt x="-193" y="74"/>
                    </a:lnTo>
                    <a:cubicBezTo>
                      <a:pt x="2553" y="16000"/>
                      <a:pt x="4200" y="31376"/>
                      <a:pt x="4200" y="46204"/>
                    </a:cubicBezTo>
                    <a:close/>
                  </a:path>
                </a:pathLst>
              </a:custGeom>
              <a:solidFill>
                <a:srgbClr val="F99E4B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4495679-8AA5-4779-A7DD-5E5E951973B4}"/>
                  </a:ext>
                </a:extLst>
              </p:cNvPr>
              <p:cNvSpPr/>
              <p:nvPr/>
            </p:nvSpPr>
            <p:spPr>
              <a:xfrm>
                <a:off x="11284454" y="-1626700"/>
                <a:ext cx="176833" cy="128506"/>
              </a:xfrm>
              <a:custGeom>
                <a:avLst/>
                <a:gdLst>
                  <a:gd name="connsiteX0" fmla="*/ -189 w 176833"/>
                  <a:gd name="connsiteY0" fmla="*/ 48412 h 128506"/>
                  <a:gd name="connsiteX1" fmla="*/ 26171 w 176833"/>
                  <a:gd name="connsiteY1" fmla="*/ 86305 h 128506"/>
                  <a:gd name="connsiteX2" fmla="*/ 45393 w 176833"/>
                  <a:gd name="connsiteY2" fmla="*/ 128591 h 128506"/>
                  <a:gd name="connsiteX3" fmla="*/ 176645 w 176833"/>
                  <a:gd name="connsiteY3" fmla="*/ 85 h 128506"/>
                  <a:gd name="connsiteX4" fmla="*/ -189 w 176833"/>
                  <a:gd name="connsiteY4" fmla="*/ 48412 h 128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33" h="128506">
                    <a:moveTo>
                      <a:pt x="-189" y="48412"/>
                    </a:moveTo>
                    <a:cubicBezTo>
                      <a:pt x="9147" y="59395"/>
                      <a:pt x="17934" y="72026"/>
                      <a:pt x="26171" y="86305"/>
                    </a:cubicBezTo>
                    <a:cubicBezTo>
                      <a:pt x="33860" y="99485"/>
                      <a:pt x="40450" y="113764"/>
                      <a:pt x="45393" y="128591"/>
                    </a:cubicBezTo>
                    <a:lnTo>
                      <a:pt x="176645" y="85"/>
                    </a:lnTo>
                    <a:lnTo>
                      <a:pt x="-189" y="48412"/>
                    </a:lnTo>
                    <a:close/>
                  </a:path>
                </a:pathLst>
              </a:custGeom>
              <a:solidFill>
                <a:srgbClr val="F99E4B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3F5CFDA3-76A8-4F7B-8A71-A28F9E674DC2}"/>
                  </a:ext>
                </a:extLst>
              </p:cNvPr>
              <p:cNvSpPr/>
              <p:nvPr/>
            </p:nvSpPr>
            <p:spPr>
              <a:xfrm>
                <a:off x="11177914" y="-1781567"/>
                <a:ext cx="129055" cy="176833"/>
              </a:xfrm>
              <a:custGeom>
                <a:avLst/>
                <a:gdLst>
                  <a:gd name="connsiteX0" fmla="*/ 80001 w 129055"/>
                  <a:gd name="connsiteY0" fmla="*/ 176929 h 176833"/>
                  <a:gd name="connsiteX1" fmla="*/ 128877 w 129055"/>
                  <a:gd name="connsiteY1" fmla="*/ 95 h 176833"/>
                  <a:gd name="connsiteX2" fmla="*/ -179 w 129055"/>
                  <a:gd name="connsiteY2" fmla="*/ 131347 h 176833"/>
                  <a:gd name="connsiteX3" fmla="*/ 41558 w 129055"/>
                  <a:gd name="connsiteY3" fmla="*/ 150568 h 176833"/>
                  <a:gd name="connsiteX4" fmla="*/ 80001 w 129055"/>
                  <a:gd name="connsiteY4" fmla="*/ 176929 h 17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055" h="176833">
                    <a:moveTo>
                      <a:pt x="80001" y="176929"/>
                    </a:moveTo>
                    <a:lnTo>
                      <a:pt x="128877" y="95"/>
                    </a:lnTo>
                    <a:lnTo>
                      <a:pt x="-179" y="131347"/>
                    </a:lnTo>
                    <a:cubicBezTo>
                      <a:pt x="14649" y="136290"/>
                      <a:pt x="28378" y="142880"/>
                      <a:pt x="41558" y="150568"/>
                    </a:cubicBezTo>
                    <a:cubicBezTo>
                      <a:pt x="55288" y="157708"/>
                      <a:pt x="67370" y="166494"/>
                      <a:pt x="80001" y="176929"/>
                    </a:cubicBezTo>
                    <a:close/>
                  </a:path>
                </a:pathLst>
              </a:custGeom>
              <a:solidFill>
                <a:srgbClr val="F99E4B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3BAE2E2-B116-462E-A0A9-58EA8E3E56B5}"/>
                  </a:ext>
                </a:extLst>
              </p:cNvPr>
              <p:cNvSpPr/>
              <p:nvPr/>
            </p:nvSpPr>
            <p:spPr>
              <a:xfrm>
                <a:off x="10875869" y="-1637684"/>
                <a:ext cx="442084" cy="441535"/>
              </a:xfrm>
              <a:custGeom>
                <a:avLst/>
                <a:gdLst>
                  <a:gd name="connsiteX0" fmla="*/ 377115 w 442084"/>
                  <a:gd name="connsiteY0" fmla="*/ 376806 h 441535"/>
                  <a:gd name="connsiteX1" fmla="*/ 441917 w 442084"/>
                  <a:gd name="connsiteY1" fmla="*/ 220841 h 441535"/>
                  <a:gd name="connsiteX2" fmla="*/ 377115 w 442084"/>
                  <a:gd name="connsiteY2" fmla="*/ 64876 h 441535"/>
                  <a:gd name="connsiteX3" fmla="*/ 220600 w 442084"/>
                  <a:gd name="connsiteY3" fmla="*/ 73 h 441535"/>
                  <a:gd name="connsiteX4" fmla="*/ 64635 w 442084"/>
                  <a:gd name="connsiteY4" fmla="*/ 64876 h 441535"/>
                  <a:gd name="connsiteX5" fmla="*/ -168 w 442084"/>
                  <a:gd name="connsiteY5" fmla="*/ 220841 h 441535"/>
                  <a:gd name="connsiteX6" fmla="*/ 64635 w 442084"/>
                  <a:gd name="connsiteY6" fmla="*/ 376806 h 441535"/>
                  <a:gd name="connsiteX7" fmla="*/ 220600 w 442084"/>
                  <a:gd name="connsiteY7" fmla="*/ 441609 h 441535"/>
                  <a:gd name="connsiteX8" fmla="*/ 377115 w 442084"/>
                  <a:gd name="connsiteY8" fmla="*/ 376806 h 441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084" h="441535">
                    <a:moveTo>
                      <a:pt x="377115" y="376806"/>
                    </a:moveTo>
                    <a:cubicBezTo>
                      <a:pt x="419950" y="333971"/>
                      <a:pt x="441368" y="281799"/>
                      <a:pt x="441917" y="220841"/>
                    </a:cubicBezTo>
                    <a:cubicBezTo>
                      <a:pt x="441917" y="159883"/>
                      <a:pt x="420499" y="107711"/>
                      <a:pt x="377115" y="64876"/>
                    </a:cubicBezTo>
                    <a:cubicBezTo>
                      <a:pt x="333730" y="22040"/>
                      <a:pt x="281558" y="73"/>
                      <a:pt x="220600" y="73"/>
                    </a:cubicBezTo>
                    <a:cubicBezTo>
                      <a:pt x="159642" y="73"/>
                      <a:pt x="108020" y="21491"/>
                      <a:pt x="64635" y="64876"/>
                    </a:cubicBezTo>
                    <a:cubicBezTo>
                      <a:pt x="21799" y="107711"/>
                      <a:pt x="-168" y="159883"/>
                      <a:pt x="-168" y="220841"/>
                    </a:cubicBezTo>
                    <a:cubicBezTo>
                      <a:pt x="-168" y="281799"/>
                      <a:pt x="21250" y="333971"/>
                      <a:pt x="64635" y="376806"/>
                    </a:cubicBezTo>
                    <a:cubicBezTo>
                      <a:pt x="108020" y="419642"/>
                      <a:pt x="159642" y="441609"/>
                      <a:pt x="220600" y="441609"/>
                    </a:cubicBezTo>
                    <a:cubicBezTo>
                      <a:pt x="282108" y="441609"/>
                      <a:pt x="333730" y="419642"/>
                      <a:pt x="377115" y="376806"/>
                    </a:cubicBezTo>
                    <a:close/>
                  </a:path>
                </a:pathLst>
              </a:custGeom>
              <a:solidFill>
                <a:srgbClr val="FEBF29"/>
              </a:solidFill>
              <a:ln w="5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27DC311-9CB4-4EE6-8AFA-81CC070B6D54}"/>
                </a:ext>
              </a:extLst>
            </p:cNvPr>
            <p:cNvSpPr/>
            <p:nvPr/>
          </p:nvSpPr>
          <p:spPr>
            <a:xfrm>
              <a:off x="10774411" y="-1869965"/>
              <a:ext cx="2014016" cy="1212935"/>
            </a:xfrm>
            <a:custGeom>
              <a:avLst/>
              <a:gdLst>
                <a:gd name="connsiteX0" fmla="*/ 1480169 w 2014016"/>
                <a:gd name="connsiteY0" fmla="*/ 456551 h 1212935"/>
                <a:gd name="connsiteX1" fmla="*/ 1379845 w 2014016"/>
                <a:gd name="connsiteY1" fmla="*/ 470883 h 1212935"/>
                <a:gd name="connsiteX2" fmla="*/ 1200318 w 2014016"/>
                <a:gd name="connsiteY2" fmla="*/ 135968 h 1212935"/>
                <a:gd name="connsiteX3" fmla="*/ 840511 w 2014016"/>
                <a:gd name="connsiteY3" fmla="*/ 191 h 1212935"/>
                <a:gd name="connsiteX4" fmla="*/ 628549 w 2014016"/>
                <a:gd name="connsiteY4" fmla="*/ 43187 h 1212935"/>
                <a:gd name="connsiteX5" fmla="*/ 455057 w 2014016"/>
                <a:gd name="connsiteY5" fmla="*/ 160106 h 1212935"/>
                <a:gd name="connsiteX6" fmla="*/ 338138 w 2014016"/>
                <a:gd name="connsiteY6" fmla="*/ 333598 h 1212935"/>
                <a:gd name="connsiteX7" fmla="*/ 295142 w 2014016"/>
                <a:gd name="connsiteY7" fmla="*/ 545560 h 1212935"/>
                <a:gd name="connsiteX8" fmla="*/ 295142 w 2014016"/>
                <a:gd name="connsiteY8" fmla="*/ 548577 h 1212935"/>
                <a:gd name="connsiteX9" fmla="*/ 85443 w 2014016"/>
                <a:gd name="connsiteY9" fmla="*/ 657198 h 1212935"/>
                <a:gd name="connsiteX10" fmla="*/ 206 w 2014016"/>
                <a:gd name="connsiteY10" fmla="*/ 879720 h 1212935"/>
                <a:gd name="connsiteX11" fmla="*/ 97512 w 2014016"/>
                <a:gd name="connsiteY11" fmla="*/ 1115066 h 1212935"/>
                <a:gd name="connsiteX12" fmla="*/ 254409 w 2014016"/>
                <a:gd name="connsiteY12" fmla="*/ 1204075 h 1212935"/>
                <a:gd name="connsiteX13" fmla="*/ 332858 w 2014016"/>
                <a:gd name="connsiteY13" fmla="*/ 1213127 h 1212935"/>
                <a:gd name="connsiteX14" fmla="*/ 1829416 w 2014016"/>
                <a:gd name="connsiteY14" fmla="*/ 1213127 h 1212935"/>
                <a:gd name="connsiteX15" fmla="*/ 1829416 w 2014016"/>
                <a:gd name="connsiteY15" fmla="*/ 1212373 h 1212935"/>
                <a:gd name="connsiteX16" fmla="*/ 1844502 w 2014016"/>
                <a:gd name="connsiteY16" fmla="*/ 1213127 h 1212935"/>
                <a:gd name="connsiteX17" fmla="*/ 1964438 w 2014016"/>
                <a:gd name="connsiteY17" fmla="*/ 1163342 h 1212935"/>
                <a:gd name="connsiteX18" fmla="*/ 2014222 w 2014016"/>
                <a:gd name="connsiteY18" fmla="*/ 1042652 h 1212935"/>
                <a:gd name="connsiteX19" fmla="*/ 1966701 w 2014016"/>
                <a:gd name="connsiteY19" fmla="*/ 924225 h 1212935"/>
                <a:gd name="connsiteX20" fmla="*/ 1849782 w 2014016"/>
                <a:gd name="connsiteY20" fmla="*/ 872932 h 1212935"/>
                <a:gd name="connsiteX21" fmla="*/ 1852799 w 2014016"/>
                <a:gd name="connsiteY21" fmla="*/ 828427 h 1212935"/>
                <a:gd name="connsiteX22" fmla="*/ 1744178 w 2014016"/>
                <a:gd name="connsiteY22" fmla="*/ 565926 h 1212935"/>
                <a:gd name="connsiteX23" fmla="*/ 1480169 w 2014016"/>
                <a:gd name="connsiteY23" fmla="*/ 456551 h 121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14016" h="1212935">
                  <a:moveTo>
                    <a:pt x="1480169" y="456551"/>
                  </a:moveTo>
                  <a:cubicBezTo>
                    <a:pt x="1446224" y="456551"/>
                    <a:pt x="1413035" y="461077"/>
                    <a:pt x="1379845" y="470883"/>
                  </a:cubicBezTo>
                  <a:cubicBezTo>
                    <a:pt x="1361741" y="337369"/>
                    <a:pt x="1302151" y="225731"/>
                    <a:pt x="1200318" y="135968"/>
                  </a:cubicBezTo>
                  <a:cubicBezTo>
                    <a:pt x="1097732" y="45450"/>
                    <a:pt x="977796" y="191"/>
                    <a:pt x="840511" y="191"/>
                  </a:cubicBezTo>
                  <a:cubicBezTo>
                    <a:pt x="766588" y="191"/>
                    <a:pt x="695683" y="14523"/>
                    <a:pt x="628549" y="43187"/>
                  </a:cubicBezTo>
                  <a:cubicBezTo>
                    <a:pt x="562923" y="70342"/>
                    <a:pt x="505596" y="109567"/>
                    <a:pt x="455057" y="160106"/>
                  </a:cubicBezTo>
                  <a:cubicBezTo>
                    <a:pt x="404518" y="210645"/>
                    <a:pt x="366048" y="267972"/>
                    <a:pt x="338138" y="333598"/>
                  </a:cubicBezTo>
                  <a:cubicBezTo>
                    <a:pt x="309474" y="400731"/>
                    <a:pt x="295142" y="471637"/>
                    <a:pt x="295142" y="545560"/>
                  </a:cubicBezTo>
                  <a:lnTo>
                    <a:pt x="295142" y="548577"/>
                  </a:lnTo>
                  <a:cubicBezTo>
                    <a:pt x="212168" y="558383"/>
                    <a:pt x="142017" y="594590"/>
                    <a:pt x="85443" y="657198"/>
                  </a:cubicBezTo>
                  <a:cubicBezTo>
                    <a:pt x="28870" y="720560"/>
                    <a:pt x="206" y="794483"/>
                    <a:pt x="206" y="879720"/>
                  </a:cubicBezTo>
                  <a:cubicBezTo>
                    <a:pt x="206" y="971747"/>
                    <a:pt x="32641" y="1050195"/>
                    <a:pt x="97512" y="1115066"/>
                  </a:cubicBezTo>
                  <a:cubicBezTo>
                    <a:pt x="142771" y="1160325"/>
                    <a:pt x="194819" y="1189743"/>
                    <a:pt x="254409" y="1204075"/>
                  </a:cubicBezTo>
                  <a:cubicBezTo>
                    <a:pt x="279302" y="1210110"/>
                    <a:pt x="305703" y="1213127"/>
                    <a:pt x="332858" y="1213127"/>
                  </a:cubicBezTo>
                  <a:lnTo>
                    <a:pt x="1829416" y="1213127"/>
                  </a:lnTo>
                  <a:lnTo>
                    <a:pt x="1829416" y="1212373"/>
                  </a:lnTo>
                  <a:cubicBezTo>
                    <a:pt x="1836204" y="1213127"/>
                    <a:pt x="1840730" y="1213127"/>
                    <a:pt x="1844502" y="1213127"/>
                  </a:cubicBezTo>
                  <a:cubicBezTo>
                    <a:pt x="1891269" y="1213127"/>
                    <a:pt x="1931248" y="1196532"/>
                    <a:pt x="1964438" y="1163342"/>
                  </a:cubicBezTo>
                  <a:cubicBezTo>
                    <a:pt x="1997627" y="1130153"/>
                    <a:pt x="2014222" y="1090174"/>
                    <a:pt x="2014222" y="1042652"/>
                  </a:cubicBezTo>
                  <a:cubicBezTo>
                    <a:pt x="2014222" y="996639"/>
                    <a:pt x="1998382" y="957415"/>
                    <a:pt x="1966701" y="924225"/>
                  </a:cubicBezTo>
                  <a:cubicBezTo>
                    <a:pt x="1934265" y="891035"/>
                    <a:pt x="1895795" y="874440"/>
                    <a:pt x="1849782" y="872932"/>
                  </a:cubicBezTo>
                  <a:cubicBezTo>
                    <a:pt x="1852045" y="857091"/>
                    <a:pt x="1852799" y="842759"/>
                    <a:pt x="1852799" y="828427"/>
                  </a:cubicBezTo>
                  <a:cubicBezTo>
                    <a:pt x="1852799" y="725841"/>
                    <a:pt x="1816592" y="638340"/>
                    <a:pt x="1744178" y="565926"/>
                  </a:cubicBezTo>
                  <a:cubicBezTo>
                    <a:pt x="1670255" y="492758"/>
                    <a:pt x="1582755" y="456551"/>
                    <a:pt x="1480169" y="456551"/>
                  </a:cubicBezTo>
                  <a:close/>
                </a:path>
              </a:pathLst>
            </a:custGeom>
            <a:solidFill>
              <a:schemeClr val="accent2"/>
            </a:solidFill>
            <a:ln w="75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B8B7052-A6B4-4704-B454-19BDBB0EA793}"/>
              </a:ext>
            </a:extLst>
          </p:cNvPr>
          <p:cNvGrpSpPr/>
          <p:nvPr/>
        </p:nvGrpSpPr>
        <p:grpSpPr>
          <a:xfrm>
            <a:off x="1211068" y="1498966"/>
            <a:ext cx="10309873" cy="4537211"/>
            <a:chOff x="1211068" y="1498966"/>
            <a:chExt cx="10309873" cy="45372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DEDCC8-9920-4C3F-9EF8-611BF61514E9}"/>
                </a:ext>
              </a:extLst>
            </p:cNvPr>
            <p:cNvSpPr/>
            <p:nvPr/>
          </p:nvSpPr>
          <p:spPr>
            <a:xfrm>
              <a:off x="1865808" y="3429000"/>
              <a:ext cx="2540000" cy="259442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39F8ED-3359-42B5-BB09-F927D06BD281}"/>
                </a:ext>
              </a:extLst>
            </p:cNvPr>
            <p:cNvSpPr/>
            <p:nvPr/>
          </p:nvSpPr>
          <p:spPr>
            <a:xfrm>
              <a:off x="2753567" y="4779919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8B5FC7-A337-49EF-A42E-085169604BFC}"/>
                </a:ext>
              </a:extLst>
            </p:cNvPr>
            <p:cNvCxnSpPr/>
            <p:nvPr/>
          </p:nvCxnSpPr>
          <p:spPr>
            <a:xfrm>
              <a:off x="1865808" y="3429000"/>
              <a:ext cx="2540000" cy="2594429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F680374-D70A-4078-961E-0E5E6081551E}"/>
                </a:ext>
              </a:extLst>
            </p:cNvPr>
            <p:cNvSpPr/>
            <p:nvPr/>
          </p:nvSpPr>
          <p:spPr>
            <a:xfrm>
              <a:off x="2515805" y="4722703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FE57B5-2006-4593-96D3-1405A299DA74}"/>
                </a:ext>
              </a:extLst>
            </p:cNvPr>
            <p:cNvSpPr/>
            <p:nvPr/>
          </p:nvSpPr>
          <p:spPr>
            <a:xfrm>
              <a:off x="2264573" y="5022830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46C7AD-50F1-4FED-AFE8-0320D62F0B24}"/>
                </a:ext>
              </a:extLst>
            </p:cNvPr>
            <p:cNvSpPr/>
            <p:nvPr/>
          </p:nvSpPr>
          <p:spPr>
            <a:xfrm>
              <a:off x="2630196" y="5249695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41CEB7E-19B4-4615-B3D4-CFB8759FFC93}"/>
                </a:ext>
              </a:extLst>
            </p:cNvPr>
            <p:cNvSpPr/>
            <p:nvPr/>
          </p:nvSpPr>
          <p:spPr>
            <a:xfrm>
              <a:off x="2995819" y="5249695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9D19E5-9CA4-41F9-918C-CBF825C3F70F}"/>
                </a:ext>
              </a:extLst>
            </p:cNvPr>
            <p:cNvSpPr/>
            <p:nvPr/>
          </p:nvSpPr>
          <p:spPr>
            <a:xfrm>
              <a:off x="3012437" y="5434819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B5218D-4B92-4AAF-ACE2-DD7E6C623A65}"/>
                </a:ext>
              </a:extLst>
            </p:cNvPr>
            <p:cNvSpPr/>
            <p:nvPr/>
          </p:nvSpPr>
          <p:spPr>
            <a:xfrm>
              <a:off x="2220587" y="5434819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9B2511-3798-4F8D-ABFC-42B1D37694CD}"/>
                </a:ext>
              </a:extLst>
            </p:cNvPr>
            <p:cNvSpPr/>
            <p:nvPr/>
          </p:nvSpPr>
          <p:spPr>
            <a:xfrm>
              <a:off x="2670530" y="5636562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4825CC-8C47-4A6D-BEE0-536AD4D7D3AA}"/>
                </a:ext>
              </a:extLst>
            </p:cNvPr>
            <p:cNvSpPr/>
            <p:nvPr/>
          </p:nvSpPr>
          <p:spPr>
            <a:xfrm>
              <a:off x="2088907" y="5523129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438A42C-2367-4EE6-9E46-B86384736F05}"/>
                </a:ext>
              </a:extLst>
            </p:cNvPr>
            <p:cNvSpPr/>
            <p:nvPr/>
          </p:nvSpPr>
          <p:spPr>
            <a:xfrm>
              <a:off x="2002653" y="4776088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FE1A0E-DA5E-4648-9685-53C6A164365E}"/>
                </a:ext>
              </a:extLst>
            </p:cNvPr>
            <p:cNvSpPr/>
            <p:nvPr/>
          </p:nvSpPr>
          <p:spPr>
            <a:xfrm>
              <a:off x="2312462" y="4385449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C5C5C8-5558-4972-95B0-EADC726BA7B3}"/>
                </a:ext>
              </a:extLst>
            </p:cNvPr>
            <p:cNvSpPr txBox="1"/>
            <p:nvPr/>
          </p:nvSpPr>
          <p:spPr>
            <a:xfrm>
              <a:off x="3242561" y="5523129"/>
              <a:ext cx="698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41C36"/>
                  </a:solidFill>
                </a:rPr>
                <a:t>COLD</a:t>
              </a:r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24918F45-9491-4D10-ABB8-83CABA3F31D0}"/>
                </a:ext>
              </a:extLst>
            </p:cNvPr>
            <p:cNvSpPr/>
            <p:nvPr/>
          </p:nvSpPr>
          <p:spPr>
            <a:xfrm rot="18900000">
              <a:off x="3111809" y="3717952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ication Sign 30">
              <a:extLst>
                <a:ext uri="{FF2B5EF4-FFF2-40B4-BE49-F238E27FC236}">
                  <a16:creationId xmlns:a16="http://schemas.microsoft.com/office/drawing/2014/main" id="{55EE832D-2561-4C0D-A96B-CEEFC41C7EAD}"/>
                </a:ext>
              </a:extLst>
            </p:cNvPr>
            <p:cNvSpPr/>
            <p:nvPr/>
          </p:nvSpPr>
          <p:spPr>
            <a:xfrm rot="18900000">
              <a:off x="3321014" y="3836090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ication Sign 31">
              <a:extLst>
                <a:ext uri="{FF2B5EF4-FFF2-40B4-BE49-F238E27FC236}">
                  <a16:creationId xmlns:a16="http://schemas.microsoft.com/office/drawing/2014/main" id="{642A37AC-D641-4124-A7D2-97ACC13BD69B}"/>
                </a:ext>
              </a:extLst>
            </p:cNvPr>
            <p:cNvSpPr/>
            <p:nvPr/>
          </p:nvSpPr>
          <p:spPr>
            <a:xfrm rot="18900000">
              <a:off x="3466093" y="3602908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ication Sign 37">
              <a:extLst>
                <a:ext uri="{FF2B5EF4-FFF2-40B4-BE49-F238E27FC236}">
                  <a16:creationId xmlns:a16="http://schemas.microsoft.com/office/drawing/2014/main" id="{62B69919-43A3-472E-B28D-3A3C348025DB}"/>
                </a:ext>
              </a:extLst>
            </p:cNvPr>
            <p:cNvSpPr/>
            <p:nvPr/>
          </p:nvSpPr>
          <p:spPr>
            <a:xfrm rot="18900000">
              <a:off x="3706422" y="3752185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ication Sign 38">
              <a:extLst>
                <a:ext uri="{FF2B5EF4-FFF2-40B4-BE49-F238E27FC236}">
                  <a16:creationId xmlns:a16="http://schemas.microsoft.com/office/drawing/2014/main" id="{F82097DD-B788-4C0F-A4F9-AE868D74CCFA}"/>
                </a:ext>
              </a:extLst>
            </p:cNvPr>
            <p:cNvSpPr/>
            <p:nvPr/>
          </p:nvSpPr>
          <p:spPr>
            <a:xfrm rot="18900000">
              <a:off x="3627675" y="3998506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ication Sign 39">
              <a:extLst>
                <a:ext uri="{FF2B5EF4-FFF2-40B4-BE49-F238E27FC236}">
                  <a16:creationId xmlns:a16="http://schemas.microsoft.com/office/drawing/2014/main" id="{97E54AC0-97E8-4E3E-9D35-CC81FF3A7580}"/>
                </a:ext>
              </a:extLst>
            </p:cNvPr>
            <p:cNvSpPr/>
            <p:nvPr/>
          </p:nvSpPr>
          <p:spPr>
            <a:xfrm rot="18900000">
              <a:off x="3707138" y="3817670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ication Sign 40">
              <a:extLst>
                <a:ext uri="{FF2B5EF4-FFF2-40B4-BE49-F238E27FC236}">
                  <a16:creationId xmlns:a16="http://schemas.microsoft.com/office/drawing/2014/main" id="{128C652E-9566-480E-9F3D-427319BDB633}"/>
                </a:ext>
              </a:extLst>
            </p:cNvPr>
            <p:cNvSpPr/>
            <p:nvPr/>
          </p:nvSpPr>
          <p:spPr>
            <a:xfrm rot="18900000">
              <a:off x="3900494" y="3904847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1875434D-5840-4736-B5BD-002392F1B0F5}"/>
                </a:ext>
              </a:extLst>
            </p:cNvPr>
            <p:cNvSpPr/>
            <p:nvPr/>
          </p:nvSpPr>
          <p:spPr>
            <a:xfrm rot="18900000">
              <a:off x="3850456" y="4143245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ication Sign 42">
              <a:extLst>
                <a:ext uri="{FF2B5EF4-FFF2-40B4-BE49-F238E27FC236}">
                  <a16:creationId xmlns:a16="http://schemas.microsoft.com/office/drawing/2014/main" id="{C0AD21D2-F50A-45C6-AF76-C21A299741FD}"/>
                </a:ext>
              </a:extLst>
            </p:cNvPr>
            <p:cNvSpPr/>
            <p:nvPr/>
          </p:nvSpPr>
          <p:spPr>
            <a:xfrm rot="18900000">
              <a:off x="3359409" y="4268655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ication Sign 43">
              <a:extLst>
                <a:ext uri="{FF2B5EF4-FFF2-40B4-BE49-F238E27FC236}">
                  <a16:creationId xmlns:a16="http://schemas.microsoft.com/office/drawing/2014/main" id="{6C4B55BE-B388-40E7-8871-64D51AF16096}"/>
                </a:ext>
              </a:extLst>
            </p:cNvPr>
            <p:cNvSpPr/>
            <p:nvPr/>
          </p:nvSpPr>
          <p:spPr>
            <a:xfrm rot="18900000">
              <a:off x="3471727" y="4050015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ultiplication Sign 44">
              <a:extLst>
                <a:ext uri="{FF2B5EF4-FFF2-40B4-BE49-F238E27FC236}">
                  <a16:creationId xmlns:a16="http://schemas.microsoft.com/office/drawing/2014/main" id="{7E8F37E5-6DAB-46BC-8F33-85260F85071A}"/>
                </a:ext>
              </a:extLst>
            </p:cNvPr>
            <p:cNvSpPr/>
            <p:nvPr/>
          </p:nvSpPr>
          <p:spPr>
            <a:xfrm rot="18900000">
              <a:off x="3367096" y="3867537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3F9BD8A4-7FC4-4F35-8AE4-160C1934AB13}"/>
                </a:ext>
              </a:extLst>
            </p:cNvPr>
            <p:cNvSpPr/>
            <p:nvPr/>
          </p:nvSpPr>
          <p:spPr>
            <a:xfrm rot="18900000">
              <a:off x="3138082" y="4021465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ultiplication Sign 46">
              <a:extLst>
                <a:ext uri="{FF2B5EF4-FFF2-40B4-BE49-F238E27FC236}">
                  <a16:creationId xmlns:a16="http://schemas.microsoft.com/office/drawing/2014/main" id="{6F19F2D6-8849-412D-8620-99432618879B}"/>
                </a:ext>
              </a:extLst>
            </p:cNvPr>
            <p:cNvSpPr/>
            <p:nvPr/>
          </p:nvSpPr>
          <p:spPr>
            <a:xfrm rot="18900000">
              <a:off x="3309681" y="4212020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ultiplication Sign 47">
              <a:extLst>
                <a:ext uri="{FF2B5EF4-FFF2-40B4-BE49-F238E27FC236}">
                  <a16:creationId xmlns:a16="http://schemas.microsoft.com/office/drawing/2014/main" id="{61F594CA-C0C9-46D9-8D45-2689C7C5D7C1}"/>
                </a:ext>
              </a:extLst>
            </p:cNvPr>
            <p:cNvSpPr/>
            <p:nvPr/>
          </p:nvSpPr>
          <p:spPr>
            <a:xfrm rot="18900000">
              <a:off x="3661091" y="4374026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Multiplication Sign 48">
              <a:extLst>
                <a:ext uri="{FF2B5EF4-FFF2-40B4-BE49-F238E27FC236}">
                  <a16:creationId xmlns:a16="http://schemas.microsoft.com/office/drawing/2014/main" id="{E03918A0-6E39-4F6D-90F1-34B50EA18205}"/>
                </a:ext>
              </a:extLst>
            </p:cNvPr>
            <p:cNvSpPr/>
            <p:nvPr/>
          </p:nvSpPr>
          <p:spPr>
            <a:xfrm rot="18900000">
              <a:off x="3640740" y="4173928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ultiplication Sign 49">
              <a:extLst>
                <a:ext uri="{FF2B5EF4-FFF2-40B4-BE49-F238E27FC236}">
                  <a16:creationId xmlns:a16="http://schemas.microsoft.com/office/drawing/2014/main" id="{A7C91691-2141-47C2-B597-DE918822AC52}"/>
                </a:ext>
              </a:extLst>
            </p:cNvPr>
            <p:cNvSpPr/>
            <p:nvPr/>
          </p:nvSpPr>
          <p:spPr>
            <a:xfrm rot="18900000">
              <a:off x="3869556" y="4368705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Multiplication Sign 50">
              <a:extLst>
                <a:ext uri="{FF2B5EF4-FFF2-40B4-BE49-F238E27FC236}">
                  <a16:creationId xmlns:a16="http://schemas.microsoft.com/office/drawing/2014/main" id="{C1B2A921-B24D-4F15-9F32-829AF5B04361}"/>
                </a:ext>
              </a:extLst>
            </p:cNvPr>
            <p:cNvSpPr/>
            <p:nvPr/>
          </p:nvSpPr>
          <p:spPr>
            <a:xfrm rot="18900000">
              <a:off x="3983964" y="4724962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Multiplication Sign 51">
              <a:extLst>
                <a:ext uri="{FF2B5EF4-FFF2-40B4-BE49-F238E27FC236}">
                  <a16:creationId xmlns:a16="http://schemas.microsoft.com/office/drawing/2014/main" id="{DC320518-95FC-4F5F-A4E7-162F7F9D3C7D}"/>
                </a:ext>
              </a:extLst>
            </p:cNvPr>
            <p:cNvSpPr/>
            <p:nvPr/>
          </p:nvSpPr>
          <p:spPr>
            <a:xfrm rot="18900000">
              <a:off x="4048782" y="3629635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ultiplication Sign 52">
              <a:extLst>
                <a:ext uri="{FF2B5EF4-FFF2-40B4-BE49-F238E27FC236}">
                  <a16:creationId xmlns:a16="http://schemas.microsoft.com/office/drawing/2014/main" id="{F4BC54FB-8DAA-411C-AA9A-DF7DD031370F}"/>
                </a:ext>
              </a:extLst>
            </p:cNvPr>
            <p:cNvSpPr/>
            <p:nvPr/>
          </p:nvSpPr>
          <p:spPr>
            <a:xfrm rot="18900000">
              <a:off x="2792270" y="4055919"/>
              <a:ext cx="315169" cy="303236"/>
            </a:xfrm>
            <a:prstGeom prst="mathMultiply">
              <a:avLst>
                <a:gd name="adj1" fmla="val 1051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0668C5-E139-4891-97FB-AB0310A4EB76}"/>
                </a:ext>
              </a:extLst>
            </p:cNvPr>
            <p:cNvSpPr txBox="1"/>
            <p:nvPr/>
          </p:nvSpPr>
          <p:spPr>
            <a:xfrm>
              <a:off x="2456485" y="3542570"/>
              <a:ext cx="58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41C36"/>
                  </a:solidFill>
                </a:rPr>
                <a:t>HOT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079A1C-2135-4C51-AFB5-A67E2521A8EF}"/>
                </a:ext>
              </a:extLst>
            </p:cNvPr>
            <p:cNvSpPr txBox="1"/>
            <p:nvPr/>
          </p:nvSpPr>
          <p:spPr>
            <a:xfrm>
              <a:off x="2421020" y="3009076"/>
              <a:ext cx="1405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41C36"/>
                  </a:solidFill>
                </a:rPr>
                <a:t>Classification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4DEFFF5-58D6-4CD6-AB5D-2C3CA71AF70D}"/>
                </a:ext>
              </a:extLst>
            </p:cNvPr>
            <p:cNvSpPr/>
            <p:nvPr/>
          </p:nvSpPr>
          <p:spPr>
            <a:xfrm>
              <a:off x="6968629" y="3441748"/>
              <a:ext cx="2540000" cy="2594429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1F5E67C-A7A2-4886-AECD-31C28B618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8629" y="3441748"/>
              <a:ext cx="2540000" cy="2594429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992719D-8019-46EA-91D4-0C7B49F3FC51}"/>
                </a:ext>
              </a:extLst>
            </p:cNvPr>
            <p:cNvSpPr/>
            <p:nvPr/>
          </p:nvSpPr>
          <p:spPr>
            <a:xfrm>
              <a:off x="9196450" y="3528341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C883F12-87FD-4ABD-BC7A-AB66749F9631}"/>
                </a:ext>
              </a:extLst>
            </p:cNvPr>
            <p:cNvSpPr/>
            <p:nvPr/>
          </p:nvSpPr>
          <p:spPr>
            <a:xfrm>
              <a:off x="7367394" y="5035578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9B9F8B-4004-43E7-8976-35235A98DFA4}"/>
                </a:ext>
              </a:extLst>
            </p:cNvPr>
            <p:cNvSpPr/>
            <p:nvPr/>
          </p:nvSpPr>
          <p:spPr>
            <a:xfrm>
              <a:off x="8302948" y="4467165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BB9595C-4BA5-4E6F-AA79-41195FC43C9D}"/>
                </a:ext>
              </a:extLst>
            </p:cNvPr>
            <p:cNvSpPr/>
            <p:nvPr/>
          </p:nvSpPr>
          <p:spPr>
            <a:xfrm>
              <a:off x="8115258" y="5447567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24520D7-738B-48BA-8E82-A7A50D71926B}"/>
                </a:ext>
              </a:extLst>
            </p:cNvPr>
            <p:cNvSpPr/>
            <p:nvPr/>
          </p:nvSpPr>
          <p:spPr>
            <a:xfrm>
              <a:off x="7323408" y="5447567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BB83A6C-4A61-46B8-8615-DE0411E3080A}"/>
                </a:ext>
              </a:extLst>
            </p:cNvPr>
            <p:cNvSpPr/>
            <p:nvPr/>
          </p:nvSpPr>
          <p:spPr>
            <a:xfrm>
              <a:off x="7773351" y="5649310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93997B2-2730-4597-A9E0-8C12871AC5AE}"/>
                </a:ext>
              </a:extLst>
            </p:cNvPr>
            <p:cNvSpPr/>
            <p:nvPr/>
          </p:nvSpPr>
          <p:spPr>
            <a:xfrm>
              <a:off x="7191728" y="5535877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790F079-1F0B-4F8F-9C68-A182BF77FD02}"/>
                </a:ext>
              </a:extLst>
            </p:cNvPr>
            <p:cNvSpPr/>
            <p:nvPr/>
          </p:nvSpPr>
          <p:spPr>
            <a:xfrm>
              <a:off x="8776109" y="4150583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21CB7ED-A8F9-4ED1-83BD-3651802A9860}"/>
                </a:ext>
              </a:extLst>
            </p:cNvPr>
            <p:cNvSpPr/>
            <p:nvPr/>
          </p:nvSpPr>
          <p:spPr>
            <a:xfrm>
              <a:off x="8744185" y="3821815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F741E05-420B-447F-8F33-D846BE3FFE07}"/>
                </a:ext>
              </a:extLst>
            </p:cNvPr>
            <p:cNvSpPr txBox="1"/>
            <p:nvPr/>
          </p:nvSpPr>
          <p:spPr>
            <a:xfrm>
              <a:off x="8345382" y="5535877"/>
              <a:ext cx="698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41C36"/>
                  </a:solidFill>
                </a:rPr>
                <a:t>COLD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255FD8C-9D0E-4D3D-899C-D58E1B3713FC}"/>
                </a:ext>
              </a:extLst>
            </p:cNvPr>
            <p:cNvSpPr txBox="1"/>
            <p:nvPr/>
          </p:nvSpPr>
          <p:spPr>
            <a:xfrm>
              <a:off x="7559306" y="3555318"/>
              <a:ext cx="58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41C36"/>
                  </a:solidFill>
                </a:rPr>
                <a:t>HOT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70C6487-21B1-4E10-9F4D-18E9FBD47BF0}"/>
                </a:ext>
              </a:extLst>
            </p:cNvPr>
            <p:cNvSpPr txBox="1"/>
            <p:nvPr/>
          </p:nvSpPr>
          <p:spPr>
            <a:xfrm>
              <a:off x="7667885" y="2971951"/>
              <a:ext cx="11987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41C36"/>
                  </a:solidFill>
                </a:rPr>
                <a:t>Regression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2023D97-3B44-4385-8D18-89F92C33FA9D}"/>
                </a:ext>
              </a:extLst>
            </p:cNvPr>
            <p:cNvSpPr/>
            <p:nvPr/>
          </p:nvSpPr>
          <p:spPr>
            <a:xfrm>
              <a:off x="8777316" y="4513296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7E7E175-FBCE-4EB6-9AFA-FAC8485E8B8A}"/>
                </a:ext>
              </a:extLst>
            </p:cNvPr>
            <p:cNvSpPr/>
            <p:nvPr/>
          </p:nvSpPr>
          <p:spPr>
            <a:xfrm>
              <a:off x="8270058" y="4033440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BDA5B8E-878F-4D5E-B255-C6D161E88B09}"/>
                </a:ext>
              </a:extLst>
            </p:cNvPr>
            <p:cNvSpPr/>
            <p:nvPr/>
          </p:nvSpPr>
          <p:spPr>
            <a:xfrm>
              <a:off x="8571401" y="3510845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123F84B-A23A-4EA9-A4D9-658682CC2F9E}"/>
                </a:ext>
              </a:extLst>
            </p:cNvPr>
            <p:cNvSpPr/>
            <p:nvPr/>
          </p:nvSpPr>
          <p:spPr>
            <a:xfrm>
              <a:off x="8036202" y="4667331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69CED11-967B-4A3F-B346-8F1E042D6273}"/>
                </a:ext>
              </a:extLst>
            </p:cNvPr>
            <p:cNvSpPr/>
            <p:nvPr/>
          </p:nvSpPr>
          <p:spPr>
            <a:xfrm>
              <a:off x="7425009" y="5782619"/>
              <a:ext cx="246742" cy="246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6196773-D200-4F35-AECF-CC2EFC4A90BC}"/>
                </a:ext>
              </a:extLst>
            </p:cNvPr>
            <p:cNvSpPr/>
            <p:nvPr/>
          </p:nvSpPr>
          <p:spPr>
            <a:xfrm>
              <a:off x="8571401" y="4119149"/>
              <a:ext cx="246742" cy="2467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row: Down 98">
              <a:extLst>
                <a:ext uri="{FF2B5EF4-FFF2-40B4-BE49-F238E27FC236}">
                  <a16:creationId xmlns:a16="http://schemas.microsoft.com/office/drawing/2014/main" id="{C192B3A5-D08E-4FBA-ACCF-494DE5CD11FD}"/>
                </a:ext>
              </a:extLst>
            </p:cNvPr>
            <p:cNvSpPr/>
            <p:nvPr/>
          </p:nvSpPr>
          <p:spPr>
            <a:xfrm rot="18103688" flipH="1">
              <a:off x="9263248" y="4022588"/>
              <a:ext cx="160050" cy="1247793"/>
            </a:xfrm>
            <a:prstGeom prst="downArrow">
              <a:avLst/>
            </a:prstGeom>
            <a:solidFill>
              <a:srgbClr val="141C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Google Shape;256;p20">
              <a:extLst>
                <a:ext uri="{FF2B5EF4-FFF2-40B4-BE49-F238E27FC236}">
                  <a16:creationId xmlns:a16="http://schemas.microsoft.com/office/drawing/2014/main" id="{C43CE82E-81FE-44C8-BFE1-9C553903E31A}"/>
                </a:ext>
              </a:extLst>
            </p:cNvPr>
            <p:cNvSpPr txBox="1"/>
            <p:nvPr/>
          </p:nvSpPr>
          <p:spPr>
            <a:xfrm>
              <a:off x="9936920" y="4751363"/>
              <a:ext cx="1584021" cy="646331"/>
            </a:xfrm>
            <a:prstGeom prst="rect">
              <a:avLst/>
            </a:prstGeom>
            <a:solidFill>
              <a:schemeClr val="tx2"/>
            </a:soli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Predicted Temperature</a:t>
              </a:r>
              <a:endParaRPr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964908-7412-45A6-8ED8-26A085F43C84}"/>
                </a:ext>
              </a:extLst>
            </p:cNvPr>
            <p:cNvSpPr/>
            <p:nvPr/>
          </p:nvSpPr>
          <p:spPr>
            <a:xfrm>
              <a:off x="1219200" y="2855148"/>
              <a:ext cx="3714750" cy="116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5AFAACA-CDC3-44DD-AB45-EA8F1F2B1955}"/>
                </a:ext>
              </a:extLst>
            </p:cNvPr>
            <p:cNvSpPr/>
            <p:nvPr/>
          </p:nvSpPr>
          <p:spPr>
            <a:xfrm>
              <a:off x="2681990" y="2855148"/>
              <a:ext cx="2306567" cy="1168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E397B44-04CB-47C7-A9AA-140B2823E7FE}"/>
                </a:ext>
              </a:extLst>
            </p:cNvPr>
            <p:cNvSpPr txBox="1"/>
            <p:nvPr/>
          </p:nvSpPr>
          <p:spPr>
            <a:xfrm>
              <a:off x="1812617" y="2460142"/>
              <a:ext cx="698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41C36"/>
                  </a:solidFill>
                </a:rPr>
                <a:t>COLD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0FC52F-AF3D-4299-B278-6734180EC2C5}"/>
                </a:ext>
              </a:extLst>
            </p:cNvPr>
            <p:cNvSpPr txBox="1"/>
            <p:nvPr/>
          </p:nvSpPr>
          <p:spPr>
            <a:xfrm>
              <a:off x="3685905" y="2460142"/>
              <a:ext cx="58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41C36"/>
                  </a:solidFill>
                </a:rPr>
                <a:t>HOT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34627F9-0E2E-4B70-A8BC-3E66C52BD3D1}"/>
                </a:ext>
              </a:extLst>
            </p:cNvPr>
            <p:cNvSpPr txBox="1"/>
            <p:nvPr/>
          </p:nvSpPr>
          <p:spPr>
            <a:xfrm>
              <a:off x="2135203" y="1547980"/>
              <a:ext cx="2941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141C36"/>
                  </a:solidFill>
                </a:rPr>
                <a:t>Classification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C344BC-C794-42C6-869A-CC2F928AA8A8}"/>
                </a:ext>
              </a:extLst>
            </p:cNvPr>
            <p:cNvSpPr txBox="1"/>
            <p:nvPr/>
          </p:nvSpPr>
          <p:spPr>
            <a:xfrm>
              <a:off x="2146047" y="1894528"/>
              <a:ext cx="3267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41C36"/>
                  </a:solidFill>
                </a:rPr>
                <a:t>Will it be Cold or Hot tomorrow?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504B2B-1FA6-4FA1-9055-9D8FC551E8C9}"/>
                </a:ext>
              </a:extLst>
            </p:cNvPr>
            <p:cNvSpPr/>
            <p:nvPr/>
          </p:nvSpPr>
          <p:spPr>
            <a:xfrm>
              <a:off x="6578725" y="2855148"/>
              <a:ext cx="3377045" cy="11680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25E54CF-A2E5-487A-8C6F-409866EDDFC5}"/>
                </a:ext>
              </a:extLst>
            </p:cNvPr>
            <p:cNvGrpSpPr/>
            <p:nvPr/>
          </p:nvGrpSpPr>
          <p:grpSpPr>
            <a:xfrm>
              <a:off x="8043425" y="2453312"/>
              <a:ext cx="495874" cy="376162"/>
              <a:chOff x="7954525" y="2453312"/>
              <a:chExt cx="495874" cy="376162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16DCB21-DCBD-4688-8C62-E646BC1068E0}"/>
                  </a:ext>
                </a:extLst>
              </p:cNvPr>
              <p:cNvSpPr txBox="1"/>
              <p:nvPr/>
            </p:nvSpPr>
            <p:spPr>
              <a:xfrm>
                <a:off x="7954525" y="246014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41C36"/>
                    </a:solidFill>
                  </a:rPr>
                  <a:t>84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CE33821-821A-4FCC-882B-E1BFC9B8A7F5}"/>
                  </a:ext>
                </a:extLst>
              </p:cNvPr>
              <p:cNvSpPr txBox="1"/>
              <p:nvPr/>
            </p:nvSpPr>
            <p:spPr>
              <a:xfrm>
                <a:off x="8193597" y="2453312"/>
                <a:ext cx="256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141C36"/>
                    </a:solidFill>
                  </a:rPr>
                  <a:t>0</a:t>
                </a: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020E531-81BD-43AC-928B-E7CBFF35DD97}"/>
                </a:ext>
              </a:extLst>
            </p:cNvPr>
            <p:cNvSpPr txBox="1"/>
            <p:nvPr/>
          </p:nvSpPr>
          <p:spPr>
            <a:xfrm>
              <a:off x="7251720" y="1547980"/>
              <a:ext cx="1215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41C36"/>
                  </a:solidFill>
                </a:rPr>
                <a:t>Regression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3AE8EAA-90CE-44F5-9876-D008DCBE457F}"/>
                </a:ext>
              </a:extLst>
            </p:cNvPr>
            <p:cNvSpPr txBox="1"/>
            <p:nvPr/>
          </p:nvSpPr>
          <p:spPr>
            <a:xfrm>
              <a:off x="7251720" y="1894528"/>
              <a:ext cx="3314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41C36"/>
                  </a:solidFill>
                </a:rPr>
                <a:t>What is the temperature going to</a:t>
              </a:r>
            </a:p>
            <a:p>
              <a:r>
                <a:rPr lang="en-US" dirty="0">
                  <a:solidFill>
                    <a:srgbClr val="141C36"/>
                  </a:solidFill>
                </a:rPr>
                <a:t>be tomorrow?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C6D15E1A-4637-49CF-8468-33A490FB3F06}"/>
                </a:ext>
              </a:extLst>
            </p:cNvPr>
            <p:cNvGrpSpPr/>
            <p:nvPr/>
          </p:nvGrpSpPr>
          <p:grpSpPr>
            <a:xfrm>
              <a:off x="6127430" y="1498966"/>
              <a:ext cx="962346" cy="986205"/>
              <a:chOff x="6127430" y="1498966"/>
              <a:chExt cx="962346" cy="986205"/>
            </a:xfrm>
          </p:grpSpPr>
          <p:grpSp>
            <p:nvGrpSpPr>
              <p:cNvPr id="154" name="Graphic 152">
                <a:extLst>
                  <a:ext uri="{FF2B5EF4-FFF2-40B4-BE49-F238E27FC236}">
                    <a16:creationId xmlns:a16="http://schemas.microsoft.com/office/drawing/2014/main" id="{78F3E4CB-E2A7-4982-BD68-57CE83F8655F}"/>
                  </a:ext>
                </a:extLst>
              </p:cNvPr>
              <p:cNvGrpSpPr/>
              <p:nvPr/>
            </p:nvGrpSpPr>
            <p:grpSpPr>
              <a:xfrm flipV="1">
                <a:off x="6127430" y="1498966"/>
                <a:ext cx="572270" cy="572577"/>
                <a:chOff x="5267325" y="2494597"/>
                <a:chExt cx="1775459" cy="1776412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657488E1-F4E3-4E0B-B4E2-4BF759CADA22}"/>
                    </a:ext>
                  </a:extLst>
                </p:cNvPr>
                <p:cNvSpPr/>
                <p:nvPr/>
              </p:nvSpPr>
              <p:spPr>
                <a:xfrm>
                  <a:off x="6057900" y="2494597"/>
                  <a:ext cx="194309" cy="375285"/>
                </a:xfrm>
                <a:custGeom>
                  <a:avLst/>
                  <a:gdLst>
                    <a:gd name="connsiteX0" fmla="*/ 194310 w 194309"/>
                    <a:gd name="connsiteY0" fmla="*/ 375285 h 375285"/>
                    <a:gd name="connsiteX1" fmla="*/ 97155 w 194309"/>
                    <a:gd name="connsiteY1" fmla="*/ 0 h 375285"/>
                    <a:gd name="connsiteX2" fmla="*/ 0 w 194309"/>
                    <a:gd name="connsiteY2" fmla="*/ 375285 h 375285"/>
                    <a:gd name="connsiteX3" fmla="*/ 97155 w 194309"/>
                    <a:gd name="connsiteY3" fmla="*/ 366712 h 375285"/>
                    <a:gd name="connsiteX4" fmla="*/ 194310 w 194309"/>
                    <a:gd name="connsiteY4" fmla="*/ 375285 h 375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09" h="375285">
                      <a:moveTo>
                        <a:pt x="194310" y="375285"/>
                      </a:moveTo>
                      <a:lnTo>
                        <a:pt x="97155" y="0"/>
                      </a:lnTo>
                      <a:lnTo>
                        <a:pt x="0" y="375285"/>
                      </a:lnTo>
                      <a:cubicBezTo>
                        <a:pt x="31433" y="369570"/>
                        <a:pt x="63817" y="366712"/>
                        <a:pt x="97155" y="366712"/>
                      </a:cubicBezTo>
                      <a:cubicBezTo>
                        <a:pt x="130492" y="366712"/>
                        <a:pt x="162878" y="369570"/>
                        <a:pt x="194310" y="375285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E8B974BC-061A-4699-92DA-78F39E5B10C5}"/>
                    </a:ext>
                  </a:extLst>
                </p:cNvPr>
                <p:cNvSpPr/>
                <p:nvPr/>
              </p:nvSpPr>
              <p:spPr>
                <a:xfrm>
                  <a:off x="5711190" y="2612707"/>
                  <a:ext cx="271462" cy="373379"/>
                </a:xfrm>
                <a:custGeom>
                  <a:avLst/>
                  <a:gdLst>
                    <a:gd name="connsiteX0" fmla="*/ 182880 w 271462"/>
                    <a:gd name="connsiteY0" fmla="*/ 318135 h 373379"/>
                    <a:gd name="connsiteX1" fmla="*/ 271463 w 271462"/>
                    <a:gd name="connsiteY1" fmla="*/ 277177 h 373379"/>
                    <a:gd name="connsiteX2" fmla="*/ 0 w 271462"/>
                    <a:gd name="connsiteY2" fmla="*/ 0 h 373379"/>
                    <a:gd name="connsiteX3" fmla="*/ 102870 w 271462"/>
                    <a:gd name="connsiteY3" fmla="*/ 373380 h 373379"/>
                    <a:gd name="connsiteX4" fmla="*/ 182880 w 271462"/>
                    <a:gd name="connsiteY4" fmla="*/ 318135 h 373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62" h="373379">
                      <a:moveTo>
                        <a:pt x="182880" y="318135"/>
                      </a:moveTo>
                      <a:cubicBezTo>
                        <a:pt x="211455" y="301942"/>
                        <a:pt x="240982" y="288608"/>
                        <a:pt x="271463" y="277177"/>
                      </a:cubicBezTo>
                      <a:lnTo>
                        <a:pt x="0" y="0"/>
                      </a:lnTo>
                      <a:lnTo>
                        <a:pt x="102870" y="373380"/>
                      </a:lnTo>
                      <a:cubicBezTo>
                        <a:pt x="128588" y="352425"/>
                        <a:pt x="155257" y="334327"/>
                        <a:pt x="182880" y="318135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3E0718F5-3933-48F1-A443-9ADAF3833BDC}"/>
                    </a:ext>
                  </a:extLst>
                </p:cNvPr>
                <p:cNvSpPr/>
                <p:nvPr/>
              </p:nvSpPr>
              <p:spPr>
                <a:xfrm>
                  <a:off x="5386387" y="2938462"/>
                  <a:ext cx="373379" cy="271462"/>
                </a:xfrm>
                <a:custGeom>
                  <a:avLst/>
                  <a:gdLst>
                    <a:gd name="connsiteX0" fmla="*/ 317183 w 373379"/>
                    <a:gd name="connsiteY0" fmla="*/ 182880 h 271462"/>
                    <a:gd name="connsiteX1" fmla="*/ 373380 w 373379"/>
                    <a:gd name="connsiteY1" fmla="*/ 103822 h 271462"/>
                    <a:gd name="connsiteX2" fmla="*/ 0 w 373379"/>
                    <a:gd name="connsiteY2" fmla="*/ 0 h 271462"/>
                    <a:gd name="connsiteX3" fmla="*/ 277178 w 373379"/>
                    <a:gd name="connsiteY3" fmla="*/ 271463 h 271462"/>
                    <a:gd name="connsiteX4" fmla="*/ 317183 w 373379"/>
                    <a:gd name="connsiteY4" fmla="*/ 182880 h 27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3379" h="271462">
                      <a:moveTo>
                        <a:pt x="317183" y="182880"/>
                      </a:moveTo>
                      <a:cubicBezTo>
                        <a:pt x="333375" y="154305"/>
                        <a:pt x="351472" y="128588"/>
                        <a:pt x="373380" y="103822"/>
                      </a:cubicBezTo>
                      <a:lnTo>
                        <a:pt x="0" y="0"/>
                      </a:lnTo>
                      <a:lnTo>
                        <a:pt x="277178" y="271463"/>
                      </a:lnTo>
                      <a:cubicBezTo>
                        <a:pt x="286703" y="240030"/>
                        <a:pt x="300038" y="210503"/>
                        <a:pt x="317183" y="18288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386B5F03-FD9E-4385-A9D9-3A249A53CA13}"/>
                    </a:ext>
                  </a:extLst>
                </p:cNvPr>
                <p:cNvSpPr/>
                <p:nvPr/>
              </p:nvSpPr>
              <p:spPr>
                <a:xfrm>
                  <a:off x="5267325" y="3285172"/>
                  <a:ext cx="374332" cy="194310"/>
                </a:xfrm>
                <a:custGeom>
                  <a:avLst/>
                  <a:gdLst>
                    <a:gd name="connsiteX0" fmla="*/ 365760 w 374332"/>
                    <a:gd name="connsiteY0" fmla="*/ 97155 h 194310"/>
                    <a:gd name="connsiteX1" fmla="*/ 374333 w 374332"/>
                    <a:gd name="connsiteY1" fmla="*/ 0 h 194310"/>
                    <a:gd name="connsiteX2" fmla="*/ 0 w 374332"/>
                    <a:gd name="connsiteY2" fmla="*/ 97155 h 194310"/>
                    <a:gd name="connsiteX3" fmla="*/ 374333 w 374332"/>
                    <a:gd name="connsiteY3" fmla="*/ 194310 h 194310"/>
                    <a:gd name="connsiteX4" fmla="*/ 365760 w 374332"/>
                    <a:gd name="connsiteY4" fmla="*/ 97155 h 194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332" h="194310">
                      <a:moveTo>
                        <a:pt x="365760" y="97155"/>
                      </a:moveTo>
                      <a:cubicBezTo>
                        <a:pt x="365760" y="63818"/>
                        <a:pt x="368617" y="31433"/>
                        <a:pt x="374333" y="0"/>
                      </a:cubicBezTo>
                      <a:lnTo>
                        <a:pt x="0" y="97155"/>
                      </a:lnTo>
                      <a:lnTo>
                        <a:pt x="374333" y="194310"/>
                      </a:lnTo>
                      <a:cubicBezTo>
                        <a:pt x="368617" y="162878"/>
                        <a:pt x="365760" y="130493"/>
                        <a:pt x="365760" y="97155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4E054464-2531-40DE-A8DB-BFC423B88389}"/>
                    </a:ext>
                  </a:extLst>
                </p:cNvPr>
                <p:cNvSpPr/>
                <p:nvPr/>
              </p:nvSpPr>
              <p:spPr>
                <a:xfrm>
                  <a:off x="5384482" y="3554729"/>
                  <a:ext cx="373379" cy="272415"/>
                </a:xfrm>
                <a:custGeom>
                  <a:avLst/>
                  <a:gdLst>
                    <a:gd name="connsiteX0" fmla="*/ 318135 w 373379"/>
                    <a:gd name="connsiteY0" fmla="*/ 88583 h 272415"/>
                    <a:gd name="connsiteX1" fmla="*/ 277177 w 373379"/>
                    <a:gd name="connsiteY1" fmla="*/ 0 h 272415"/>
                    <a:gd name="connsiteX2" fmla="*/ 0 w 373379"/>
                    <a:gd name="connsiteY2" fmla="*/ 272415 h 272415"/>
                    <a:gd name="connsiteX3" fmla="*/ 373380 w 373379"/>
                    <a:gd name="connsiteY3" fmla="*/ 168592 h 272415"/>
                    <a:gd name="connsiteX4" fmla="*/ 318135 w 373379"/>
                    <a:gd name="connsiteY4" fmla="*/ 88583 h 2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3379" h="272415">
                      <a:moveTo>
                        <a:pt x="318135" y="88583"/>
                      </a:moveTo>
                      <a:cubicBezTo>
                        <a:pt x="301942" y="60960"/>
                        <a:pt x="288608" y="31433"/>
                        <a:pt x="277177" y="0"/>
                      </a:cubicBezTo>
                      <a:lnTo>
                        <a:pt x="0" y="272415"/>
                      </a:lnTo>
                      <a:lnTo>
                        <a:pt x="373380" y="168592"/>
                      </a:lnTo>
                      <a:cubicBezTo>
                        <a:pt x="351472" y="141923"/>
                        <a:pt x="333375" y="115253"/>
                        <a:pt x="318135" y="88583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E31E984B-FAC0-42AC-8B6D-FACA07080AD2}"/>
                    </a:ext>
                  </a:extLst>
                </p:cNvPr>
                <p:cNvSpPr/>
                <p:nvPr/>
              </p:nvSpPr>
              <p:spPr>
                <a:xfrm>
                  <a:off x="5710237" y="3778567"/>
                  <a:ext cx="272415" cy="373379"/>
                </a:xfrm>
                <a:custGeom>
                  <a:avLst/>
                  <a:gdLst>
                    <a:gd name="connsiteX0" fmla="*/ 103822 w 272415"/>
                    <a:gd name="connsiteY0" fmla="*/ 0 h 373379"/>
                    <a:gd name="connsiteX1" fmla="*/ 0 w 272415"/>
                    <a:gd name="connsiteY1" fmla="*/ 373380 h 373379"/>
                    <a:gd name="connsiteX2" fmla="*/ 272415 w 272415"/>
                    <a:gd name="connsiteY2" fmla="*/ 97155 h 373379"/>
                    <a:gd name="connsiteX3" fmla="*/ 183833 w 272415"/>
                    <a:gd name="connsiteY3" fmla="*/ 56198 h 373379"/>
                    <a:gd name="connsiteX4" fmla="*/ 103822 w 272415"/>
                    <a:gd name="connsiteY4" fmla="*/ 0 h 373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2415" h="373379">
                      <a:moveTo>
                        <a:pt x="103822" y="0"/>
                      </a:moveTo>
                      <a:lnTo>
                        <a:pt x="0" y="373380"/>
                      </a:lnTo>
                      <a:lnTo>
                        <a:pt x="272415" y="97155"/>
                      </a:lnTo>
                      <a:cubicBezTo>
                        <a:pt x="243840" y="86678"/>
                        <a:pt x="213360" y="73342"/>
                        <a:pt x="183833" y="56198"/>
                      </a:cubicBezTo>
                      <a:cubicBezTo>
                        <a:pt x="154305" y="40005"/>
                        <a:pt x="127635" y="20955"/>
                        <a:pt x="103822" y="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2A3E534E-B30D-4D17-B1B0-C69857E6B726}"/>
                    </a:ext>
                  </a:extLst>
                </p:cNvPr>
                <p:cNvSpPr/>
                <p:nvPr/>
              </p:nvSpPr>
              <p:spPr>
                <a:xfrm>
                  <a:off x="6056947" y="3895725"/>
                  <a:ext cx="194310" cy="375284"/>
                </a:xfrm>
                <a:custGeom>
                  <a:avLst/>
                  <a:gdLst>
                    <a:gd name="connsiteX0" fmla="*/ 0 w 194310"/>
                    <a:gd name="connsiteY0" fmla="*/ 0 h 375284"/>
                    <a:gd name="connsiteX1" fmla="*/ 97155 w 194310"/>
                    <a:gd name="connsiteY1" fmla="*/ 375285 h 375284"/>
                    <a:gd name="connsiteX2" fmla="*/ 194310 w 194310"/>
                    <a:gd name="connsiteY2" fmla="*/ 0 h 375284"/>
                    <a:gd name="connsiteX3" fmla="*/ 97155 w 194310"/>
                    <a:gd name="connsiteY3" fmla="*/ 9525 h 375284"/>
                    <a:gd name="connsiteX4" fmla="*/ 0 w 194310"/>
                    <a:gd name="connsiteY4" fmla="*/ 0 h 375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10" h="375284">
                      <a:moveTo>
                        <a:pt x="0" y="0"/>
                      </a:moveTo>
                      <a:lnTo>
                        <a:pt x="97155" y="375285"/>
                      </a:lnTo>
                      <a:lnTo>
                        <a:pt x="194310" y="0"/>
                      </a:lnTo>
                      <a:cubicBezTo>
                        <a:pt x="160973" y="5715"/>
                        <a:pt x="128588" y="9525"/>
                        <a:pt x="97155" y="9525"/>
                      </a:cubicBezTo>
                      <a:cubicBezTo>
                        <a:pt x="65723" y="9525"/>
                        <a:pt x="33338" y="5715"/>
                        <a:pt x="0" y="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A032ED97-8E9E-4162-96AD-465ADBADB302}"/>
                    </a:ext>
                  </a:extLst>
                </p:cNvPr>
                <p:cNvSpPr/>
                <p:nvPr/>
              </p:nvSpPr>
              <p:spPr>
                <a:xfrm>
                  <a:off x="6326504" y="3779520"/>
                  <a:ext cx="271462" cy="373379"/>
                </a:xfrm>
                <a:custGeom>
                  <a:avLst/>
                  <a:gdLst>
                    <a:gd name="connsiteX0" fmla="*/ 88583 w 271462"/>
                    <a:gd name="connsiteY0" fmla="*/ 56197 h 373379"/>
                    <a:gd name="connsiteX1" fmla="*/ 0 w 271462"/>
                    <a:gd name="connsiteY1" fmla="*/ 97155 h 373379"/>
                    <a:gd name="connsiteX2" fmla="*/ 271463 w 271462"/>
                    <a:gd name="connsiteY2" fmla="*/ 373380 h 373379"/>
                    <a:gd name="connsiteX3" fmla="*/ 167640 w 271462"/>
                    <a:gd name="connsiteY3" fmla="*/ 0 h 373379"/>
                    <a:gd name="connsiteX4" fmla="*/ 88583 w 271462"/>
                    <a:gd name="connsiteY4" fmla="*/ 56197 h 373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62" h="373379">
                      <a:moveTo>
                        <a:pt x="88583" y="56197"/>
                      </a:moveTo>
                      <a:cubicBezTo>
                        <a:pt x="59055" y="73342"/>
                        <a:pt x="29528" y="86677"/>
                        <a:pt x="0" y="97155"/>
                      </a:cubicBezTo>
                      <a:lnTo>
                        <a:pt x="271463" y="373380"/>
                      </a:lnTo>
                      <a:lnTo>
                        <a:pt x="167640" y="0"/>
                      </a:lnTo>
                      <a:cubicBezTo>
                        <a:pt x="142875" y="20955"/>
                        <a:pt x="117158" y="40005"/>
                        <a:pt x="88583" y="56197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59FEE344-4F71-43A6-BCC8-6B73E6A19A89}"/>
                    </a:ext>
                  </a:extLst>
                </p:cNvPr>
                <p:cNvSpPr/>
                <p:nvPr/>
              </p:nvSpPr>
              <p:spPr>
                <a:xfrm>
                  <a:off x="6550342" y="3554729"/>
                  <a:ext cx="373379" cy="271462"/>
                </a:xfrm>
                <a:custGeom>
                  <a:avLst/>
                  <a:gdLst>
                    <a:gd name="connsiteX0" fmla="*/ 56198 w 373379"/>
                    <a:gd name="connsiteY0" fmla="*/ 89535 h 271462"/>
                    <a:gd name="connsiteX1" fmla="*/ 0 w 373379"/>
                    <a:gd name="connsiteY1" fmla="*/ 168592 h 271462"/>
                    <a:gd name="connsiteX2" fmla="*/ 373380 w 373379"/>
                    <a:gd name="connsiteY2" fmla="*/ 271463 h 271462"/>
                    <a:gd name="connsiteX3" fmla="*/ 96202 w 373379"/>
                    <a:gd name="connsiteY3" fmla="*/ 0 h 271462"/>
                    <a:gd name="connsiteX4" fmla="*/ 56198 w 373379"/>
                    <a:gd name="connsiteY4" fmla="*/ 89535 h 27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3379" h="271462">
                      <a:moveTo>
                        <a:pt x="56198" y="89535"/>
                      </a:moveTo>
                      <a:cubicBezTo>
                        <a:pt x="38100" y="119063"/>
                        <a:pt x="20003" y="145733"/>
                        <a:pt x="0" y="168592"/>
                      </a:cubicBezTo>
                      <a:lnTo>
                        <a:pt x="373380" y="271463"/>
                      </a:lnTo>
                      <a:lnTo>
                        <a:pt x="96202" y="0"/>
                      </a:lnTo>
                      <a:cubicBezTo>
                        <a:pt x="85725" y="32385"/>
                        <a:pt x="72390" y="61913"/>
                        <a:pt x="56198" y="89535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BFFDB137-F8F3-42F9-9E88-1B2F55BE87C1}"/>
                    </a:ext>
                  </a:extLst>
                </p:cNvPr>
                <p:cNvSpPr/>
                <p:nvPr/>
              </p:nvSpPr>
              <p:spPr>
                <a:xfrm>
                  <a:off x="6667500" y="3286125"/>
                  <a:ext cx="375284" cy="194309"/>
                </a:xfrm>
                <a:custGeom>
                  <a:avLst/>
                  <a:gdLst>
                    <a:gd name="connsiteX0" fmla="*/ 375285 w 375284"/>
                    <a:gd name="connsiteY0" fmla="*/ 97155 h 194309"/>
                    <a:gd name="connsiteX1" fmla="*/ 0 w 375284"/>
                    <a:gd name="connsiteY1" fmla="*/ 0 h 194309"/>
                    <a:gd name="connsiteX2" fmla="*/ 9525 w 375284"/>
                    <a:gd name="connsiteY2" fmla="*/ 97155 h 194309"/>
                    <a:gd name="connsiteX3" fmla="*/ 0 w 375284"/>
                    <a:gd name="connsiteY3" fmla="*/ 194310 h 194309"/>
                    <a:gd name="connsiteX4" fmla="*/ 375285 w 375284"/>
                    <a:gd name="connsiteY4" fmla="*/ 97155 h 19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5284" h="194309">
                      <a:moveTo>
                        <a:pt x="375285" y="97155"/>
                      </a:moveTo>
                      <a:lnTo>
                        <a:pt x="0" y="0"/>
                      </a:lnTo>
                      <a:cubicBezTo>
                        <a:pt x="5715" y="33338"/>
                        <a:pt x="9525" y="65722"/>
                        <a:pt x="9525" y="97155"/>
                      </a:cubicBezTo>
                      <a:cubicBezTo>
                        <a:pt x="9525" y="128588"/>
                        <a:pt x="6668" y="160972"/>
                        <a:pt x="0" y="194310"/>
                      </a:cubicBezTo>
                      <a:lnTo>
                        <a:pt x="375285" y="97155"/>
                      </a:ln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737B412C-2076-44FA-B769-D034788FBB4A}"/>
                    </a:ext>
                  </a:extLst>
                </p:cNvPr>
                <p:cNvSpPr/>
                <p:nvPr/>
              </p:nvSpPr>
              <p:spPr>
                <a:xfrm>
                  <a:off x="6552247" y="2939415"/>
                  <a:ext cx="373380" cy="271462"/>
                </a:xfrm>
                <a:custGeom>
                  <a:avLst/>
                  <a:gdLst>
                    <a:gd name="connsiteX0" fmla="*/ 55245 w 373380"/>
                    <a:gd name="connsiteY0" fmla="*/ 182880 h 271462"/>
                    <a:gd name="connsiteX1" fmla="*/ 96203 w 373380"/>
                    <a:gd name="connsiteY1" fmla="*/ 271463 h 271462"/>
                    <a:gd name="connsiteX2" fmla="*/ 373380 w 373380"/>
                    <a:gd name="connsiteY2" fmla="*/ 0 h 271462"/>
                    <a:gd name="connsiteX3" fmla="*/ 0 w 373380"/>
                    <a:gd name="connsiteY3" fmla="*/ 102870 h 271462"/>
                    <a:gd name="connsiteX4" fmla="*/ 55245 w 373380"/>
                    <a:gd name="connsiteY4" fmla="*/ 182880 h 27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3380" h="271462">
                      <a:moveTo>
                        <a:pt x="55245" y="182880"/>
                      </a:moveTo>
                      <a:cubicBezTo>
                        <a:pt x="71438" y="211455"/>
                        <a:pt x="84772" y="240982"/>
                        <a:pt x="96203" y="271463"/>
                      </a:cubicBezTo>
                      <a:lnTo>
                        <a:pt x="373380" y="0"/>
                      </a:lnTo>
                      <a:lnTo>
                        <a:pt x="0" y="102870"/>
                      </a:lnTo>
                      <a:cubicBezTo>
                        <a:pt x="18098" y="126682"/>
                        <a:pt x="37148" y="153352"/>
                        <a:pt x="55245" y="18288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A9F63EBB-B87C-4EE6-80AE-65BC2363BFF2}"/>
                    </a:ext>
                  </a:extLst>
                </p:cNvPr>
                <p:cNvSpPr/>
                <p:nvPr/>
              </p:nvSpPr>
              <p:spPr>
                <a:xfrm>
                  <a:off x="6327457" y="2614612"/>
                  <a:ext cx="272414" cy="373379"/>
                </a:xfrm>
                <a:custGeom>
                  <a:avLst/>
                  <a:gdLst>
                    <a:gd name="connsiteX0" fmla="*/ 168592 w 272414"/>
                    <a:gd name="connsiteY0" fmla="*/ 373380 h 373379"/>
                    <a:gd name="connsiteX1" fmla="*/ 272415 w 272414"/>
                    <a:gd name="connsiteY1" fmla="*/ 0 h 373379"/>
                    <a:gd name="connsiteX2" fmla="*/ 0 w 272414"/>
                    <a:gd name="connsiteY2" fmla="*/ 277178 h 373379"/>
                    <a:gd name="connsiteX3" fmla="*/ 88583 w 272414"/>
                    <a:gd name="connsiteY3" fmla="*/ 318135 h 373379"/>
                    <a:gd name="connsiteX4" fmla="*/ 168592 w 272414"/>
                    <a:gd name="connsiteY4" fmla="*/ 373380 h 373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2414" h="373379">
                      <a:moveTo>
                        <a:pt x="168592" y="373380"/>
                      </a:moveTo>
                      <a:lnTo>
                        <a:pt x="272415" y="0"/>
                      </a:lnTo>
                      <a:lnTo>
                        <a:pt x="0" y="277178"/>
                      </a:lnTo>
                      <a:cubicBezTo>
                        <a:pt x="30480" y="287655"/>
                        <a:pt x="60960" y="301942"/>
                        <a:pt x="88583" y="318135"/>
                      </a:cubicBezTo>
                      <a:cubicBezTo>
                        <a:pt x="115252" y="331470"/>
                        <a:pt x="141922" y="350520"/>
                        <a:pt x="168592" y="37338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1A38A511-F40C-4416-962A-A9646EC76B83}"/>
                    </a:ext>
                  </a:extLst>
                </p:cNvPr>
                <p:cNvSpPr/>
                <p:nvPr/>
              </p:nvSpPr>
              <p:spPr>
                <a:xfrm>
                  <a:off x="5689282" y="2918459"/>
                  <a:ext cx="932497" cy="931545"/>
                </a:xfrm>
                <a:custGeom>
                  <a:avLst/>
                  <a:gdLst>
                    <a:gd name="connsiteX0" fmla="*/ 465772 w 932497"/>
                    <a:gd name="connsiteY0" fmla="*/ 0 h 931545"/>
                    <a:gd name="connsiteX1" fmla="*/ 136208 w 932497"/>
                    <a:gd name="connsiteY1" fmla="*/ 136208 h 931545"/>
                    <a:gd name="connsiteX2" fmla="*/ 0 w 932497"/>
                    <a:gd name="connsiteY2" fmla="*/ 465773 h 931545"/>
                    <a:gd name="connsiteX3" fmla="*/ 136208 w 932497"/>
                    <a:gd name="connsiteY3" fmla="*/ 795338 h 931545"/>
                    <a:gd name="connsiteX4" fmla="*/ 465772 w 932497"/>
                    <a:gd name="connsiteY4" fmla="*/ 931545 h 931545"/>
                    <a:gd name="connsiteX5" fmla="*/ 796290 w 932497"/>
                    <a:gd name="connsiteY5" fmla="*/ 795338 h 931545"/>
                    <a:gd name="connsiteX6" fmla="*/ 932497 w 932497"/>
                    <a:gd name="connsiteY6" fmla="*/ 465773 h 931545"/>
                    <a:gd name="connsiteX7" fmla="*/ 796290 w 932497"/>
                    <a:gd name="connsiteY7" fmla="*/ 136208 h 931545"/>
                    <a:gd name="connsiteX8" fmla="*/ 465772 w 932497"/>
                    <a:gd name="connsiteY8" fmla="*/ 0 h 93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32497" h="931545">
                      <a:moveTo>
                        <a:pt x="465772" y="0"/>
                      </a:moveTo>
                      <a:cubicBezTo>
                        <a:pt x="337185" y="0"/>
                        <a:pt x="227647" y="45720"/>
                        <a:pt x="136208" y="136208"/>
                      </a:cubicBezTo>
                      <a:cubicBezTo>
                        <a:pt x="45720" y="226695"/>
                        <a:pt x="0" y="337185"/>
                        <a:pt x="0" y="465773"/>
                      </a:cubicBezTo>
                      <a:cubicBezTo>
                        <a:pt x="0" y="594360"/>
                        <a:pt x="45720" y="704850"/>
                        <a:pt x="136208" y="795338"/>
                      </a:cubicBezTo>
                      <a:cubicBezTo>
                        <a:pt x="227647" y="885825"/>
                        <a:pt x="337185" y="931545"/>
                        <a:pt x="465772" y="931545"/>
                      </a:cubicBezTo>
                      <a:cubicBezTo>
                        <a:pt x="594360" y="931545"/>
                        <a:pt x="704850" y="885825"/>
                        <a:pt x="796290" y="795338"/>
                      </a:cubicBezTo>
                      <a:cubicBezTo>
                        <a:pt x="886777" y="704850"/>
                        <a:pt x="932497" y="594360"/>
                        <a:pt x="932497" y="465773"/>
                      </a:cubicBezTo>
                      <a:cubicBezTo>
                        <a:pt x="932497" y="337185"/>
                        <a:pt x="886777" y="226695"/>
                        <a:pt x="796290" y="136208"/>
                      </a:cubicBezTo>
                      <a:cubicBezTo>
                        <a:pt x="704850" y="45720"/>
                        <a:pt x="594360" y="0"/>
                        <a:pt x="465772" y="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" name="Graphic 113">
                <a:extLst>
                  <a:ext uri="{FF2B5EF4-FFF2-40B4-BE49-F238E27FC236}">
                    <a16:creationId xmlns:a16="http://schemas.microsoft.com/office/drawing/2014/main" id="{4C99FE57-E7CC-44DE-9073-D94EB80C5DCB}"/>
                  </a:ext>
                </a:extLst>
              </p:cNvPr>
              <p:cNvGrpSpPr/>
              <p:nvPr/>
            </p:nvGrpSpPr>
            <p:grpSpPr>
              <a:xfrm>
                <a:off x="6229965" y="1629500"/>
                <a:ext cx="859811" cy="855671"/>
                <a:chOff x="4368070" y="1854365"/>
                <a:chExt cx="2928731" cy="2914629"/>
              </a:xfrm>
              <a:solidFill>
                <a:schemeClr val="accent2"/>
              </a:solidFill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66E93D56-CCDD-4D83-8A32-1C19F89CA65D}"/>
                    </a:ext>
                  </a:extLst>
                </p:cNvPr>
                <p:cNvSpPr/>
                <p:nvPr/>
              </p:nvSpPr>
              <p:spPr>
                <a:xfrm>
                  <a:off x="4368070" y="1854365"/>
                  <a:ext cx="2928731" cy="1762510"/>
                </a:xfrm>
                <a:custGeom>
                  <a:avLst/>
                  <a:gdLst>
                    <a:gd name="connsiteX0" fmla="*/ 1745616 w 2928731"/>
                    <a:gd name="connsiteY0" fmla="*/ 197370 h 1762510"/>
                    <a:gd name="connsiteX1" fmla="*/ 1221805 w 2928731"/>
                    <a:gd name="connsiteY1" fmla="*/ -294 h 1762510"/>
                    <a:gd name="connsiteX2" fmla="*/ 913228 w 2928731"/>
                    <a:gd name="connsiteY2" fmla="*/ 62300 h 1762510"/>
                    <a:gd name="connsiteX3" fmla="*/ 660656 w 2928731"/>
                    <a:gd name="connsiteY3" fmla="*/ 231413 h 1762510"/>
                    <a:gd name="connsiteX4" fmla="*/ 490445 w 2928731"/>
                    <a:gd name="connsiteY4" fmla="*/ 483984 h 1762510"/>
                    <a:gd name="connsiteX5" fmla="*/ 427851 w 2928731"/>
                    <a:gd name="connsiteY5" fmla="*/ 792561 h 1762510"/>
                    <a:gd name="connsiteX6" fmla="*/ 427851 w 2928731"/>
                    <a:gd name="connsiteY6" fmla="*/ 796953 h 1762510"/>
                    <a:gd name="connsiteX7" fmla="*/ 123667 w 2928731"/>
                    <a:gd name="connsiteY7" fmla="*/ 955085 h 1762510"/>
                    <a:gd name="connsiteX8" fmla="*/ -422 w 2928731"/>
                    <a:gd name="connsiteY8" fmla="*/ 1279036 h 1762510"/>
                    <a:gd name="connsiteX9" fmla="*/ 141237 w 2928731"/>
                    <a:gd name="connsiteY9" fmla="*/ 1620556 h 1762510"/>
                    <a:gd name="connsiteX10" fmla="*/ 482758 w 2928731"/>
                    <a:gd name="connsiteY10" fmla="*/ 1762216 h 1762510"/>
                    <a:gd name="connsiteX11" fmla="*/ 2660364 w 2928731"/>
                    <a:gd name="connsiteY11" fmla="*/ 1762216 h 1762510"/>
                    <a:gd name="connsiteX12" fmla="*/ 2660364 w 2928731"/>
                    <a:gd name="connsiteY12" fmla="*/ 1761118 h 1762510"/>
                    <a:gd name="connsiteX13" fmla="*/ 2681229 w 2928731"/>
                    <a:gd name="connsiteY13" fmla="*/ 1762216 h 1762510"/>
                    <a:gd name="connsiteX14" fmla="*/ 2855833 w 2928731"/>
                    <a:gd name="connsiteY14" fmla="*/ 1689739 h 1762510"/>
                    <a:gd name="connsiteX15" fmla="*/ 2928310 w 2928731"/>
                    <a:gd name="connsiteY15" fmla="*/ 1514037 h 1762510"/>
                    <a:gd name="connsiteX16" fmla="*/ 2859127 w 2928731"/>
                    <a:gd name="connsiteY16" fmla="*/ 1342728 h 1762510"/>
                    <a:gd name="connsiteX17" fmla="*/ 2688916 w 2928731"/>
                    <a:gd name="connsiteY17" fmla="*/ 1268054 h 1762510"/>
                    <a:gd name="connsiteX18" fmla="*/ 2693309 w 2928731"/>
                    <a:gd name="connsiteY18" fmla="*/ 1203264 h 1762510"/>
                    <a:gd name="connsiteX19" fmla="*/ 2535177 w 2928731"/>
                    <a:gd name="connsiteY19" fmla="*/ 821112 h 1762510"/>
                    <a:gd name="connsiteX20" fmla="*/ 2153025 w 2928731"/>
                    <a:gd name="connsiteY20" fmla="*/ 662980 h 1762510"/>
                    <a:gd name="connsiteX21" fmla="*/ 2006973 w 2928731"/>
                    <a:gd name="connsiteY21" fmla="*/ 683845 h 1762510"/>
                    <a:gd name="connsiteX22" fmla="*/ 1745616 w 2928731"/>
                    <a:gd name="connsiteY22" fmla="*/ 197370 h 176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28731" h="1762510">
                      <a:moveTo>
                        <a:pt x="1745616" y="197370"/>
                      </a:moveTo>
                      <a:cubicBezTo>
                        <a:pt x="1596269" y="65594"/>
                        <a:pt x="1421666" y="-294"/>
                        <a:pt x="1221805" y="-294"/>
                      </a:cubicBezTo>
                      <a:cubicBezTo>
                        <a:pt x="1114187" y="-294"/>
                        <a:pt x="1010962" y="20570"/>
                        <a:pt x="913228" y="62300"/>
                      </a:cubicBezTo>
                      <a:cubicBezTo>
                        <a:pt x="817690" y="101833"/>
                        <a:pt x="734231" y="158935"/>
                        <a:pt x="660656" y="231413"/>
                      </a:cubicBezTo>
                      <a:cubicBezTo>
                        <a:pt x="587081" y="304988"/>
                        <a:pt x="531076" y="388446"/>
                        <a:pt x="490445" y="483984"/>
                      </a:cubicBezTo>
                      <a:cubicBezTo>
                        <a:pt x="448716" y="581718"/>
                        <a:pt x="427851" y="684943"/>
                        <a:pt x="427851" y="792561"/>
                      </a:cubicBezTo>
                      <a:lnTo>
                        <a:pt x="427851" y="796953"/>
                      </a:lnTo>
                      <a:cubicBezTo>
                        <a:pt x="307056" y="811229"/>
                        <a:pt x="204929" y="863940"/>
                        <a:pt x="123667" y="955085"/>
                      </a:cubicBezTo>
                      <a:cubicBezTo>
                        <a:pt x="41307" y="1047328"/>
                        <a:pt x="-422" y="1154946"/>
                        <a:pt x="-422" y="1279036"/>
                      </a:cubicBezTo>
                      <a:cubicBezTo>
                        <a:pt x="-422" y="1413008"/>
                        <a:pt x="46798" y="1526116"/>
                        <a:pt x="141237" y="1620556"/>
                      </a:cubicBezTo>
                      <a:cubicBezTo>
                        <a:pt x="235677" y="1714996"/>
                        <a:pt x="349883" y="1762216"/>
                        <a:pt x="482758" y="1762216"/>
                      </a:cubicBezTo>
                      <a:lnTo>
                        <a:pt x="2660364" y="1762216"/>
                      </a:lnTo>
                      <a:lnTo>
                        <a:pt x="2660364" y="1761118"/>
                      </a:lnTo>
                      <a:cubicBezTo>
                        <a:pt x="2670247" y="1762216"/>
                        <a:pt x="2676837" y="1762216"/>
                        <a:pt x="2681229" y="1762216"/>
                      </a:cubicBezTo>
                      <a:cubicBezTo>
                        <a:pt x="2749313" y="1762216"/>
                        <a:pt x="2807514" y="1738057"/>
                        <a:pt x="2855833" y="1689739"/>
                      </a:cubicBezTo>
                      <a:cubicBezTo>
                        <a:pt x="2904151" y="1641421"/>
                        <a:pt x="2928310" y="1583220"/>
                        <a:pt x="2928310" y="1514037"/>
                      </a:cubicBezTo>
                      <a:cubicBezTo>
                        <a:pt x="2928310" y="1447051"/>
                        <a:pt x="2905249" y="1389947"/>
                        <a:pt x="2859127" y="1342728"/>
                      </a:cubicBezTo>
                      <a:cubicBezTo>
                        <a:pt x="2811907" y="1294409"/>
                        <a:pt x="2755903" y="1270251"/>
                        <a:pt x="2688916" y="1268054"/>
                      </a:cubicBezTo>
                      <a:cubicBezTo>
                        <a:pt x="2692210" y="1244993"/>
                        <a:pt x="2693309" y="1224129"/>
                        <a:pt x="2693309" y="1203264"/>
                      </a:cubicBezTo>
                      <a:cubicBezTo>
                        <a:pt x="2693309" y="1053917"/>
                        <a:pt x="2640598" y="926533"/>
                        <a:pt x="2535177" y="821112"/>
                      </a:cubicBezTo>
                      <a:cubicBezTo>
                        <a:pt x="2429756" y="715691"/>
                        <a:pt x="2301273" y="662980"/>
                        <a:pt x="2153025" y="662980"/>
                      </a:cubicBezTo>
                      <a:cubicBezTo>
                        <a:pt x="2103609" y="662980"/>
                        <a:pt x="2055290" y="669569"/>
                        <a:pt x="2006973" y="683845"/>
                      </a:cubicBezTo>
                      <a:cubicBezTo>
                        <a:pt x="1981716" y="489475"/>
                        <a:pt x="1893865" y="328049"/>
                        <a:pt x="1745616" y="197370"/>
                      </a:cubicBezTo>
                      <a:close/>
                    </a:path>
                  </a:pathLst>
                </a:custGeom>
                <a:grpFill/>
                <a:ln w="219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63E1BFF-5C1A-4AFF-BBF8-FD7B5E3D7F5C}"/>
                    </a:ext>
                  </a:extLst>
                </p:cNvPr>
                <p:cNvSpPr/>
                <p:nvPr/>
              </p:nvSpPr>
              <p:spPr>
                <a:xfrm rot="-899940">
                  <a:off x="5465862" y="3973639"/>
                  <a:ext cx="121647" cy="202031"/>
                </a:xfrm>
                <a:custGeom>
                  <a:avLst/>
                  <a:gdLst>
                    <a:gd name="connsiteX0" fmla="*/ 25268 w 121647"/>
                    <a:gd name="connsiteY0" fmla="*/ 46374 h 202031"/>
                    <a:gd name="connsiteX1" fmla="*/ 503 w 121647"/>
                    <a:gd name="connsiteY1" fmla="*/ 115907 h 202031"/>
                    <a:gd name="connsiteX2" fmla="*/ 17649 w 121647"/>
                    <a:gd name="connsiteY2" fmla="*/ 182582 h 202031"/>
                    <a:gd name="connsiteX3" fmla="*/ 64321 w 121647"/>
                    <a:gd name="connsiteY3" fmla="*/ 201632 h 202031"/>
                    <a:gd name="connsiteX4" fmla="*/ 109088 w 121647"/>
                    <a:gd name="connsiteY4" fmla="*/ 177820 h 202031"/>
                    <a:gd name="connsiteX5" fmla="*/ 118613 w 121647"/>
                    <a:gd name="connsiteY5" fmla="*/ 115907 h 202031"/>
                    <a:gd name="connsiteX6" fmla="*/ 80513 w 121647"/>
                    <a:gd name="connsiteY6" fmla="*/ 45422 h 202031"/>
                    <a:gd name="connsiteX7" fmla="*/ 48128 w 121647"/>
                    <a:gd name="connsiteY7" fmla="*/ -298 h 202031"/>
                    <a:gd name="connsiteX8" fmla="*/ 25268 w 121647"/>
                    <a:gd name="connsiteY8" fmla="*/ 46374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268" y="46374"/>
                      </a:moveTo>
                      <a:cubicBezTo>
                        <a:pt x="10028" y="79712"/>
                        <a:pt x="1456" y="102572"/>
                        <a:pt x="503" y="115907"/>
                      </a:cubicBezTo>
                      <a:cubicBezTo>
                        <a:pt x="-2354" y="144482"/>
                        <a:pt x="3361" y="166389"/>
                        <a:pt x="17649" y="182582"/>
                      </a:cubicBezTo>
                      <a:cubicBezTo>
                        <a:pt x="30031" y="196870"/>
                        <a:pt x="45271" y="202584"/>
                        <a:pt x="64321" y="201632"/>
                      </a:cubicBezTo>
                      <a:cubicBezTo>
                        <a:pt x="83371" y="200679"/>
                        <a:pt x="97658" y="192107"/>
                        <a:pt x="109088" y="177820"/>
                      </a:cubicBezTo>
                      <a:cubicBezTo>
                        <a:pt x="121471" y="161627"/>
                        <a:pt x="124328" y="140672"/>
                        <a:pt x="118613" y="115907"/>
                      </a:cubicBezTo>
                      <a:cubicBezTo>
                        <a:pt x="114803" y="102572"/>
                        <a:pt x="102421" y="78759"/>
                        <a:pt x="80513" y="45422"/>
                      </a:cubicBezTo>
                      <a:lnTo>
                        <a:pt x="48128" y="-298"/>
                      </a:lnTo>
                      <a:lnTo>
                        <a:pt x="25268" y="46374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0D1DD1A7-2A78-45CE-87D9-329E9F7484E3}"/>
                    </a:ext>
                  </a:extLst>
                </p:cNvPr>
                <p:cNvSpPr/>
                <p:nvPr/>
              </p:nvSpPr>
              <p:spPr>
                <a:xfrm rot="-899940">
                  <a:off x="5646837" y="4230814"/>
                  <a:ext cx="121647" cy="202031"/>
                </a:xfrm>
                <a:custGeom>
                  <a:avLst/>
                  <a:gdLst>
                    <a:gd name="connsiteX0" fmla="*/ 25287 w 121647"/>
                    <a:gd name="connsiteY0" fmla="*/ 46401 h 202031"/>
                    <a:gd name="connsiteX1" fmla="*/ 522 w 121647"/>
                    <a:gd name="connsiteY1" fmla="*/ 115934 h 202031"/>
                    <a:gd name="connsiteX2" fmla="*/ 17668 w 121647"/>
                    <a:gd name="connsiteY2" fmla="*/ 182609 h 202031"/>
                    <a:gd name="connsiteX3" fmla="*/ 64340 w 121647"/>
                    <a:gd name="connsiteY3" fmla="*/ 201659 h 202031"/>
                    <a:gd name="connsiteX4" fmla="*/ 109107 w 121647"/>
                    <a:gd name="connsiteY4" fmla="*/ 177847 h 202031"/>
                    <a:gd name="connsiteX5" fmla="*/ 118632 w 121647"/>
                    <a:gd name="connsiteY5" fmla="*/ 115934 h 202031"/>
                    <a:gd name="connsiteX6" fmla="*/ 80532 w 121647"/>
                    <a:gd name="connsiteY6" fmla="*/ 45449 h 202031"/>
                    <a:gd name="connsiteX7" fmla="*/ 48147 w 121647"/>
                    <a:gd name="connsiteY7" fmla="*/ -271 h 202031"/>
                    <a:gd name="connsiteX8" fmla="*/ 25287 w 121647"/>
                    <a:gd name="connsiteY8" fmla="*/ 46401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287" y="46401"/>
                      </a:moveTo>
                      <a:cubicBezTo>
                        <a:pt x="10047" y="79739"/>
                        <a:pt x="1475" y="102599"/>
                        <a:pt x="522" y="115934"/>
                      </a:cubicBezTo>
                      <a:cubicBezTo>
                        <a:pt x="-2335" y="144509"/>
                        <a:pt x="3380" y="166416"/>
                        <a:pt x="17668" y="182609"/>
                      </a:cubicBezTo>
                      <a:cubicBezTo>
                        <a:pt x="30050" y="196897"/>
                        <a:pt x="45290" y="202611"/>
                        <a:pt x="64340" y="201659"/>
                      </a:cubicBezTo>
                      <a:cubicBezTo>
                        <a:pt x="83390" y="200706"/>
                        <a:pt x="97677" y="192134"/>
                        <a:pt x="109107" y="177847"/>
                      </a:cubicBezTo>
                      <a:cubicBezTo>
                        <a:pt x="121490" y="161654"/>
                        <a:pt x="124347" y="140699"/>
                        <a:pt x="118632" y="115934"/>
                      </a:cubicBezTo>
                      <a:cubicBezTo>
                        <a:pt x="114822" y="102599"/>
                        <a:pt x="102440" y="78786"/>
                        <a:pt x="80532" y="45449"/>
                      </a:cubicBezTo>
                      <a:lnTo>
                        <a:pt x="48147" y="-271"/>
                      </a:lnTo>
                      <a:lnTo>
                        <a:pt x="25287" y="46401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FBAF326-2121-447A-82B3-F659E8E408C6}"/>
                    </a:ext>
                  </a:extLst>
                </p:cNvPr>
                <p:cNvSpPr/>
                <p:nvPr/>
              </p:nvSpPr>
              <p:spPr>
                <a:xfrm rot="-899940">
                  <a:off x="5851624" y="4554664"/>
                  <a:ext cx="121647" cy="202031"/>
                </a:xfrm>
                <a:custGeom>
                  <a:avLst/>
                  <a:gdLst>
                    <a:gd name="connsiteX0" fmla="*/ 25309 w 121647"/>
                    <a:gd name="connsiteY0" fmla="*/ 46435 h 202031"/>
                    <a:gd name="connsiteX1" fmla="*/ 544 w 121647"/>
                    <a:gd name="connsiteY1" fmla="*/ 115968 h 202031"/>
                    <a:gd name="connsiteX2" fmla="*/ 17689 w 121647"/>
                    <a:gd name="connsiteY2" fmla="*/ 182643 h 202031"/>
                    <a:gd name="connsiteX3" fmla="*/ 64361 w 121647"/>
                    <a:gd name="connsiteY3" fmla="*/ 201693 h 202031"/>
                    <a:gd name="connsiteX4" fmla="*/ 109129 w 121647"/>
                    <a:gd name="connsiteY4" fmla="*/ 177881 h 202031"/>
                    <a:gd name="connsiteX5" fmla="*/ 118654 w 121647"/>
                    <a:gd name="connsiteY5" fmla="*/ 115968 h 202031"/>
                    <a:gd name="connsiteX6" fmla="*/ 80554 w 121647"/>
                    <a:gd name="connsiteY6" fmla="*/ 45483 h 202031"/>
                    <a:gd name="connsiteX7" fmla="*/ 48169 w 121647"/>
                    <a:gd name="connsiteY7" fmla="*/ -237 h 202031"/>
                    <a:gd name="connsiteX8" fmla="*/ 25309 w 121647"/>
                    <a:gd name="connsiteY8" fmla="*/ 46435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309" y="46435"/>
                      </a:moveTo>
                      <a:cubicBezTo>
                        <a:pt x="10069" y="79773"/>
                        <a:pt x="1496" y="102633"/>
                        <a:pt x="544" y="115968"/>
                      </a:cubicBezTo>
                      <a:cubicBezTo>
                        <a:pt x="-2314" y="144543"/>
                        <a:pt x="3402" y="166450"/>
                        <a:pt x="17689" y="182643"/>
                      </a:cubicBezTo>
                      <a:cubicBezTo>
                        <a:pt x="30071" y="196931"/>
                        <a:pt x="45311" y="202645"/>
                        <a:pt x="64361" y="201693"/>
                      </a:cubicBezTo>
                      <a:cubicBezTo>
                        <a:pt x="83411" y="200740"/>
                        <a:pt x="97699" y="192168"/>
                        <a:pt x="109129" y="177881"/>
                      </a:cubicBezTo>
                      <a:cubicBezTo>
                        <a:pt x="121511" y="161688"/>
                        <a:pt x="124369" y="140733"/>
                        <a:pt x="118654" y="115968"/>
                      </a:cubicBezTo>
                      <a:cubicBezTo>
                        <a:pt x="114844" y="102633"/>
                        <a:pt x="102461" y="78820"/>
                        <a:pt x="80554" y="45483"/>
                      </a:cubicBezTo>
                      <a:lnTo>
                        <a:pt x="48169" y="-237"/>
                      </a:lnTo>
                      <a:lnTo>
                        <a:pt x="25309" y="46435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0E167360-BDE6-405D-8A34-3437DE26D8CA}"/>
                    </a:ext>
                  </a:extLst>
                </p:cNvPr>
                <p:cNvSpPr/>
                <p:nvPr/>
              </p:nvSpPr>
              <p:spPr>
                <a:xfrm rot="-899940">
                  <a:off x="5743548" y="3799102"/>
                  <a:ext cx="121647" cy="202031"/>
                </a:xfrm>
                <a:custGeom>
                  <a:avLst/>
                  <a:gdLst>
                    <a:gd name="connsiteX0" fmla="*/ 26250 w 121647"/>
                    <a:gd name="connsiteY0" fmla="*/ 46356 h 202031"/>
                    <a:gd name="connsiteX1" fmla="*/ 533 w 121647"/>
                    <a:gd name="connsiteY1" fmla="*/ 115889 h 202031"/>
                    <a:gd name="connsiteX2" fmla="*/ 17678 w 121647"/>
                    <a:gd name="connsiteY2" fmla="*/ 182564 h 202031"/>
                    <a:gd name="connsiteX3" fmla="*/ 64350 w 121647"/>
                    <a:gd name="connsiteY3" fmla="*/ 201614 h 202031"/>
                    <a:gd name="connsiteX4" fmla="*/ 109118 w 121647"/>
                    <a:gd name="connsiteY4" fmla="*/ 177801 h 202031"/>
                    <a:gd name="connsiteX5" fmla="*/ 118643 w 121647"/>
                    <a:gd name="connsiteY5" fmla="*/ 115889 h 202031"/>
                    <a:gd name="connsiteX6" fmla="*/ 80543 w 121647"/>
                    <a:gd name="connsiteY6" fmla="*/ 45404 h 202031"/>
                    <a:gd name="connsiteX7" fmla="*/ 48158 w 121647"/>
                    <a:gd name="connsiteY7" fmla="*/ -316 h 202031"/>
                    <a:gd name="connsiteX8" fmla="*/ 26250 w 121647"/>
                    <a:gd name="connsiteY8" fmla="*/ 46356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6250" y="46356"/>
                      </a:moveTo>
                      <a:cubicBezTo>
                        <a:pt x="11010" y="79693"/>
                        <a:pt x="2438" y="102554"/>
                        <a:pt x="533" y="115889"/>
                      </a:cubicBezTo>
                      <a:cubicBezTo>
                        <a:pt x="-2325" y="144464"/>
                        <a:pt x="3390" y="166371"/>
                        <a:pt x="17678" y="182564"/>
                      </a:cubicBezTo>
                      <a:cubicBezTo>
                        <a:pt x="30060" y="196851"/>
                        <a:pt x="45300" y="202566"/>
                        <a:pt x="64350" y="201614"/>
                      </a:cubicBezTo>
                      <a:cubicBezTo>
                        <a:pt x="83400" y="200661"/>
                        <a:pt x="97688" y="192089"/>
                        <a:pt x="109118" y="177801"/>
                      </a:cubicBezTo>
                      <a:cubicBezTo>
                        <a:pt x="121500" y="161609"/>
                        <a:pt x="124358" y="140653"/>
                        <a:pt x="118643" y="115889"/>
                      </a:cubicBezTo>
                      <a:cubicBezTo>
                        <a:pt x="114833" y="102554"/>
                        <a:pt x="102450" y="78741"/>
                        <a:pt x="80543" y="45404"/>
                      </a:cubicBezTo>
                      <a:lnTo>
                        <a:pt x="48158" y="-316"/>
                      </a:lnTo>
                      <a:lnTo>
                        <a:pt x="26250" y="46356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EFF515E-081C-464B-9A9A-14FE565C5E20}"/>
                    </a:ext>
                  </a:extLst>
                </p:cNvPr>
                <p:cNvSpPr/>
                <p:nvPr/>
              </p:nvSpPr>
              <p:spPr>
                <a:xfrm rot="-899940">
                  <a:off x="5895948" y="4027702"/>
                  <a:ext cx="121647" cy="202031"/>
                </a:xfrm>
                <a:custGeom>
                  <a:avLst/>
                  <a:gdLst>
                    <a:gd name="connsiteX0" fmla="*/ 26266 w 121647"/>
                    <a:gd name="connsiteY0" fmla="*/ 46380 h 202031"/>
                    <a:gd name="connsiteX1" fmla="*/ 549 w 121647"/>
                    <a:gd name="connsiteY1" fmla="*/ 115913 h 202031"/>
                    <a:gd name="connsiteX2" fmla="*/ 17694 w 121647"/>
                    <a:gd name="connsiteY2" fmla="*/ 182588 h 202031"/>
                    <a:gd name="connsiteX3" fmla="*/ 64366 w 121647"/>
                    <a:gd name="connsiteY3" fmla="*/ 201638 h 202031"/>
                    <a:gd name="connsiteX4" fmla="*/ 109134 w 121647"/>
                    <a:gd name="connsiteY4" fmla="*/ 177825 h 202031"/>
                    <a:gd name="connsiteX5" fmla="*/ 118659 w 121647"/>
                    <a:gd name="connsiteY5" fmla="*/ 115913 h 202031"/>
                    <a:gd name="connsiteX6" fmla="*/ 80559 w 121647"/>
                    <a:gd name="connsiteY6" fmla="*/ 45428 h 202031"/>
                    <a:gd name="connsiteX7" fmla="*/ 48174 w 121647"/>
                    <a:gd name="connsiteY7" fmla="*/ -292 h 202031"/>
                    <a:gd name="connsiteX8" fmla="*/ 26266 w 121647"/>
                    <a:gd name="connsiteY8" fmla="*/ 46380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6266" y="46380"/>
                      </a:moveTo>
                      <a:cubicBezTo>
                        <a:pt x="11026" y="79717"/>
                        <a:pt x="2454" y="102578"/>
                        <a:pt x="549" y="115913"/>
                      </a:cubicBezTo>
                      <a:cubicBezTo>
                        <a:pt x="-2309" y="144488"/>
                        <a:pt x="3406" y="166395"/>
                        <a:pt x="17694" y="182588"/>
                      </a:cubicBezTo>
                      <a:cubicBezTo>
                        <a:pt x="30076" y="196875"/>
                        <a:pt x="45316" y="202590"/>
                        <a:pt x="64366" y="201638"/>
                      </a:cubicBezTo>
                      <a:cubicBezTo>
                        <a:pt x="83416" y="200685"/>
                        <a:pt x="97704" y="192113"/>
                        <a:pt x="109134" y="177825"/>
                      </a:cubicBezTo>
                      <a:cubicBezTo>
                        <a:pt x="121516" y="161633"/>
                        <a:pt x="124374" y="140677"/>
                        <a:pt x="118659" y="115913"/>
                      </a:cubicBezTo>
                      <a:cubicBezTo>
                        <a:pt x="114849" y="102578"/>
                        <a:pt x="102466" y="78765"/>
                        <a:pt x="80559" y="45428"/>
                      </a:cubicBezTo>
                      <a:lnTo>
                        <a:pt x="48174" y="-292"/>
                      </a:lnTo>
                      <a:lnTo>
                        <a:pt x="26266" y="46380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95B1D7CA-0213-4108-B33A-E494E4F39C32}"/>
                    </a:ext>
                  </a:extLst>
                </p:cNvPr>
                <p:cNvSpPr/>
                <p:nvPr/>
              </p:nvSpPr>
              <p:spPr>
                <a:xfrm rot="-899940">
                  <a:off x="6023074" y="4290345"/>
                  <a:ext cx="121647" cy="202031"/>
                </a:xfrm>
                <a:custGeom>
                  <a:avLst/>
                  <a:gdLst>
                    <a:gd name="connsiteX0" fmla="*/ 25327 w 121647"/>
                    <a:gd name="connsiteY0" fmla="*/ 46407 h 202031"/>
                    <a:gd name="connsiteX1" fmla="*/ 562 w 121647"/>
                    <a:gd name="connsiteY1" fmla="*/ 115940 h 202031"/>
                    <a:gd name="connsiteX2" fmla="*/ 17707 w 121647"/>
                    <a:gd name="connsiteY2" fmla="*/ 182615 h 202031"/>
                    <a:gd name="connsiteX3" fmla="*/ 64379 w 121647"/>
                    <a:gd name="connsiteY3" fmla="*/ 201665 h 202031"/>
                    <a:gd name="connsiteX4" fmla="*/ 109147 w 121647"/>
                    <a:gd name="connsiteY4" fmla="*/ 177853 h 202031"/>
                    <a:gd name="connsiteX5" fmla="*/ 118672 w 121647"/>
                    <a:gd name="connsiteY5" fmla="*/ 115940 h 202031"/>
                    <a:gd name="connsiteX6" fmla="*/ 80572 w 121647"/>
                    <a:gd name="connsiteY6" fmla="*/ 45455 h 202031"/>
                    <a:gd name="connsiteX7" fmla="*/ 48187 w 121647"/>
                    <a:gd name="connsiteY7" fmla="*/ -265 h 202031"/>
                    <a:gd name="connsiteX8" fmla="*/ 25327 w 121647"/>
                    <a:gd name="connsiteY8" fmla="*/ 46407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327" y="46407"/>
                      </a:moveTo>
                      <a:cubicBezTo>
                        <a:pt x="10087" y="79745"/>
                        <a:pt x="1514" y="102605"/>
                        <a:pt x="562" y="115940"/>
                      </a:cubicBezTo>
                      <a:cubicBezTo>
                        <a:pt x="-2296" y="144515"/>
                        <a:pt x="3420" y="166423"/>
                        <a:pt x="17707" y="182615"/>
                      </a:cubicBezTo>
                      <a:cubicBezTo>
                        <a:pt x="30089" y="196903"/>
                        <a:pt x="45329" y="202618"/>
                        <a:pt x="64379" y="201665"/>
                      </a:cubicBezTo>
                      <a:cubicBezTo>
                        <a:pt x="83429" y="200712"/>
                        <a:pt x="97717" y="192140"/>
                        <a:pt x="109147" y="177853"/>
                      </a:cubicBezTo>
                      <a:cubicBezTo>
                        <a:pt x="121529" y="161660"/>
                        <a:pt x="124387" y="140705"/>
                        <a:pt x="118672" y="115940"/>
                      </a:cubicBezTo>
                      <a:cubicBezTo>
                        <a:pt x="114862" y="102605"/>
                        <a:pt x="102479" y="78793"/>
                        <a:pt x="80572" y="45455"/>
                      </a:cubicBezTo>
                      <a:lnTo>
                        <a:pt x="48187" y="-265"/>
                      </a:lnTo>
                      <a:lnTo>
                        <a:pt x="25327" y="46407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B92ED88A-AA51-4C3F-AFA4-4BB5F2099D85}"/>
                    </a:ext>
                  </a:extLst>
                </p:cNvPr>
                <p:cNvSpPr/>
                <p:nvPr/>
              </p:nvSpPr>
              <p:spPr>
                <a:xfrm rot="-899940">
                  <a:off x="5351562" y="3725989"/>
                  <a:ext cx="121647" cy="202031"/>
                </a:xfrm>
                <a:custGeom>
                  <a:avLst/>
                  <a:gdLst>
                    <a:gd name="connsiteX0" fmla="*/ 25256 w 121647"/>
                    <a:gd name="connsiteY0" fmla="*/ 46348 h 202031"/>
                    <a:gd name="connsiteX1" fmla="*/ 491 w 121647"/>
                    <a:gd name="connsiteY1" fmla="*/ 115881 h 202031"/>
                    <a:gd name="connsiteX2" fmla="*/ 17637 w 121647"/>
                    <a:gd name="connsiteY2" fmla="*/ 182556 h 202031"/>
                    <a:gd name="connsiteX3" fmla="*/ 64309 w 121647"/>
                    <a:gd name="connsiteY3" fmla="*/ 201606 h 202031"/>
                    <a:gd name="connsiteX4" fmla="*/ 109076 w 121647"/>
                    <a:gd name="connsiteY4" fmla="*/ 177794 h 202031"/>
                    <a:gd name="connsiteX5" fmla="*/ 118601 w 121647"/>
                    <a:gd name="connsiteY5" fmla="*/ 115881 h 202031"/>
                    <a:gd name="connsiteX6" fmla="*/ 80501 w 121647"/>
                    <a:gd name="connsiteY6" fmla="*/ 45396 h 202031"/>
                    <a:gd name="connsiteX7" fmla="*/ 48116 w 121647"/>
                    <a:gd name="connsiteY7" fmla="*/ -324 h 202031"/>
                    <a:gd name="connsiteX8" fmla="*/ 25256 w 121647"/>
                    <a:gd name="connsiteY8" fmla="*/ 46348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256" y="46348"/>
                      </a:moveTo>
                      <a:cubicBezTo>
                        <a:pt x="10016" y="79686"/>
                        <a:pt x="1444" y="102546"/>
                        <a:pt x="491" y="115881"/>
                      </a:cubicBezTo>
                      <a:cubicBezTo>
                        <a:pt x="-2366" y="144456"/>
                        <a:pt x="3349" y="166363"/>
                        <a:pt x="17637" y="182556"/>
                      </a:cubicBezTo>
                      <a:cubicBezTo>
                        <a:pt x="30019" y="196844"/>
                        <a:pt x="45259" y="202558"/>
                        <a:pt x="64309" y="201606"/>
                      </a:cubicBezTo>
                      <a:cubicBezTo>
                        <a:pt x="83359" y="200653"/>
                        <a:pt x="97646" y="192081"/>
                        <a:pt x="109076" y="177794"/>
                      </a:cubicBezTo>
                      <a:cubicBezTo>
                        <a:pt x="121459" y="161601"/>
                        <a:pt x="124316" y="140646"/>
                        <a:pt x="118601" y="115881"/>
                      </a:cubicBezTo>
                      <a:cubicBezTo>
                        <a:pt x="114791" y="102546"/>
                        <a:pt x="102409" y="78733"/>
                        <a:pt x="80501" y="45396"/>
                      </a:cubicBezTo>
                      <a:lnTo>
                        <a:pt x="48116" y="-324"/>
                      </a:lnTo>
                      <a:lnTo>
                        <a:pt x="25256" y="46348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0627E5E4-D499-49B7-92E7-831573E8580D}"/>
                    </a:ext>
                  </a:extLst>
                </p:cNvPr>
                <p:cNvSpPr/>
                <p:nvPr/>
              </p:nvSpPr>
              <p:spPr>
                <a:xfrm rot="-899940">
                  <a:off x="6099274" y="3792664"/>
                  <a:ext cx="121647" cy="202031"/>
                </a:xfrm>
                <a:custGeom>
                  <a:avLst/>
                  <a:gdLst>
                    <a:gd name="connsiteX0" fmla="*/ 25335 w 121647"/>
                    <a:gd name="connsiteY0" fmla="*/ 46355 h 202031"/>
                    <a:gd name="connsiteX1" fmla="*/ 570 w 121647"/>
                    <a:gd name="connsiteY1" fmla="*/ 115888 h 202031"/>
                    <a:gd name="connsiteX2" fmla="*/ 17715 w 121647"/>
                    <a:gd name="connsiteY2" fmla="*/ 182563 h 202031"/>
                    <a:gd name="connsiteX3" fmla="*/ 64387 w 121647"/>
                    <a:gd name="connsiteY3" fmla="*/ 201613 h 202031"/>
                    <a:gd name="connsiteX4" fmla="*/ 109155 w 121647"/>
                    <a:gd name="connsiteY4" fmla="*/ 177801 h 202031"/>
                    <a:gd name="connsiteX5" fmla="*/ 118680 w 121647"/>
                    <a:gd name="connsiteY5" fmla="*/ 115888 h 202031"/>
                    <a:gd name="connsiteX6" fmla="*/ 80580 w 121647"/>
                    <a:gd name="connsiteY6" fmla="*/ 45403 h 202031"/>
                    <a:gd name="connsiteX7" fmla="*/ 48195 w 121647"/>
                    <a:gd name="connsiteY7" fmla="*/ -317 h 202031"/>
                    <a:gd name="connsiteX8" fmla="*/ 25335 w 121647"/>
                    <a:gd name="connsiteY8" fmla="*/ 46355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335" y="46355"/>
                      </a:moveTo>
                      <a:cubicBezTo>
                        <a:pt x="10095" y="79693"/>
                        <a:pt x="1522" y="102553"/>
                        <a:pt x="570" y="115888"/>
                      </a:cubicBezTo>
                      <a:cubicBezTo>
                        <a:pt x="-2288" y="144463"/>
                        <a:pt x="3428" y="166370"/>
                        <a:pt x="17715" y="182563"/>
                      </a:cubicBezTo>
                      <a:cubicBezTo>
                        <a:pt x="30097" y="196851"/>
                        <a:pt x="45337" y="202565"/>
                        <a:pt x="64387" y="201613"/>
                      </a:cubicBezTo>
                      <a:cubicBezTo>
                        <a:pt x="83437" y="200660"/>
                        <a:pt x="97725" y="192088"/>
                        <a:pt x="109155" y="177801"/>
                      </a:cubicBezTo>
                      <a:cubicBezTo>
                        <a:pt x="121537" y="161608"/>
                        <a:pt x="124395" y="140653"/>
                        <a:pt x="118680" y="115888"/>
                      </a:cubicBezTo>
                      <a:cubicBezTo>
                        <a:pt x="114870" y="102553"/>
                        <a:pt x="102487" y="78740"/>
                        <a:pt x="80580" y="45403"/>
                      </a:cubicBezTo>
                      <a:lnTo>
                        <a:pt x="48195" y="-317"/>
                      </a:lnTo>
                      <a:lnTo>
                        <a:pt x="25335" y="46355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A5FFEB75-D342-47F2-A4BB-E03D7E26922F}"/>
                    </a:ext>
                  </a:extLst>
                </p:cNvPr>
                <p:cNvSpPr/>
                <p:nvPr/>
              </p:nvSpPr>
              <p:spPr>
                <a:xfrm rot="-899940">
                  <a:off x="6224560" y="4077708"/>
                  <a:ext cx="121647" cy="202031"/>
                </a:xfrm>
                <a:custGeom>
                  <a:avLst/>
                  <a:gdLst>
                    <a:gd name="connsiteX0" fmla="*/ 26301 w 121647"/>
                    <a:gd name="connsiteY0" fmla="*/ 46385 h 202031"/>
                    <a:gd name="connsiteX1" fmla="*/ 583 w 121647"/>
                    <a:gd name="connsiteY1" fmla="*/ 115918 h 202031"/>
                    <a:gd name="connsiteX2" fmla="*/ 17728 w 121647"/>
                    <a:gd name="connsiteY2" fmla="*/ 182593 h 202031"/>
                    <a:gd name="connsiteX3" fmla="*/ 64401 w 121647"/>
                    <a:gd name="connsiteY3" fmla="*/ 201643 h 202031"/>
                    <a:gd name="connsiteX4" fmla="*/ 109168 w 121647"/>
                    <a:gd name="connsiteY4" fmla="*/ 177830 h 202031"/>
                    <a:gd name="connsiteX5" fmla="*/ 118693 w 121647"/>
                    <a:gd name="connsiteY5" fmla="*/ 115918 h 202031"/>
                    <a:gd name="connsiteX6" fmla="*/ 80593 w 121647"/>
                    <a:gd name="connsiteY6" fmla="*/ 45433 h 202031"/>
                    <a:gd name="connsiteX7" fmla="*/ 48208 w 121647"/>
                    <a:gd name="connsiteY7" fmla="*/ -287 h 202031"/>
                    <a:gd name="connsiteX8" fmla="*/ 26301 w 121647"/>
                    <a:gd name="connsiteY8" fmla="*/ 46385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6301" y="46385"/>
                      </a:moveTo>
                      <a:cubicBezTo>
                        <a:pt x="11061" y="79723"/>
                        <a:pt x="2488" y="102583"/>
                        <a:pt x="583" y="115918"/>
                      </a:cubicBezTo>
                      <a:cubicBezTo>
                        <a:pt x="-2274" y="144493"/>
                        <a:pt x="3441" y="166400"/>
                        <a:pt x="17728" y="182593"/>
                      </a:cubicBezTo>
                      <a:cubicBezTo>
                        <a:pt x="30111" y="196880"/>
                        <a:pt x="45351" y="202595"/>
                        <a:pt x="64401" y="201643"/>
                      </a:cubicBezTo>
                      <a:cubicBezTo>
                        <a:pt x="83451" y="200690"/>
                        <a:pt x="97738" y="192118"/>
                        <a:pt x="109168" y="177830"/>
                      </a:cubicBezTo>
                      <a:cubicBezTo>
                        <a:pt x="121551" y="161638"/>
                        <a:pt x="124408" y="140683"/>
                        <a:pt x="118693" y="115918"/>
                      </a:cubicBezTo>
                      <a:cubicBezTo>
                        <a:pt x="114883" y="102583"/>
                        <a:pt x="102501" y="78770"/>
                        <a:pt x="80593" y="45433"/>
                      </a:cubicBezTo>
                      <a:lnTo>
                        <a:pt x="48208" y="-287"/>
                      </a:lnTo>
                      <a:lnTo>
                        <a:pt x="26301" y="46385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38A4D14C-6F52-4091-83D8-6E590C1ED510}"/>
                    </a:ext>
                  </a:extLst>
                </p:cNvPr>
                <p:cNvSpPr/>
                <p:nvPr/>
              </p:nvSpPr>
              <p:spPr>
                <a:xfrm rot="-899940">
                  <a:off x="6351677" y="4360830"/>
                  <a:ext cx="121647" cy="202031"/>
                </a:xfrm>
                <a:custGeom>
                  <a:avLst/>
                  <a:gdLst>
                    <a:gd name="connsiteX0" fmla="*/ 25361 w 121647"/>
                    <a:gd name="connsiteY0" fmla="*/ 46415 h 202031"/>
                    <a:gd name="connsiteX1" fmla="*/ 596 w 121647"/>
                    <a:gd name="connsiteY1" fmla="*/ 115948 h 202031"/>
                    <a:gd name="connsiteX2" fmla="*/ 17742 w 121647"/>
                    <a:gd name="connsiteY2" fmla="*/ 182623 h 202031"/>
                    <a:gd name="connsiteX3" fmla="*/ 64414 w 121647"/>
                    <a:gd name="connsiteY3" fmla="*/ 201673 h 202031"/>
                    <a:gd name="connsiteX4" fmla="*/ 109181 w 121647"/>
                    <a:gd name="connsiteY4" fmla="*/ 177860 h 202031"/>
                    <a:gd name="connsiteX5" fmla="*/ 118706 w 121647"/>
                    <a:gd name="connsiteY5" fmla="*/ 115948 h 202031"/>
                    <a:gd name="connsiteX6" fmla="*/ 80606 w 121647"/>
                    <a:gd name="connsiteY6" fmla="*/ 45462 h 202031"/>
                    <a:gd name="connsiteX7" fmla="*/ 48221 w 121647"/>
                    <a:gd name="connsiteY7" fmla="*/ -257 h 202031"/>
                    <a:gd name="connsiteX8" fmla="*/ 25361 w 121647"/>
                    <a:gd name="connsiteY8" fmla="*/ 46415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361" y="46415"/>
                      </a:moveTo>
                      <a:cubicBezTo>
                        <a:pt x="10121" y="79752"/>
                        <a:pt x="1549" y="102612"/>
                        <a:pt x="596" y="115948"/>
                      </a:cubicBezTo>
                      <a:cubicBezTo>
                        <a:pt x="-2261" y="144523"/>
                        <a:pt x="3454" y="166430"/>
                        <a:pt x="17742" y="182623"/>
                      </a:cubicBezTo>
                      <a:cubicBezTo>
                        <a:pt x="30124" y="196910"/>
                        <a:pt x="45364" y="202625"/>
                        <a:pt x="64414" y="201673"/>
                      </a:cubicBezTo>
                      <a:cubicBezTo>
                        <a:pt x="83464" y="200720"/>
                        <a:pt x="97751" y="192148"/>
                        <a:pt x="109181" y="177860"/>
                      </a:cubicBezTo>
                      <a:cubicBezTo>
                        <a:pt x="121564" y="161668"/>
                        <a:pt x="124421" y="140712"/>
                        <a:pt x="118706" y="115948"/>
                      </a:cubicBezTo>
                      <a:cubicBezTo>
                        <a:pt x="114896" y="102612"/>
                        <a:pt x="102514" y="78800"/>
                        <a:pt x="80606" y="45462"/>
                      </a:cubicBezTo>
                      <a:lnTo>
                        <a:pt x="48221" y="-257"/>
                      </a:lnTo>
                      <a:lnTo>
                        <a:pt x="25361" y="46415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8B187708-6514-4102-B929-5B2F73191A8A}"/>
                    </a:ext>
                  </a:extLst>
                </p:cNvPr>
                <p:cNvSpPr/>
                <p:nvPr/>
              </p:nvSpPr>
              <p:spPr>
                <a:xfrm rot="-899940">
                  <a:off x="6368822" y="3694556"/>
                  <a:ext cx="121647" cy="202031"/>
                </a:xfrm>
                <a:custGeom>
                  <a:avLst/>
                  <a:gdLst>
                    <a:gd name="connsiteX0" fmla="*/ 25363 w 121647"/>
                    <a:gd name="connsiteY0" fmla="*/ 46345 h 202031"/>
                    <a:gd name="connsiteX1" fmla="*/ 598 w 121647"/>
                    <a:gd name="connsiteY1" fmla="*/ 115878 h 202031"/>
                    <a:gd name="connsiteX2" fmla="*/ 17743 w 121647"/>
                    <a:gd name="connsiteY2" fmla="*/ 182553 h 202031"/>
                    <a:gd name="connsiteX3" fmla="*/ 64416 w 121647"/>
                    <a:gd name="connsiteY3" fmla="*/ 201603 h 202031"/>
                    <a:gd name="connsiteX4" fmla="*/ 109183 w 121647"/>
                    <a:gd name="connsiteY4" fmla="*/ 177790 h 202031"/>
                    <a:gd name="connsiteX5" fmla="*/ 118708 w 121647"/>
                    <a:gd name="connsiteY5" fmla="*/ 115878 h 202031"/>
                    <a:gd name="connsiteX6" fmla="*/ 80608 w 121647"/>
                    <a:gd name="connsiteY6" fmla="*/ 45393 h 202031"/>
                    <a:gd name="connsiteX7" fmla="*/ 48223 w 121647"/>
                    <a:gd name="connsiteY7" fmla="*/ -327 h 202031"/>
                    <a:gd name="connsiteX8" fmla="*/ 25363 w 121647"/>
                    <a:gd name="connsiteY8" fmla="*/ 46345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363" y="46345"/>
                      </a:moveTo>
                      <a:cubicBezTo>
                        <a:pt x="10123" y="79682"/>
                        <a:pt x="1551" y="102543"/>
                        <a:pt x="598" y="115878"/>
                      </a:cubicBezTo>
                      <a:cubicBezTo>
                        <a:pt x="-2259" y="144453"/>
                        <a:pt x="3456" y="166360"/>
                        <a:pt x="17743" y="182553"/>
                      </a:cubicBezTo>
                      <a:cubicBezTo>
                        <a:pt x="30126" y="196840"/>
                        <a:pt x="45366" y="202555"/>
                        <a:pt x="64416" y="201603"/>
                      </a:cubicBezTo>
                      <a:cubicBezTo>
                        <a:pt x="83466" y="200650"/>
                        <a:pt x="97753" y="192078"/>
                        <a:pt x="109183" y="177790"/>
                      </a:cubicBezTo>
                      <a:cubicBezTo>
                        <a:pt x="121566" y="161598"/>
                        <a:pt x="124423" y="140643"/>
                        <a:pt x="118708" y="115878"/>
                      </a:cubicBezTo>
                      <a:cubicBezTo>
                        <a:pt x="114898" y="102543"/>
                        <a:pt x="102516" y="78730"/>
                        <a:pt x="80608" y="45393"/>
                      </a:cubicBezTo>
                      <a:lnTo>
                        <a:pt x="48223" y="-327"/>
                      </a:lnTo>
                      <a:lnTo>
                        <a:pt x="25363" y="46345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3FBD30AF-7138-4994-AB6A-2B66C638AB3D}"/>
                    </a:ext>
                  </a:extLst>
                </p:cNvPr>
                <p:cNvSpPr/>
                <p:nvPr/>
              </p:nvSpPr>
              <p:spPr>
                <a:xfrm rot="-899940">
                  <a:off x="6521222" y="3923156"/>
                  <a:ext cx="121647" cy="202031"/>
                </a:xfrm>
                <a:custGeom>
                  <a:avLst/>
                  <a:gdLst>
                    <a:gd name="connsiteX0" fmla="*/ 25379 w 121647"/>
                    <a:gd name="connsiteY0" fmla="*/ 46369 h 202031"/>
                    <a:gd name="connsiteX1" fmla="*/ 614 w 121647"/>
                    <a:gd name="connsiteY1" fmla="*/ 115902 h 202031"/>
                    <a:gd name="connsiteX2" fmla="*/ 17759 w 121647"/>
                    <a:gd name="connsiteY2" fmla="*/ 182577 h 202031"/>
                    <a:gd name="connsiteX3" fmla="*/ 64432 w 121647"/>
                    <a:gd name="connsiteY3" fmla="*/ 201627 h 202031"/>
                    <a:gd name="connsiteX4" fmla="*/ 109199 w 121647"/>
                    <a:gd name="connsiteY4" fmla="*/ 177814 h 202031"/>
                    <a:gd name="connsiteX5" fmla="*/ 118724 w 121647"/>
                    <a:gd name="connsiteY5" fmla="*/ 115902 h 202031"/>
                    <a:gd name="connsiteX6" fmla="*/ 80624 w 121647"/>
                    <a:gd name="connsiteY6" fmla="*/ 45417 h 202031"/>
                    <a:gd name="connsiteX7" fmla="*/ 48239 w 121647"/>
                    <a:gd name="connsiteY7" fmla="*/ -303 h 202031"/>
                    <a:gd name="connsiteX8" fmla="*/ 25379 w 121647"/>
                    <a:gd name="connsiteY8" fmla="*/ 46369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379" y="46369"/>
                      </a:moveTo>
                      <a:cubicBezTo>
                        <a:pt x="10139" y="79706"/>
                        <a:pt x="1567" y="102567"/>
                        <a:pt x="614" y="115902"/>
                      </a:cubicBezTo>
                      <a:cubicBezTo>
                        <a:pt x="-2243" y="144477"/>
                        <a:pt x="3472" y="166384"/>
                        <a:pt x="17759" y="182577"/>
                      </a:cubicBezTo>
                      <a:cubicBezTo>
                        <a:pt x="30142" y="196864"/>
                        <a:pt x="45382" y="202579"/>
                        <a:pt x="64432" y="201627"/>
                      </a:cubicBezTo>
                      <a:cubicBezTo>
                        <a:pt x="83482" y="200674"/>
                        <a:pt x="97769" y="192102"/>
                        <a:pt x="109199" y="177814"/>
                      </a:cubicBezTo>
                      <a:cubicBezTo>
                        <a:pt x="121582" y="161622"/>
                        <a:pt x="124439" y="140667"/>
                        <a:pt x="118724" y="115902"/>
                      </a:cubicBezTo>
                      <a:cubicBezTo>
                        <a:pt x="114914" y="102567"/>
                        <a:pt x="102532" y="78754"/>
                        <a:pt x="80624" y="45417"/>
                      </a:cubicBezTo>
                      <a:lnTo>
                        <a:pt x="48239" y="-303"/>
                      </a:lnTo>
                      <a:lnTo>
                        <a:pt x="25379" y="46369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2412A172-CA6B-46F0-B76A-979DC4063DCB}"/>
                    </a:ext>
                  </a:extLst>
                </p:cNvPr>
                <p:cNvSpPr/>
                <p:nvPr/>
              </p:nvSpPr>
              <p:spPr>
                <a:xfrm rot="-899940">
                  <a:off x="6647428" y="4186046"/>
                  <a:ext cx="121647" cy="202031"/>
                </a:xfrm>
                <a:custGeom>
                  <a:avLst/>
                  <a:gdLst>
                    <a:gd name="connsiteX0" fmla="*/ 25392 w 121647"/>
                    <a:gd name="connsiteY0" fmla="*/ 46396 h 202031"/>
                    <a:gd name="connsiteX1" fmla="*/ 627 w 121647"/>
                    <a:gd name="connsiteY1" fmla="*/ 115929 h 202031"/>
                    <a:gd name="connsiteX2" fmla="*/ 17773 w 121647"/>
                    <a:gd name="connsiteY2" fmla="*/ 182604 h 202031"/>
                    <a:gd name="connsiteX3" fmla="*/ 64445 w 121647"/>
                    <a:gd name="connsiteY3" fmla="*/ 201654 h 202031"/>
                    <a:gd name="connsiteX4" fmla="*/ 109212 w 121647"/>
                    <a:gd name="connsiteY4" fmla="*/ 177842 h 202031"/>
                    <a:gd name="connsiteX5" fmla="*/ 118737 w 121647"/>
                    <a:gd name="connsiteY5" fmla="*/ 115929 h 202031"/>
                    <a:gd name="connsiteX6" fmla="*/ 80637 w 121647"/>
                    <a:gd name="connsiteY6" fmla="*/ 45444 h 202031"/>
                    <a:gd name="connsiteX7" fmla="*/ 48252 w 121647"/>
                    <a:gd name="connsiteY7" fmla="*/ -276 h 202031"/>
                    <a:gd name="connsiteX8" fmla="*/ 25392 w 121647"/>
                    <a:gd name="connsiteY8" fmla="*/ 46396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392" y="46396"/>
                      </a:moveTo>
                      <a:cubicBezTo>
                        <a:pt x="10152" y="79734"/>
                        <a:pt x="1580" y="102594"/>
                        <a:pt x="627" y="115929"/>
                      </a:cubicBezTo>
                      <a:cubicBezTo>
                        <a:pt x="-2230" y="144504"/>
                        <a:pt x="3485" y="166412"/>
                        <a:pt x="17773" y="182604"/>
                      </a:cubicBezTo>
                      <a:cubicBezTo>
                        <a:pt x="30155" y="196892"/>
                        <a:pt x="45395" y="202607"/>
                        <a:pt x="64445" y="201654"/>
                      </a:cubicBezTo>
                      <a:cubicBezTo>
                        <a:pt x="83495" y="200701"/>
                        <a:pt x="97782" y="192129"/>
                        <a:pt x="109212" y="177842"/>
                      </a:cubicBezTo>
                      <a:cubicBezTo>
                        <a:pt x="121595" y="161649"/>
                        <a:pt x="124452" y="140694"/>
                        <a:pt x="118737" y="115929"/>
                      </a:cubicBezTo>
                      <a:cubicBezTo>
                        <a:pt x="114927" y="102594"/>
                        <a:pt x="102545" y="78782"/>
                        <a:pt x="80637" y="45444"/>
                      </a:cubicBezTo>
                      <a:lnTo>
                        <a:pt x="48252" y="-276"/>
                      </a:lnTo>
                      <a:lnTo>
                        <a:pt x="25392" y="46396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0C99FB0A-0D71-4469-A9AB-8F1329B8AEAB}"/>
                    </a:ext>
                  </a:extLst>
                </p:cNvPr>
                <p:cNvSpPr/>
                <p:nvPr/>
              </p:nvSpPr>
              <p:spPr>
                <a:xfrm rot="-899940">
                  <a:off x="6791732" y="3728370"/>
                  <a:ext cx="121647" cy="202031"/>
                </a:xfrm>
                <a:custGeom>
                  <a:avLst/>
                  <a:gdLst>
                    <a:gd name="connsiteX0" fmla="*/ 25408 w 121647"/>
                    <a:gd name="connsiteY0" fmla="*/ 46348 h 202031"/>
                    <a:gd name="connsiteX1" fmla="*/ 643 w 121647"/>
                    <a:gd name="connsiteY1" fmla="*/ 115881 h 202031"/>
                    <a:gd name="connsiteX2" fmla="*/ 17788 w 121647"/>
                    <a:gd name="connsiteY2" fmla="*/ 182556 h 202031"/>
                    <a:gd name="connsiteX3" fmla="*/ 64460 w 121647"/>
                    <a:gd name="connsiteY3" fmla="*/ 201606 h 202031"/>
                    <a:gd name="connsiteX4" fmla="*/ 109227 w 121647"/>
                    <a:gd name="connsiteY4" fmla="*/ 177794 h 202031"/>
                    <a:gd name="connsiteX5" fmla="*/ 118752 w 121647"/>
                    <a:gd name="connsiteY5" fmla="*/ 115881 h 202031"/>
                    <a:gd name="connsiteX6" fmla="*/ 80652 w 121647"/>
                    <a:gd name="connsiteY6" fmla="*/ 45396 h 202031"/>
                    <a:gd name="connsiteX7" fmla="*/ 48268 w 121647"/>
                    <a:gd name="connsiteY7" fmla="*/ -324 h 202031"/>
                    <a:gd name="connsiteX8" fmla="*/ 25408 w 121647"/>
                    <a:gd name="connsiteY8" fmla="*/ 46348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408" y="46348"/>
                      </a:moveTo>
                      <a:cubicBezTo>
                        <a:pt x="10168" y="79686"/>
                        <a:pt x="1595" y="102546"/>
                        <a:pt x="643" y="115881"/>
                      </a:cubicBezTo>
                      <a:cubicBezTo>
                        <a:pt x="-2215" y="144456"/>
                        <a:pt x="3500" y="166364"/>
                        <a:pt x="17788" y="182556"/>
                      </a:cubicBezTo>
                      <a:cubicBezTo>
                        <a:pt x="30170" y="196844"/>
                        <a:pt x="45410" y="202559"/>
                        <a:pt x="64460" y="201606"/>
                      </a:cubicBezTo>
                      <a:cubicBezTo>
                        <a:pt x="83510" y="200653"/>
                        <a:pt x="97798" y="192081"/>
                        <a:pt x="109227" y="177794"/>
                      </a:cubicBezTo>
                      <a:cubicBezTo>
                        <a:pt x="121610" y="161601"/>
                        <a:pt x="124467" y="140646"/>
                        <a:pt x="118752" y="115881"/>
                      </a:cubicBezTo>
                      <a:cubicBezTo>
                        <a:pt x="114942" y="102546"/>
                        <a:pt x="102560" y="78734"/>
                        <a:pt x="80652" y="45396"/>
                      </a:cubicBezTo>
                      <a:lnTo>
                        <a:pt x="48268" y="-324"/>
                      </a:lnTo>
                      <a:lnTo>
                        <a:pt x="25408" y="46348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47AC79E1-75C6-436B-91F7-FA1FD7BE3265}"/>
                    </a:ext>
                  </a:extLst>
                </p:cNvPr>
                <p:cNvSpPr/>
                <p:nvPr/>
              </p:nvSpPr>
              <p:spPr>
                <a:xfrm rot="-899940">
                  <a:off x="6917938" y="4013168"/>
                  <a:ext cx="121647" cy="202031"/>
                </a:xfrm>
                <a:custGeom>
                  <a:avLst/>
                  <a:gdLst>
                    <a:gd name="connsiteX0" fmla="*/ 25421 w 121647"/>
                    <a:gd name="connsiteY0" fmla="*/ 46378 h 202031"/>
                    <a:gd name="connsiteX1" fmla="*/ 656 w 121647"/>
                    <a:gd name="connsiteY1" fmla="*/ 115911 h 202031"/>
                    <a:gd name="connsiteX2" fmla="*/ 17801 w 121647"/>
                    <a:gd name="connsiteY2" fmla="*/ 182586 h 202031"/>
                    <a:gd name="connsiteX3" fmla="*/ 64473 w 121647"/>
                    <a:gd name="connsiteY3" fmla="*/ 201636 h 202031"/>
                    <a:gd name="connsiteX4" fmla="*/ 109241 w 121647"/>
                    <a:gd name="connsiteY4" fmla="*/ 177824 h 202031"/>
                    <a:gd name="connsiteX5" fmla="*/ 118766 w 121647"/>
                    <a:gd name="connsiteY5" fmla="*/ 115911 h 202031"/>
                    <a:gd name="connsiteX6" fmla="*/ 80666 w 121647"/>
                    <a:gd name="connsiteY6" fmla="*/ 45426 h 202031"/>
                    <a:gd name="connsiteX7" fmla="*/ 48281 w 121647"/>
                    <a:gd name="connsiteY7" fmla="*/ -294 h 202031"/>
                    <a:gd name="connsiteX8" fmla="*/ 25421 w 121647"/>
                    <a:gd name="connsiteY8" fmla="*/ 46378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421" y="46378"/>
                      </a:moveTo>
                      <a:cubicBezTo>
                        <a:pt x="10181" y="79716"/>
                        <a:pt x="1608" y="102576"/>
                        <a:pt x="656" y="115911"/>
                      </a:cubicBezTo>
                      <a:cubicBezTo>
                        <a:pt x="-2202" y="144486"/>
                        <a:pt x="3513" y="166394"/>
                        <a:pt x="17801" y="182586"/>
                      </a:cubicBezTo>
                      <a:cubicBezTo>
                        <a:pt x="30183" y="196874"/>
                        <a:pt x="45423" y="202588"/>
                        <a:pt x="64473" y="201636"/>
                      </a:cubicBezTo>
                      <a:cubicBezTo>
                        <a:pt x="83523" y="200683"/>
                        <a:pt x="97811" y="192111"/>
                        <a:pt x="109241" y="177824"/>
                      </a:cubicBezTo>
                      <a:cubicBezTo>
                        <a:pt x="121623" y="161631"/>
                        <a:pt x="124481" y="140676"/>
                        <a:pt x="118766" y="115911"/>
                      </a:cubicBezTo>
                      <a:cubicBezTo>
                        <a:pt x="114956" y="102576"/>
                        <a:pt x="102573" y="78763"/>
                        <a:pt x="80666" y="45426"/>
                      </a:cubicBezTo>
                      <a:lnTo>
                        <a:pt x="48281" y="-294"/>
                      </a:lnTo>
                      <a:lnTo>
                        <a:pt x="25421" y="46378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5594401B-40EB-43A3-81AE-96CE64A9793E}"/>
                    </a:ext>
                  </a:extLst>
                </p:cNvPr>
                <p:cNvSpPr/>
                <p:nvPr/>
              </p:nvSpPr>
              <p:spPr>
                <a:xfrm rot="-899940">
                  <a:off x="7044145" y="4296536"/>
                  <a:ext cx="121647" cy="202031"/>
                </a:xfrm>
                <a:custGeom>
                  <a:avLst/>
                  <a:gdLst>
                    <a:gd name="connsiteX0" fmla="*/ 25434 w 121647"/>
                    <a:gd name="connsiteY0" fmla="*/ 46408 h 202031"/>
                    <a:gd name="connsiteX1" fmla="*/ 669 w 121647"/>
                    <a:gd name="connsiteY1" fmla="*/ 115941 h 202031"/>
                    <a:gd name="connsiteX2" fmla="*/ 17814 w 121647"/>
                    <a:gd name="connsiteY2" fmla="*/ 182616 h 202031"/>
                    <a:gd name="connsiteX3" fmla="*/ 64487 w 121647"/>
                    <a:gd name="connsiteY3" fmla="*/ 201666 h 202031"/>
                    <a:gd name="connsiteX4" fmla="*/ 109254 w 121647"/>
                    <a:gd name="connsiteY4" fmla="*/ 177853 h 202031"/>
                    <a:gd name="connsiteX5" fmla="*/ 118779 w 121647"/>
                    <a:gd name="connsiteY5" fmla="*/ 115941 h 202031"/>
                    <a:gd name="connsiteX6" fmla="*/ 80679 w 121647"/>
                    <a:gd name="connsiteY6" fmla="*/ 45456 h 202031"/>
                    <a:gd name="connsiteX7" fmla="*/ 48294 w 121647"/>
                    <a:gd name="connsiteY7" fmla="*/ -264 h 202031"/>
                    <a:gd name="connsiteX8" fmla="*/ 25434 w 121647"/>
                    <a:gd name="connsiteY8" fmla="*/ 46408 h 202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647" h="202031">
                      <a:moveTo>
                        <a:pt x="25434" y="46408"/>
                      </a:moveTo>
                      <a:cubicBezTo>
                        <a:pt x="10194" y="79746"/>
                        <a:pt x="1622" y="102606"/>
                        <a:pt x="669" y="115941"/>
                      </a:cubicBezTo>
                      <a:cubicBezTo>
                        <a:pt x="-2188" y="144516"/>
                        <a:pt x="3527" y="166423"/>
                        <a:pt x="17814" y="182616"/>
                      </a:cubicBezTo>
                      <a:cubicBezTo>
                        <a:pt x="30197" y="196903"/>
                        <a:pt x="45437" y="202618"/>
                        <a:pt x="64487" y="201666"/>
                      </a:cubicBezTo>
                      <a:cubicBezTo>
                        <a:pt x="83537" y="200713"/>
                        <a:pt x="97824" y="192141"/>
                        <a:pt x="109254" y="177853"/>
                      </a:cubicBezTo>
                      <a:cubicBezTo>
                        <a:pt x="121637" y="161661"/>
                        <a:pt x="124494" y="140706"/>
                        <a:pt x="118779" y="115941"/>
                      </a:cubicBezTo>
                      <a:cubicBezTo>
                        <a:pt x="114969" y="102606"/>
                        <a:pt x="102587" y="78793"/>
                        <a:pt x="80679" y="45456"/>
                      </a:cubicBezTo>
                      <a:lnTo>
                        <a:pt x="48294" y="-264"/>
                      </a:lnTo>
                      <a:lnTo>
                        <a:pt x="25434" y="46408"/>
                      </a:lnTo>
                      <a:close/>
                    </a:path>
                  </a:pathLst>
                </a:custGeom>
                <a:grpFill/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B05F6496-69E5-4CC9-9A9B-21A7C0841AB3}"/>
                </a:ext>
              </a:extLst>
            </p:cNvPr>
            <p:cNvGrpSpPr/>
            <p:nvPr/>
          </p:nvGrpSpPr>
          <p:grpSpPr>
            <a:xfrm>
              <a:off x="1211068" y="1635787"/>
              <a:ext cx="873771" cy="903661"/>
              <a:chOff x="973223" y="3359668"/>
              <a:chExt cx="977818" cy="1011267"/>
            </a:xfrm>
          </p:grpSpPr>
          <p:grpSp>
            <p:nvGrpSpPr>
              <p:cNvPr id="169" name="Graphic 152">
                <a:extLst>
                  <a:ext uri="{FF2B5EF4-FFF2-40B4-BE49-F238E27FC236}">
                    <a16:creationId xmlns:a16="http://schemas.microsoft.com/office/drawing/2014/main" id="{CA996CDD-45F0-471B-9FF2-E7A16C3CDDE9}"/>
                  </a:ext>
                </a:extLst>
              </p:cNvPr>
              <p:cNvGrpSpPr/>
              <p:nvPr/>
            </p:nvGrpSpPr>
            <p:grpSpPr>
              <a:xfrm flipV="1">
                <a:off x="1009611" y="3429000"/>
                <a:ext cx="941430" cy="941935"/>
                <a:chOff x="5267325" y="2494597"/>
                <a:chExt cx="1775459" cy="1776412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B3F7C686-03CE-4E03-B6F8-0B8CAFA30ACA}"/>
                    </a:ext>
                  </a:extLst>
                </p:cNvPr>
                <p:cNvSpPr/>
                <p:nvPr/>
              </p:nvSpPr>
              <p:spPr>
                <a:xfrm>
                  <a:off x="6057900" y="2494597"/>
                  <a:ext cx="194309" cy="375285"/>
                </a:xfrm>
                <a:custGeom>
                  <a:avLst/>
                  <a:gdLst>
                    <a:gd name="connsiteX0" fmla="*/ 194310 w 194309"/>
                    <a:gd name="connsiteY0" fmla="*/ 375285 h 375285"/>
                    <a:gd name="connsiteX1" fmla="*/ 97155 w 194309"/>
                    <a:gd name="connsiteY1" fmla="*/ 0 h 375285"/>
                    <a:gd name="connsiteX2" fmla="*/ 0 w 194309"/>
                    <a:gd name="connsiteY2" fmla="*/ 375285 h 375285"/>
                    <a:gd name="connsiteX3" fmla="*/ 97155 w 194309"/>
                    <a:gd name="connsiteY3" fmla="*/ 366712 h 375285"/>
                    <a:gd name="connsiteX4" fmla="*/ 194310 w 194309"/>
                    <a:gd name="connsiteY4" fmla="*/ 375285 h 375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09" h="375285">
                      <a:moveTo>
                        <a:pt x="194310" y="375285"/>
                      </a:moveTo>
                      <a:lnTo>
                        <a:pt x="97155" y="0"/>
                      </a:lnTo>
                      <a:lnTo>
                        <a:pt x="0" y="375285"/>
                      </a:lnTo>
                      <a:cubicBezTo>
                        <a:pt x="31433" y="369570"/>
                        <a:pt x="63817" y="366712"/>
                        <a:pt x="97155" y="366712"/>
                      </a:cubicBezTo>
                      <a:cubicBezTo>
                        <a:pt x="130492" y="366712"/>
                        <a:pt x="162878" y="369570"/>
                        <a:pt x="194310" y="375285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905D7C93-1A91-435D-9884-449C03E30AE3}"/>
                    </a:ext>
                  </a:extLst>
                </p:cNvPr>
                <p:cNvSpPr/>
                <p:nvPr/>
              </p:nvSpPr>
              <p:spPr>
                <a:xfrm>
                  <a:off x="5711190" y="2612707"/>
                  <a:ext cx="271462" cy="373379"/>
                </a:xfrm>
                <a:custGeom>
                  <a:avLst/>
                  <a:gdLst>
                    <a:gd name="connsiteX0" fmla="*/ 182880 w 271462"/>
                    <a:gd name="connsiteY0" fmla="*/ 318135 h 373379"/>
                    <a:gd name="connsiteX1" fmla="*/ 271463 w 271462"/>
                    <a:gd name="connsiteY1" fmla="*/ 277177 h 373379"/>
                    <a:gd name="connsiteX2" fmla="*/ 0 w 271462"/>
                    <a:gd name="connsiteY2" fmla="*/ 0 h 373379"/>
                    <a:gd name="connsiteX3" fmla="*/ 102870 w 271462"/>
                    <a:gd name="connsiteY3" fmla="*/ 373380 h 373379"/>
                    <a:gd name="connsiteX4" fmla="*/ 182880 w 271462"/>
                    <a:gd name="connsiteY4" fmla="*/ 318135 h 373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62" h="373379">
                      <a:moveTo>
                        <a:pt x="182880" y="318135"/>
                      </a:moveTo>
                      <a:cubicBezTo>
                        <a:pt x="211455" y="301942"/>
                        <a:pt x="240982" y="288608"/>
                        <a:pt x="271463" y="277177"/>
                      </a:cubicBezTo>
                      <a:lnTo>
                        <a:pt x="0" y="0"/>
                      </a:lnTo>
                      <a:lnTo>
                        <a:pt x="102870" y="373380"/>
                      </a:lnTo>
                      <a:cubicBezTo>
                        <a:pt x="128588" y="352425"/>
                        <a:pt x="155257" y="334327"/>
                        <a:pt x="182880" y="318135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6036F20B-22D2-4349-AA6F-330E51A6D097}"/>
                    </a:ext>
                  </a:extLst>
                </p:cNvPr>
                <p:cNvSpPr/>
                <p:nvPr/>
              </p:nvSpPr>
              <p:spPr>
                <a:xfrm>
                  <a:off x="5386387" y="2938462"/>
                  <a:ext cx="373379" cy="271462"/>
                </a:xfrm>
                <a:custGeom>
                  <a:avLst/>
                  <a:gdLst>
                    <a:gd name="connsiteX0" fmla="*/ 317183 w 373379"/>
                    <a:gd name="connsiteY0" fmla="*/ 182880 h 271462"/>
                    <a:gd name="connsiteX1" fmla="*/ 373380 w 373379"/>
                    <a:gd name="connsiteY1" fmla="*/ 103822 h 271462"/>
                    <a:gd name="connsiteX2" fmla="*/ 0 w 373379"/>
                    <a:gd name="connsiteY2" fmla="*/ 0 h 271462"/>
                    <a:gd name="connsiteX3" fmla="*/ 277178 w 373379"/>
                    <a:gd name="connsiteY3" fmla="*/ 271463 h 271462"/>
                    <a:gd name="connsiteX4" fmla="*/ 317183 w 373379"/>
                    <a:gd name="connsiteY4" fmla="*/ 182880 h 27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3379" h="271462">
                      <a:moveTo>
                        <a:pt x="317183" y="182880"/>
                      </a:moveTo>
                      <a:cubicBezTo>
                        <a:pt x="333375" y="154305"/>
                        <a:pt x="351472" y="128588"/>
                        <a:pt x="373380" y="103822"/>
                      </a:cubicBezTo>
                      <a:lnTo>
                        <a:pt x="0" y="0"/>
                      </a:lnTo>
                      <a:lnTo>
                        <a:pt x="277178" y="271463"/>
                      </a:lnTo>
                      <a:cubicBezTo>
                        <a:pt x="286703" y="240030"/>
                        <a:pt x="300038" y="210503"/>
                        <a:pt x="317183" y="18288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E610E13D-9EAF-4B1B-BED5-F6952908CEE7}"/>
                    </a:ext>
                  </a:extLst>
                </p:cNvPr>
                <p:cNvSpPr/>
                <p:nvPr/>
              </p:nvSpPr>
              <p:spPr>
                <a:xfrm>
                  <a:off x="5267325" y="3285172"/>
                  <a:ext cx="374332" cy="194310"/>
                </a:xfrm>
                <a:custGeom>
                  <a:avLst/>
                  <a:gdLst>
                    <a:gd name="connsiteX0" fmla="*/ 365760 w 374332"/>
                    <a:gd name="connsiteY0" fmla="*/ 97155 h 194310"/>
                    <a:gd name="connsiteX1" fmla="*/ 374333 w 374332"/>
                    <a:gd name="connsiteY1" fmla="*/ 0 h 194310"/>
                    <a:gd name="connsiteX2" fmla="*/ 0 w 374332"/>
                    <a:gd name="connsiteY2" fmla="*/ 97155 h 194310"/>
                    <a:gd name="connsiteX3" fmla="*/ 374333 w 374332"/>
                    <a:gd name="connsiteY3" fmla="*/ 194310 h 194310"/>
                    <a:gd name="connsiteX4" fmla="*/ 365760 w 374332"/>
                    <a:gd name="connsiteY4" fmla="*/ 97155 h 194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332" h="194310">
                      <a:moveTo>
                        <a:pt x="365760" y="97155"/>
                      </a:moveTo>
                      <a:cubicBezTo>
                        <a:pt x="365760" y="63818"/>
                        <a:pt x="368617" y="31433"/>
                        <a:pt x="374333" y="0"/>
                      </a:cubicBezTo>
                      <a:lnTo>
                        <a:pt x="0" y="97155"/>
                      </a:lnTo>
                      <a:lnTo>
                        <a:pt x="374333" y="194310"/>
                      </a:lnTo>
                      <a:cubicBezTo>
                        <a:pt x="368617" y="162878"/>
                        <a:pt x="365760" y="130493"/>
                        <a:pt x="365760" y="97155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4A3FAEF3-3346-4059-BACA-3A0A89C01172}"/>
                    </a:ext>
                  </a:extLst>
                </p:cNvPr>
                <p:cNvSpPr/>
                <p:nvPr/>
              </p:nvSpPr>
              <p:spPr>
                <a:xfrm>
                  <a:off x="5384482" y="3554729"/>
                  <a:ext cx="373379" cy="272415"/>
                </a:xfrm>
                <a:custGeom>
                  <a:avLst/>
                  <a:gdLst>
                    <a:gd name="connsiteX0" fmla="*/ 318135 w 373379"/>
                    <a:gd name="connsiteY0" fmla="*/ 88583 h 272415"/>
                    <a:gd name="connsiteX1" fmla="*/ 277177 w 373379"/>
                    <a:gd name="connsiteY1" fmla="*/ 0 h 272415"/>
                    <a:gd name="connsiteX2" fmla="*/ 0 w 373379"/>
                    <a:gd name="connsiteY2" fmla="*/ 272415 h 272415"/>
                    <a:gd name="connsiteX3" fmla="*/ 373380 w 373379"/>
                    <a:gd name="connsiteY3" fmla="*/ 168592 h 272415"/>
                    <a:gd name="connsiteX4" fmla="*/ 318135 w 373379"/>
                    <a:gd name="connsiteY4" fmla="*/ 88583 h 2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3379" h="272415">
                      <a:moveTo>
                        <a:pt x="318135" y="88583"/>
                      </a:moveTo>
                      <a:cubicBezTo>
                        <a:pt x="301942" y="60960"/>
                        <a:pt x="288608" y="31433"/>
                        <a:pt x="277177" y="0"/>
                      </a:cubicBezTo>
                      <a:lnTo>
                        <a:pt x="0" y="272415"/>
                      </a:lnTo>
                      <a:lnTo>
                        <a:pt x="373380" y="168592"/>
                      </a:lnTo>
                      <a:cubicBezTo>
                        <a:pt x="351472" y="141923"/>
                        <a:pt x="333375" y="115253"/>
                        <a:pt x="318135" y="88583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454BD21C-F302-4BA0-A57F-8C50584026FD}"/>
                    </a:ext>
                  </a:extLst>
                </p:cNvPr>
                <p:cNvSpPr/>
                <p:nvPr/>
              </p:nvSpPr>
              <p:spPr>
                <a:xfrm>
                  <a:off x="5710237" y="3778567"/>
                  <a:ext cx="272415" cy="373379"/>
                </a:xfrm>
                <a:custGeom>
                  <a:avLst/>
                  <a:gdLst>
                    <a:gd name="connsiteX0" fmla="*/ 103822 w 272415"/>
                    <a:gd name="connsiteY0" fmla="*/ 0 h 373379"/>
                    <a:gd name="connsiteX1" fmla="*/ 0 w 272415"/>
                    <a:gd name="connsiteY1" fmla="*/ 373380 h 373379"/>
                    <a:gd name="connsiteX2" fmla="*/ 272415 w 272415"/>
                    <a:gd name="connsiteY2" fmla="*/ 97155 h 373379"/>
                    <a:gd name="connsiteX3" fmla="*/ 183833 w 272415"/>
                    <a:gd name="connsiteY3" fmla="*/ 56198 h 373379"/>
                    <a:gd name="connsiteX4" fmla="*/ 103822 w 272415"/>
                    <a:gd name="connsiteY4" fmla="*/ 0 h 373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2415" h="373379">
                      <a:moveTo>
                        <a:pt x="103822" y="0"/>
                      </a:moveTo>
                      <a:lnTo>
                        <a:pt x="0" y="373380"/>
                      </a:lnTo>
                      <a:lnTo>
                        <a:pt x="272415" y="97155"/>
                      </a:lnTo>
                      <a:cubicBezTo>
                        <a:pt x="243840" y="86678"/>
                        <a:pt x="213360" y="73342"/>
                        <a:pt x="183833" y="56198"/>
                      </a:cubicBezTo>
                      <a:cubicBezTo>
                        <a:pt x="154305" y="40005"/>
                        <a:pt x="127635" y="20955"/>
                        <a:pt x="103822" y="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223F1C21-57DF-4B7C-90A5-3CB39261B8E8}"/>
                    </a:ext>
                  </a:extLst>
                </p:cNvPr>
                <p:cNvSpPr/>
                <p:nvPr/>
              </p:nvSpPr>
              <p:spPr>
                <a:xfrm>
                  <a:off x="6056947" y="3895725"/>
                  <a:ext cx="194310" cy="375284"/>
                </a:xfrm>
                <a:custGeom>
                  <a:avLst/>
                  <a:gdLst>
                    <a:gd name="connsiteX0" fmla="*/ 0 w 194310"/>
                    <a:gd name="connsiteY0" fmla="*/ 0 h 375284"/>
                    <a:gd name="connsiteX1" fmla="*/ 97155 w 194310"/>
                    <a:gd name="connsiteY1" fmla="*/ 375285 h 375284"/>
                    <a:gd name="connsiteX2" fmla="*/ 194310 w 194310"/>
                    <a:gd name="connsiteY2" fmla="*/ 0 h 375284"/>
                    <a:gd name="connsiteX3" fmla="*/ 97155 w 194310"/>
                    <a:gd name="connsiteY3" fmla="*/ 9525 h 375284"/>
                    <a:gd name="connsiteX4" fmla="*/ 0 w 194310"/>
                    <a:gd name="connsiteY4" fmla="*/ 0 h 375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4310" h="375284">
                      <a:moveTo>
                        <a:pt x="0" y="0"/>
                      </a:moveTo>
                      <a:lnTo>
                        <a:pt x="97155" y="375285"/>
                      </a:lnTo>
                      <a:lnTo>
                        <a:pt x="194310" y="0"/>
                      </a:lnTo>
                      <a:cubicBezTo>
                        <a:pt x="160973" y="5715"/>
                        <a:pt x="128588" y="9525"/>
                        <a:pt x="97155" y="9525"/>
                      </a:cubicBezTo>
                      <a:cubicBezTo>
                        <a:pt x="65723" y="9525"/>
                        <a:pt x="33338" y="5715"/>
                        <a:pt x="0" y="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414CEA2B-5A4D-4809-B587-C55663512AA8}"/>
                    </a:ext>
                  </a:extLst>
                </p:cNvPr>
                <p:cNvSpPr/>
                <p:nvPr/>
              </p:nvSpPr>
              <p:spPr>
                <a:xfrm>
                  <a:off x="6326504" y="3779520"/>
                  <a:ext cx="271462" cy="373379"/>
                </a:xfrm>
                <a:custGeom>
                  <a:avLst/>
                  <a:gdLst>
                    <a:gd name="connsiteX0" fmla="*/ 88583 w 271462"/>
                    <a:gd name="connsiteY0" fmla="*/ 56197 h 373379"/>
                    <a:gd name="connsiteX1" fmla="*/ 0 w 271462"/>
                    <a:gd name="connsiteY1" fmla="*/ 97155 h 373379"/>
                    <a:gd name="connsiteX2" fmla="*/ 271463 w 271462"/>
                    <a:gd name="connsiteY2" fmla="*/ 373380 h 373379"/>
                    <a:gd name="connsiteX3" fmla="*/ 167640 w 271462"/>
                    <a:gd name="connsiteY3" fmla="*/ 0 h 373379"/>
                    <a:gd name="connsiteX4" fmla="*/ 88583 w 271462"/>
                    <a:gd name="connsiteY4" fmla="*/ 56197 h 373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1462" h="373379">
                      <a:moveTo>
                        <a:pt x="88583" y="56197"/>
                      </a:moveTo>
                      <a:cubicBezTo>
                        <a:pt x="59055" y="73342"/>
                        <a:pt x="29528" y="86677"/>
                        <a:pt x="0" y="97155"/>
                      </a:cubicBezTo>
                      <a:lnTo>
                        <a:pt x="271463" y="373380"/>
                      </a:lnTo>
                      <a:lnTo>
                        <a:pt x="167640" y="0"/>
                      </a:lnTo>
                      <a:cubicBezTo>
                        <a:pt x="142875" y="20955"/>
                        <a:pt x="117158" y="40005"/>
                        <a:pt x="88583" y="56197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DACD326C-C445-4808-8C53-17C5ACA94CBB}"/>
                    </a:ext>
                  </a:extLst>
                </p:cNvPr>
                <p:cNvSpPr/>
                <p:nvPr/>
              </p:nvSpPr>
              <p:spPr>
                <a:xfrm>
                  <a:off x="6550342" y="3554729"/>
                  <a:ext cx="373379" cy="271462"/>
                </a:xfrm>
                <a:custGeom>
                  <a:avLst/>
                  <a:gdLst>
                    <a:gd name="connsiteX0" fmla="*/ 56198 w 373379"/>
                    <a:gd name="connsiteY0" fmla="*/ 89535 h 271462"/>
                    <a:gd name="connsiteX1" fmla="*/ 0 w 373379"/>
                    <a:gd name="connsiteY1" fmla="*/ 168592 h 271462"/>
                    <a:gd name="connsiteX2" fmla="*/ 373380 w 373379"/>
                    <a:gd name="connsiteY2" fmla="*/ 271463 h 271462"/>
                    <a:gd name="connsiteX3" fmla="*/ 96202 w 373379"/>
                    <a:gd name="connsiteY3" fmla="*/ 0 h 271462"/>
                    <a:gd name="connsiteX4" fmla="*/ 56198 w 373379"/>
                    <a:gd name="connsiteY4" fmla="*/ 89535 h 27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3379" h="271462">
                      <a:moveTo>
                        <a:pt x="56198" y="89535"/>
                      </a:moveTo>
                      <a:cubicBezTo>
                        <a:pt x="38100" y="119063"/>
                        <a:pt x="20003" y="145733"/>
                        <a:pt x="0" y="168592"/>
                      </a:cubicBezTo>
                      <a:lnTo>
                        <a:pt x="373380" y="271463"/>
                      </a:lnTo>
                      <a:lnTo>
                        <a:pt x="96202" y="0"/>
                      </a:lnTo>
                      <a:cubicBezTo>
                        <a:pt x="85725" y="32385"/>
                        <a:pt x="72390" y="61913"/>
                        <a:pt x="56198" y="89535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7CF1175B-9D99-45B9-A5BA-45E61A6AB916}"/>
                    </a:ext>
                  </a:extLst>
                </p:cNvPr>
                <p:cNvSpPr/>
                <p:nvPr/>
              </p:nvSpPr>
              <p:spPr>
                <a:xfrm>
                  <a:off x="6667500" y="3286125"/>
                  <a:ext cx="375284" cy="194309"/>
                </a:xfrm>
                <a:custGeom>
                  <a:avLst/>
                  <a:gdLst>
                    <a:gd name="connsiteX0" fmla="*/ 375285 w 375284"/>
                    <a:gd name="connsiteY0" fmla="*/ 97155 h 194309"/>
                    <a:gd name="connsiteX1" fmla="*/ 0 w 375284"/>
                    <a:gd name="connsiteY1" fmla="*/ 0 h 194309"/>
                    <a:gd name="connsiteX2" fmla="*/ 9525 w 375284"/>
                    <a:gd name="connsiteY2" fmla="*/ 97155 h 194309"/>
                    <a:gd name="connsiteX3" fmla="*/ 0 w 375284"/>
                    <a:gd name="connsiteY3" fmla="*/ 194310 h 194309"/>
                    <a:gd name="connsiteX4" fmla="*/ 375285 w 375284"/>
                    <a:gd name="connsiteY4" fmla="*/ 97155 h 194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5284" h="194309">
                      <a:moveTo>
                        <a:pt x="375285" y="97155"/>
                      </a:moveTo>
                      <a:lnTo>
                        <a:pt x="0" y="0"/>
                      </a:lnTo>
                      <a:cubicBezTo>
                        <a:pt x="5715" y="33338"/>
                        <a:pt x="9525" y="65722"/>
                        <a:pt x="9525" y="97155"/>
                      </a:cubicBezTo>
                      <a:cubicBezTo>
                        <a:pt x="9525" y="128588"/>
                        <a:pt x="6668" y="160972"/>
                        <a:pt x="0" y="194310"/>
                      </a:cubicBezTo>
                      <a:lnTo>
                        <a:pt x="375285" y="97155"/>
                      </a:ln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27F29D46-18AD-4A60-B5FC-22915DB8E477}"/>
                    </a:ext>
                  </a:extLst>
                </p:cNvPr>
                <p:cNvSpPr/>
                <p:nvPr/>
              </p:nvSpPr>
              <p:spPr>
                <a:xfrm>
                  <a:off x="6552247" y="2939415"/>
                  <a:ext cx="373380" cy="271462"/>
                </a:xfrm>
                <a:custGeom>
                  <a:avLst/>
                  <a:gdLst>
                    <a:gd name="connsiteX0" fmla="*/ 55245 w 373380"/>
                    <a:gd name="connsiteY0" fmla="*/ 182880 h 271462"/>
                    <a:gd name="connsiteX1" fmla="*/ 96203 w 373380"/>
                    <a:gd name="connsiteY1" fmla="*/ 271463 h 271462"/>
                    <a:gd name="connsiteX2" fmla="*/ 373380 w 373380"/>
                    <a:gd name="connsiteY2" fmla="*/ 0 h 271462"/>
                    <a:gd name="connsiteX3" fmla="*/ 0 w 373380"/>
                    <a:gd name="connsiteY3" fmla="*/ 102870 h 271462"/>
                    <a:gd name="connsiteX4" fmla="*/ 55245 w 373380"/>
                    <a:gd name="connsiteY4" fmla="*/ 182880 h 27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3380" h="271462">
                      <a:moveTo>
                        <a:pt x="55245" y="182880"/>
                      </a:moveTo>
                      <a:cubicBezTo>
                        <a:pt x="71438" y="211455"/>
                        <a:pt x="84772" y="240982"/>
                        <a:pt x="96203" y="271463"/>
                      </a:cubicBezTo>
                      <a:lnTo>
                        <a:pt x="373380" y="0"/>
                      </a:lnTo>
                      <a:lnTo>
                        <a:pt x="0" y="102870"/>
                      </a:lnTo>
                      <a:cubicBezTo>
                        <a:pt x="18098" y="126682"/>
                        <a:pt x="37148" y="153352"/>
                        <a:pt x="55245" y="18288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40B51660-2597-4235-AD7D-558CEFD03BCC}"/>
                    </a:ext>
                  </a:extLst>
                </p:cNvPr>
                <p:cNvSpPr/>
                <p:nvPr/>
              </p:nvSpPr>
              <p:spPr>
                <a:xfrm>
                  <a:off x="6327457" y="2614612"/>
                  <a:ext cx="272414" cy="373379"/>
                </a:xfrm>
                <a:custGeom>
                  <a:avLst/>
                  <a:gdLst>
                    <a:gd name="connsiteX0" fmla="*/ 168592 w 272414"/>
                    <a:gd name="connsiteY0" fmla="*/ 373380 h 373379"/>
                    <a:gd name="connsiteX1" fmla="*/ 272415 w 272414"/>
                    <a:gd name="connsiteY1" fmla="*/ 0 h 373379"/>
                    <a:gd name="connsiteX2" fmla="*/ 0 w 272414"/>
                    <a:gd name="connsiteY2" fmla="*/ 277178 h 373379"/>
                    <a:gd name="connsiteX3" fmla="*/ 88583 w 272414"/>
                    <a:gd name="connsiteY3" fmla="*/ 318135 h 373379"/>
                    <a:gd name="connsiteX4" fmla="*/ 168592 w 272414"/>
                    <a:gd name="connsiteY4" fmla="*/ 373380 h 373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2414" h="373379">
                      <a:moveTo>
                        <a:pt x="168592" y="373380"/>
                      </a:moveTo>
                      <a:lnTo>
                        <a:pt x="272415" y="0"/>
                      </a:lnTo>
                      <a:lnTo>
                        <a:pt x="0" y="277178"/>
                      </a:lnTo>
                      <a:cubicBezTo>
                        <a:pt x="30480" y="287655"/>
                        <a:pt x="60960" y="301942"/>
                        <a:pt x="88583" y="318135"/>
                      </a:cubicBezTo>
                      <a:cubicBezTo>
                        <a:pt x="115252" y="331470"/>
                        <a:pt x="141922" y="350520"/>
                        <a:pt x="168592" y="37338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77A680E2-9E5F-4992-BB2C-9BE1A9CC7AEE}"/>
                    </a:ext>
                  </a:extLst>
                </p:cNvPr>
                <p:cNvSpPr/>
                <p:nvPr/>
              </p:nvSpPr>
              <p:spPr>
                <a:xfrm>
                  <a:off x="5689282" y="2918459"/>
                  <a:ext cx="932497" cy="931545"/>
                </a:xfrm>
                <a:custGeom>
                  <a:avLst/>
                  <a:gdLst>
                    <a:gd name="connsiteX0" fmla="*/ 465772 w 932497"/>
                    <a:gd name="connsiteY0" fmla="*/ 0 h 931545"/>
                    <a:gd name="connsiteX1" fmla="*/ 136208 w 932497"/>
                    <a:gd name="connsiteY1" fmla="*/ 136208 h 931545"/>
                    <a:gd name="connsiteX2" fmla="*/ 0 w 932497"/>
                    <a:gd name="connsiteY2" fmla="*/ 465773 h 931545"/>
                    <a:gd name="connsiteX3" fmla="*/ 136208 w 932497"/>
                    <a:gd name="connsiteY3" fmla="*/ 795338 h 931545"/>
                    <a:gd name="connsiteX4" fmla="*/ 465772 w 932497"/>
                    <a:gd name="connsiteY4" fmla="*/ 931545 h 931545"/>
                    <a:gd name="connsiteX5" fmla="*/ 796290 w 932497"/>
                    <a:gd name="connsiteY5" fmla="*/ 795338 h 931545"/>
                    <a:gd name="connsiteX6" fmla="*/ 932497 w 932497"/>
                    <a:gd name="connsiteY6" fmla="*/ 465773 h 931545"/>
                    <a:gd name="connsiteX7" fmla="*/ 796290 w 932497"/>
                    <a:gd name="connsiteY7" fmla="*/ 136208 h 931545"/>
                    <a:gd name="connsiteX8" fmla="*/ 465772 w 932497"/>
                    <a:gd name="connsiteY8" fmla="*/ 0 h 931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32497" h="931545">
                      <a:moveTo>
                        <a:pt x="465772" y="0"/>
                      </a:moveTo>
                      <a:cubicBezTo>
                        <a:pt x="337185" y="0"/>
                        <a:pt x="227647" y="45720"/>
                        <a:pt x="136208" y="136208"/>
                      </a:cubicBezTo>
                      <a:cubicBezTo>
                        <a:pt x="45720" y="226695"/>
                        <a:pt x="0" y="337185"/>
                        <a:pt x="0" y="465773"/>
                      </a:cubicBezTo>
                      <a:cubicBezTo>
                        <a:pt x="0" y="594360"/>
                        <a:pt x="45720" y="704850"/>
                        <a:pt x="136208" y="795338"/>
                      </a:cubicBezTo>
                      <a:cubicBezTo>
                        <a:pt x="227647" y="885825"/>
                        <a:pt x="337185" y="931545"/>
                        <a:pt x="465772" y="931545"/>
                      </a:cubicBezTo>
                      <a:cubicBezTo>
                        <a:pt x="594360" y="931545"/>
                        <a:pt x="704850" y="885825"/>
                        <a:pt x="796290" y="795338"/>
                      </a:cubicBezTo>
                      <a:cubicBezTo>
                        <a:pt x="886777" y="704850"/>
                        <a:pt x="932497" y="594360"/>
                        <a:pt x="932497" y="465773"/>
                      </a:cubicBezTo>
                      <a:cubicBezTo>
                        <a:pt x="932497" y="337185"/>
                        <a:pt x="886777" y="226695"/>
                        <a:pt x="796290" y="136208"/>
                      </a:cubicBezTo>
                      <a:cubicBezTo>
                        <a:pt x="704850" y="45720"/>
                        <a:pt x="594360" y="0"/>
                        <a:pt x="465772" y="0"/>
                      </a:cubicBezTo>
                      <a:close/>
                    </a:path>
                  </a:pathLst>
                </a:custGeom>
                <a:solidFill>
                  <a:srgbClr val="F685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AC5C5D19-A468-4353-B8C5-E54D53D1BA6E}"/>
                  </a:ext>
                </a:extLst>
              </p:cNvPr>
              <p:cNvGrpSpPr/>
              <p:nvPr/>
            </p:nvGrpSpPr>
            <p:grpSpPr>
              <a:xfrm>
                <a:off x="973223" y="3359668"/>
                <a:ext cx="685458" cy="685458"/>
                <a:chOff x="825967" y="3258643"/>
                <a:chExt cx="685458" cy="685458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230FCE5E-5C62-4DE5-9E6C-C2D14799A4F7}"/>
                    </a:ext>
                  </a:extLst>
                </p:cNvPr>
                <p:cNvSpPr/>
                <p:nvPr/>
              </p:nvSpPr>
              <p:spPr>
                <a:xfrm>
                  <a:off x="825967" y="3258643"/>
                  <a:ext cx="685458" cy="68545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F8BB00D8-6568-40F1-9DE9-5E74169514C2}"/>
                    </a:ext>
                  </a:extLst>
                </p:cNvPr>
                <p:cNvSpPr/>
                <p:nvPr/>
              </p:nvSpPr>
              <p:spPr>
                <a:xfrm>
                  <a:off x="951054" y="3388668"/>
                  <a:ext cx="446605" cy="421510"/>
                </a:xfrm>
                <a:custGeom>
                  <a:avLst/>
                  <a:gdLst>
                    <a:gd name="connsiteX0" fmla="*/ 629098 w 764227"/>
                    <a:gd name="connsiteY0" fmla="*/ 92915 h 721285"/>
                    <a:gd name="connsiteX1" fmla="*/ 612980 w 764227"/>
                    <a:gd name="connsiteY1" fmla="*/ 60678 h 721285"/>
                    <a:gd name="connsiteX2" fmla="*/ 580743 w 764227"/>
                    <a:gd name="connsiteY2" fmla="*/ 76797 h 721285"/>
                    <a:gd name="connsiteX3" fmla="*/ 532389 w 764227"/>
                    <a:gd name="connsiteY3" fmla="*/ 237978 h 721285"/>
                    <a:gd name="connsiteX4" fmla="*/ 403444 w 764227"/>
                    <a:gd name="connsiteY4" fmla="*/ 318568 h 721285"/>
                    <a:gd name="connsiteX5" fmla="*/ 403444 w 764227"/>
                    <a:gd name="connsiteY5" fmla="*/ 173505 h 721285"/>
                    <a:gd name="connsiteX6" fmla="*/ 532389 w 764227"/>
                    <a:gd name="connsiteY6" fmla="*/ 44560 h 721285"/>
                    <a:gd name="connsiteX7" fmla="*/ 532389 w 764227"/>
                    <a:gd name="connsiteY7" fmla="*/ 12324 h 721285"/>
                    <a:gd name="connsiteX8" fmla="*/ 500153 w 764227"/>
                    <a:gd name="connsiteY8" fmla="*/ 28442 h 721285"/>
                    <a:gd name="connsiteX9" fmla="*/ 403444 w 764227"/>
                    <a:gd name="connsiteY9" fmla="*/ 109033 h 721285"/>
                    <a:gd name="connsiteX10" fmla="*/ 403444 w 764227"/>
                    <a:gd name="connsiteY10" fmla="*/ 28442 h 721285"/>
                    <a:gd name="connsiteX11" fmla="*/ 371208 w 764227"/>
                    <a:gd name="connsiteY11" fmla="*/ 12324 h 721285"/>
                    <a:gd name="connsiteX12" fmla="*/ 355090 w 764227"/>
                    <a:gd name="connsiteY12" fmla="*/ 28442 h 721285"/>
                    <a:gd name="connsiteX13" fmla="*/ 355090 w 764227"/>
                    <a:gd name="connsiteY13" fmla="*/ 109033 h 721285"/>
                    <a:gd name="connsiteX14" fmla="*/ 258381 w 764227"/>
                    <a:gd name="connsiteY14" fmla="*/ 12324 h 721285"/>
                    <a:gd name="connsiteX15" fmla="*/ 226145 w 764227"/>
                    <a:gd name="connsiteY15" fmla="*/ 12324 h 721285"/>
                    <a:gd name="connsiteX16" fmla="*/ 226145 w 764227"/>
                    <a:gd name="connsiteY16" fmla="*/ 44560 h 721285"/>
                    <a:gd name="connsiteX17" fmla="*/ 355090 w 764227"/>
                    <a:gd name="connsiteY17" fmla="*/ 173505 h 721285"/>
                    <a:gd name="connsiteX18" fmla="*/ 355090 w 764227"/>
                    <a:gd name="connsiteY18" fmla="*/ 318568 h 721285"/>
                    <a:gd name="connsiteX19" fmla="*/ 226145 w 764227"/>
                    <a:gd name="connsiteY19" fmla="*/ 237978 h 721285"/>
                    <a:gd name="connsiteX20" fmla="*/ 177791 w 764227"/>
                    <a:gd name="connsiteY20" fmla="*/ 76797 h 721285"/>
                    <a:gd name="connsiteX21" fmla="*/ 145554 w 764227"/>
                    <a:gd name="connsiteY21" fmla="*/ 60678 h 721285"/>
                    <a:gd name="connsiteX22" fmla="*/ 129436 w 764227"/>
                    <a:gd name="connsiteY22" fmla="*/ 92915 h 721285"/>
                    <a:gd name="connsiteX23" fmla="*/ 177791 w 764227"/>
                    <a:gd name="connsiteY23" fmla="*/ 221860 h 721285"/>
                    <a:gd name="connsiteX24" fmla="*/ 113318 w 764227"/>
                    <a:gd name="connsiteY24" fmla="*/ 189623 h 721285"/>
                    <a:gd name="connsiteX25" fmla="*/ 81082 w 764227"/>
                    <a:gd name="connsiteY25" fmla="*/ 205741 h 721285"/>
                    <a:gd name="connsiteX26" fmla="*/ 97200 w 764227"/>
                    <a:gd name="connsiteY26" fmla="*/ 237978 h 721285"/>
                    <a:gd name="connsiteX27" fmla="*/ 161673 w 764227"/>
                    <a:gd name="connsiteY27" fmla="*/ 270214 h 721285"/>
                    <a:gd name="connsiteX28" fmla="*/ 32728 w 764227"/>
                    <a:gd name="connsiteY28" fmla="*/ 302450 h 721285"/>
                    <a:gd name="connsiteX29" fmla="*/ 16610 w 764227"/>
                    <a:gd name="connsiteY29" fmla="*/ 334686 h 721285"/>
                    <a:gd name="connsiteX30" fmla="*/ 48846 w 764227"/>
                    <a:gd name="connsiteY30" fmla="*/ 350804 h 721285"/>
                    <a:gd name="connsiteX31" fmla="*/ 226145 w 764227"/>
                    <a:gd name="connsiteY31" fmla="*/ 302450 h 721285"/>
                    <a:gd name="connsiteX32" fmla="*/ 355090 w 764227"/>
                    <a:gd name="connsiteY32" fmla="*/ 383041 h 721285"/>
                    <a:gd name="connsiteX33" fmla="*/ 226145 w 764227"/>
                    <a:gd name="connsiteY33" fmla="*/ 463631 h 721285"/>
                    <a:gd name="connsiteX34" fmla="*/ 32728 w 764227"/>
                    <a:gd name="connsiteY34" fmla="*/ 399159 h 721285"/>
                    <a:gd name="connsiteX35" fmla="*/ 491 w 764227"/>
                    <a:gd name="connsiteY35" fmla="*/ 415277 h 721285"/>
                    <a:gd name="connsiteX36" fmla="*/ 16610 w 764227"/>
                    <a:gd name="connsiteY36" fmla="*/ 447513 h 721285"/>
                    <a:gd name="connsiteX37" fmla="*/ 145554 w 764227"/>
                    <a:gd name="connsiteY37" fmla="*/ 479749 h 721285"/>
                    <a:gd name="connsiteX38" fmla="*/ 81082 w 764227"/>
                    <a:gd name="connsiteY38" fmla="*/ 511986 h 721285"/>
                    <a:gd name="connsiteX39" fmla="*/ 64964 w 764227"/>
                    <a:gd name="connsiteY39" fmla="*/ 544222 h 721285"/>
                    <a:gd name="connsiteX40" fmla="*/ 97200 w 764227"/>
                    <a:gd name="connsiteY40" fmla="*/ 560340 h 721285"/>
                    <a:gd name="connsiteX41" fmla="*/ 161673 w 764227"/>
                    <a:gd name="connsiteY41" fmla="*/ 528104 h 721285"/>
                    <a:gd name="connsiteX42" fmla="*/ 129436 w 764227"/>
                    <a:gd name="connsiteY42" fmla="*/ 657048 h 721285"/>
                    <a:gd name="connsiteX43" fmla="*/ 129436 w 764227"/>
                    <a:gd name="connsiteY43" fmla="*/ 673167 h 721285"/>
                    <a:gd name="connsiteX44" fmla="*/ 145554 w 764227"/>
                    <a:gd name="connsiteY44" fmla="*/ 689285 h 721285"/>
                    <a:gd name="connsiteX45" fmla="*/ 177791 w 764227"/>
                    <a:gd name="connsiteY45" fmla="*/ 673167 h 721285"/>
                    <a:gd name="connsiteX46" fmla="*/ 226145 w 764227"/>
                    <a:gd name="connsiteY46" fmla="*/ 511986 h 721285"/>
                    <a:gd name="connsiteX47" fmla="*/ 355090 w 764227"/>
                    <a:gd name="connsiteY47" fmla="*/ 399159 h 721285"/>
                    <a:gd name="connsiteX48" fmla="*/ 355090 w 764227"/>
                    <a:gd name="connsiteY48" fmla="*/ 544222 h 721285"/>
                    <a:gd name="connsiteX49" fmla="*/ 226145 w 764227"/>
                    <a:gd name="connsiteY49" fmla="*/ 673167 h 721285"/>
                    <a:gd name="connsiteX50" fmla="*/ 242263 w 764227"/>
                    <a:gd name="connsiteY50" fmla="*/ 705403 h 721285"/>
                    <a:gd name="connsiteX51" fmla="*/ 274499 w 764227"/>
                    <a:gd name="connsiteY51" fmla="*/ 705403 h 721285"/>
                    <a:gd name="connsiteX52" fmla="*/ 355090 w 764227"/>
                    <a:gd name="connsiteY52" fmla="*/ 624812 h 721285"/>
                    <a:gd name="connsiteX53" fmla="*/ 355090 w 764227"/>
                    <a:gd name="connsiteY53" fmla="*/ 705403 h 721285"/>
                    <a:gd name="connsiteX54" fmla="*/ 371208 w 764227"/>
                    <a:gd name="connsiteY54" fmla="*/ 721521 h 721285"/>
                    <a:gd name="connsiteX55" fmla="*/ 403444 w 764227"/>
                    <a:gd name="connsiteY55" fmla="*/ 705403 h 721285"/>
                    <a:gd name="connsiteX56" fmla="*/ 403444 w 764227"/>
                    <a:gd name="connsiteY56" fmla="*/ 624812 h 721285"/>
                    <a:gd name="connsiteX57" fmla="*/ 500153 w 764227"/>
                    <a:gd name="connsiteY57" fmla="*/ 705403 h 721285"/>
                    <a:gd name="connsiteX58" fmla="*/ 532389 w 764227"/>
                    <a:gd name="connsiteY58" fmla="*/ 705403 h 721285"/>
                    <a:gd name="connsiteX59" fmla="*/ 532389 w 764227"/>
                    <a:gd name="connsiteY59" fmla="*/ 673167 h 721285"/>
                    <a:gd name="connsiteX60" fmla="*/ 403444 w 764227"/>
                    <a:gd name="connsiteY60" fmla="*/ 560340 h 721285"/>
                    <a:gd name="connsiteX61" fmla="*/ 403444 w 764227"/>
                    <a:gd name="connsiteY61" fmla="*/ 399159 h 721285"/>
                    <a:gd name="connsiteX62" fmla="*/ 532389 w 764227"/>
                    <a:gd name="connsiteY62" fmla="*/ 479749 h 721285"/>
                    <a:gd name="connsiteX63" fmla="*/ 580743 w 764227"/>
                    <a:gd name="connsiteY63" fmla="*/ 640930 h 721285"/>
                    <a:gd name="connsiteX64" fmla="*/ 612980 w 764227"/>
                    <a:gd name="connsiteY64" fmla="*/ 657048 h 721285"/>
                    <a:gd name="connsiteX65" fmla="*/ 629098 w 764227"/>
                    <a:gd name="connsiteY65" fmla="*/ 624812 h 721285"/>
                    <a:gd name="connsiteX66" fmla="*/ 580743 w 764227"/>
                    <a:gd name="connsiteY66" fmla="*/ 511986 h 721285"/>
                    <a:gd name="connsiteX67" fmla="*/ 645216 w 764227"/>
                    <a:gd name="connsiteY67" fmla="*/ 544222 h 721285"/>
                    <a:gd name="connsiteX68" fmla="*/ 677452 w 764227"/>
                    <a:gd name="connsiteY68" fmla="*/ 528104 h 721285"/>
                    <a:gd name="connsiteX69" fmla="*/ 661334 w 764227"/>
                    <a:gd name="connsiteY69" fmla="*/ 495867 h 721285"/>
                    <a:gd name="connsiteX70" fmla="*/ 612980 w 764227"/>
                    <a:gd name="connsiteY70" fmla="*/ 479749 h 721285"/>
                    <a:gd name="connsiteX71" fmla="*/ 741925 w 764227"/>
                    <a:gd name="connsiteY71" fmla="*/ 447513 h 721285"/>
                    <a:gd name="connsiteX72" fmla="*/ 758043 w 764227"/>
                    <a:gd name="connsiteY72" fmla="*/ 415277 h 721285"/>
                    <a:gd name="connsiteX73" fmla="*/ 725806 w 764227"/>
                    <a:gd name="connsiteY73" fmla="*/ 399159 h 721285"/>
                    <a:gd name="connsiteX74" fmla="*/ 548507 w 764227"/>
                    <a:gd name="connsiteY74" fmla="*/ 447513 h 721285"/>
                    <a:gd name="connsiteX75" fmla="*/ 419562 w 764227"/>
                    <a:gd name="connsiteY75" fmla="*/ 366923 h 721285"/>
                    <a:gd name="connsiteX76" fmla="*/ 548507 w 764227"/>
                    <a:gd name="connsiteY76" fmla="*/ 286332 h 721285"/>
                    <a:gd name="connsiteX77" fmla="*/ 725806 w 764227"/>
                    <a:gd name="connsiteY77" fmla="*/ 334686 h 721285"/>
                    <a:gd name="connsiteX78" fmla="*/ 741925 w 764227"/>
                    <a:gd name="connsiteY78" fmla="*/ 334686 h 721285"/>
                    <a:gd name="connsiteX79" fmla="*/ 758043 w 764227"/>
                    <a:gd name="connsiteY79" fmla="*/ 318568 h 721285"/>
                    <a:gd name="connsiteX80" fmla="*/ 741925 w 764227"/>
                    <a:gd name="connsiteY80" fmla="*/ 286332 h 721285"/>
                    <a:gd name="connsiteX81" fmla="*/ 612980 w 764227"/>
                    <a:gd name="connsiteY81" fmla="*/ 254096 h 721285"/>
                    <a:gd name="connsiteX82" fmla="*/ 677452 w 764227"/>
                    <a:gd name="connsiteY82" fmla="*/ 221860 h 721285"/>
                    <a:gd name="connsiteX83" fmla="*/ 693570 w 764227"/>
                    <a:gd name="connsiteY83" fmla="*/ 189623 h 721285"/>
                    <a:gd name="connsiteX84" fmla="*/ 661334 w 764227"/>
                    <a:gd name="connsiteY84" fmla="*/ 173505 h 721285"/>
                    <a:gd name="connsiteX85" fmla="*/ 580743 w 764227"/>
                    <a:gd name="connsiteY85" fmla="*/ 221860 h 721285"/>
                    <a:gd name="connsiteX86" fmla="*/ 629098 w 764227"/>
                    <a:gd name="connsiteY86" fmla="*/ 92915 h 72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764227" h="721285">
                      <a:moveTo>
                        <a:pt x="629098" y="92915"/>
                      </a:moveTo>
                      <a:cubicBezTo>
                        <a:pt x="629098" y="76797"/>
                        <a:pt x="629098" y="76797"/>
                        <a:pt x="612980" y="60678"/>
                      </a:cubicBezTo>
                      <a:cubicBezTo>
                        <a:pt x="596862" y="60678"/>
                        <a:pt x="580743" y="60678"/>
                        <a:pt x="580743" y="76797"/>
                      </a:cubicBezTo>
                      <a:lnTo>
                        <a:pt x="532389" y="237978"/>
                      </a:lnTo>
                      <a:lnTo>
                        <a:pt x="403444" y="318568"/>
                      </a:lnTo>
                      <a:lnTo>
                        <a:pt x="403444" y="173505"/>
                      </a:lnTo>
                      <a:lnTo>
                        <a:pt x="532389" y="44560"/>
                      </a:lnTo>
                      <a:cubicBezTo>
                        <a:pt x="548507" y="44560"/>
                        <a:pt x="548507" y="28442"/>
                        <a:pt x="532389" y="12324"/>
                      </a:cubicBezTo>
                      <a:cubicBezTo>
                        <a:pt x="516271" y="12324"/>
                        <a:pt x="500153" y="12324"/>
                        <a:pt x="500153" y="28442"/>
                      </a:cubicBezTo>
                      <a:lnTo>
                        <a:pt x="403444" y="109033"/>
                      </a:lnTo>
                      <a:lnTo>
                        <a:pt x="403444" y="28442"/>
                      </a:lnTo>
                      <a:cubicBezTo>
                        <a:pt x="403444" y="12324"/>
                        <a:pt x="387326" y="12324"/>
                        <a:pt x="371208" y="12324"/>
                      </a:cubicBezTo>
                      <a:lnTo>
                        <a:pt x="355090" y="28442"/>
                      </a:lnTo>
                      <a:lnTo>
                        <a:pt x="355090" y="109033"/>
                      </a:lnTo>
                      <a:lnTo>
                        <a:pt x="258381" y="12324"/>
                      </a:lnTo>
                      <a:cubicBezTo>
                        <a:pt x="242263" y="-3794"/>
                        <a:pt x="242263" y="-3794"/>
                        <a:pt x="226145" y="12324"/>
                      </a:cubicBezTo>
                      <a:cubicBezTo>
                        <a:pt x="210027" y="28442"/>
                        <a:pt x="210027" y="28442"/>
                        <a:pt x="226145" y="44560"/>
                      </a:cubicBezTo>
                      <a:lnTo>
                        <a:pt x="355090" y="173505"/>
                      </a:lnTo>
                      <a:lnTo>
                        <a:pt x="355090" y="318568"/>
                      </a:lnTo>
                      <a:lnTo>
                        <a:pt x="226145" y="237978"/>
                      </a:lnTo>
                      <a:lnTo>
                        <a:pt x="177791" y="76797"/>
                      </a:lnTo>
                      <a:cubicBezTo>
                        <a:pt x="177791" y="76797"/>
                        <a:pt x="161673" y="60678"/>
                        <a:pt x="145554" y="60678"/>
                      </a:cubicBezTo>
                      <a:cubicBezTo>
                        <a:pt x="129436" y="60678"/>
                        <a:pt x="129436" y="76797"/>
                        <a:pt x="129436" y="92915"/>
                      </a:cubicBezTo>
                      <a:lnTo>
                        <a:pt x="177791" y="221860"/>
                      </a:lnTo>
                      <a:lnTo>
                        <a:pt x="113318" y="189623"/>
                      </a:lnTo>
                      <a:cubicBezTo>
                        <a:pt x="97200" y="189623"/>
                        <a:pt x="81082" y="189623"/>
                        <a:pt x="81082" y="205741"/>
                      </a:cubicBezTo>
                      <a:cubicBezTo>
                        <a:pt x="81082" y="221860"/>
                        <a:pt x="81082" y="221860"/>
                        <a:pt x="97200" y="237978"/>
                      </a:cubicBezTo>
                      <a:lnTo>
                        <a:pt x="161673" y="270214"/>
                      </a:lnTo>
                      <a:lnTo>
                        <a:pt x="32728" y="302450"/>
                      </a:lnTo>
                      <a:cubicBezTo>
                        <a:pt x="16610" y="302450"/>
                        <a:pt x="16610" y="318568"/>
                        <a:pt x="16610" y="334686"/>
                      </a:cubicBezTo>
                      <a:cubicBezTo>
                        <a:pt x="16610" y="350804"/>
                        <a:pt x="32728" y="350804"/>
                        <a:pt x="48846" y="350804"/>
                      </a:cubicBezTo>
                      <a:lnTo>
                        <a:pt x="226145" y="302450"/>
                      </a:lnTo>
                      <a:lnTo>
                        <a:pt x="355090" y="383041"/>
                      </a:lnTo>
                      <a:lnTo>
                        <a:pt x="226145" y="463631"/>
                      </a:lnTo>
                      <a:lnTo>
                        <a:pt x="32728" y="399159"/>
                      </a:lnTo>
                      <a:cubicBezTo>
                        <a:pt x="16610" y="399159"/>
                        <a:pt x="16610" y="399159"/>
                        <a:pt x="491" y="415277"/>
                      </a:cubicBezTo>
                      <a:cubicBezTo>
                        <a:pt x="491" y="431395"/>
                        <a:pt x="491" y="447513"/>
                        <a:pt x="16610" y="447513"/>
                      </a:cubicBezTo>
                      <a:lnTo>
                        <a:pt x="145554" y="479749"/>
                      </a:lnTo>
                      <a:lnTo>
                        <a:pt x="81082" y="511986"/>
                      </a:lnTo>
                      <a:cubicBezTo>
                        <a:pt x="64964" y="511986"/>
                        <a:pt x="64964" y="528104"/>
                        <a:pt x="64964" y="544222"/>
                      </a:cubicBezTo>
                      <a:cubicBezTo>
                        <a:pt x="64964" y="560340"/>
                        <a:pt x="81082" y="560340"/>
                        <a:pt x="97200" y="560340"/>
                      </a:cubicBezTo>
                      <a:lnTo>
                        <a:pt x="161673" y="528104"/>
                      </a:lnTo>
                      <a:lnTo>
                        <a:pt x="129436" y="657048"/>
                      </a:lnTo>
                      <a:lnTo>
                        <a:pt x="129436" y="673167"/>
                      </a:lnTo>
                      <a:lnTo>
                        <a:pt x="145554" y="689285"/>
                      </a:lnTo>
                      <a:cubicBezTo>
                        <a:pt x="161673" y="689285"/>
                        <a:pt x="177791" y="689285"/>
                        <a:pt x="177791" y="673167"/>
                      </a:cubicBezTo>
                      <a:lnTo>
                        <a:pt x="226145" y="511986"/>
                      </a:lnTo>
                      <a:lnTo>
                        <a:pt x="355090" y="399159"/>
                      </a:lnTo>
                      <a:lnTo>
                        <a:pt x="355090" y="544222"/>
                      </a:lnTo>
                      <a:lnTo>
                        <a:pt x="226145" y="673167"/>
                      </a:lnTo>
                      <a:cubicBezTo>
                        <a:pt x="226145" y="689285"/>
                        <a:pt x="226145" y="705403"/>
                        <a:pt x="242263" y="705403"/>
                      </a:cubicBezTo>
                      <a:cubicBezTo>
                        <a:pt x="242263" y="721521"/>
                        <a:pt x="258381" y="721521"/>
                        <a:pt x="274499" y="705403"/>
                      </a:cubicBezTo>
                      <a:lnTo>
                        <a:pt x="355090" y="624812"/>
                      </a:lnTo>
                      <a:lnTo>
                        <a:pt x="355090" y="705403"/>
                      </a:lnTo>
                      <a:cubicBezTo>
                        <a:pt x="355090" y="721521"/>
                        <a:pt x="355090" y="721521"/>
                        <a:pt x="371208" y="721521"/>
                      </a:cubicBezTo>
                      <a:cubicBezTo>
                        <a:pt x="387326" y="721521"/>
                        <a:pt x="403444" y="721521"/>
                        <a:pt x="403444" y="705403"/>
                      </a:cubicBezTo>
                      <a:lnTo>
                        <a:pt x="403444" y="624812"/>
                      </a:lnTo>
                      <a:lnTo>
                        <a:pt x="500153" y="705403"/>
                      </a:lnTo>
                      <a:cubicBezTo>
                        <a:pt x="500153" y="721521"/>
                        <a:pt x="516271" y="721521"/>
                        <a:pt x="532389" y="705403"/>
                      </a:cubicBezTo>
                      <a:cubicBezTo>
                        <a:pt x="548507" y="689285"/>
                        <a:pt x="548507" y="689285"/>
                        <a:pt x="532389" y="673167"/>
                      </a:cubicBezTo>
                      <a:lnTo>
                        <a:pt x="403444" y="560340"/>
                      </a:lnTo>
                      <a:lnTo>
                        <a:pt x="403444" y="399159"/>
                      </a:lnTo>
                      <a:lnTo>
                        <a:pt x="532389" y="479749"/>
                      </a:lnTo>
                      <a:lnTo>
                        <a:pt x="580743" y="640930"/>
                      </a:lnTo>
                      <a:cubicBezTo>
                        <a:pt x="580743" y="657048"/>
                        <a:pt x="596862" y="657048"/>
                        <a:pt x="612980" y="657048"/>
                      </a:cubicBezTo>
                      <a:cubicBezTo>
                        <a:pt x="629098" y="657048"/>
                        <a:pt x="629098" y="640930"/>
                        <a:pt x="629098" y="624812"/>
                      </a:cubicBezTo>
                      <a:lnTo>
                        <a:pt x="580743" y="511986"/>
                      </a:lnTo>
                      <a:lnTo>
                        <a:pt x="645216" y="544222"/>
                      </a:lnTo>
                      <a:cubicBezTo>
                        <a:pt x="661334" y="544222"/>
                        <a:pt x="677452" y="544222"/>
                        <a:pt x="677452" y="528104"/>
                      </a:cubicBezTo>
                      <a:cubicBezTo>
                        <a:pt x="677452" y="511986"/>
                        <a:pt x="677452" y="511986"/>
                        <a:pt x="661334" y="495867"/>
                      </a:cubicBezTo>
                      <a:lnTo>
                        <a:pt x="612980" y="479749"/>
                      </a:lnTo>
                      <a:lnTo>
                        <a:pt x="741925" y="447513"/>
                      </a:lnTo>
                      <a:cubicBezTo>
                        <a:pt x="758043" y="447513"/>
                        <a:pt x="774161" y="431395"/>
                        <a:pt x="758043" y="415277"/>
                      </a:cubicBezTo>
                      <a:cubicBezTo>
                        <a:pt x="758043" y="399159"/>
                        <a:pt x="741925" y="399159"/>
                        <a:pt x="725806" y="399159"/>
                      </a:cubicBezTo>
                      <a:lnTo>
                        <a:pt x="548507" y="447513"/>
                      </a:lnTo>
                      <a:lnTo>
                        <a:pt x="419562" y="366923"/>
                      </a:lnTo>
                      <a:lnTo>
                        <a:pt x="548507" y="286332"/>
                      </a:lnTo>
                      <a:lnTo>
                        <a:pt x="725806" y="334686"/>
                      </a:lnTo>
                      <a:lnTo>
                        <a:pt x="741925" y="334686"/>
                      </a:lnTo>
                      <a:lnTo>
                        <a:pt x="758043" y="318568"/>
                      </a:lnTo>
                      <a:cubicBezTo>
                        <a:pt x="758043" y="302450"/>
                        <a:pt x="758043" y="302450"/>
                        <a:pt x="741925" y="286332"/>
                      </a:cubicBezTo>
                      <a:lnTo>
                        <a:pt x="612980" y="254096"/>
                      </a:lnTo>
                      <a:lnTo>
                        <a:pt x="677452" y="221860"/>
                      </a:lnTo>
                      <a:cubicBezTo>
                        <a:pt x="693570" y="221860"/>
                        <a:pt x="693570" y="205741"/>
                        <a:pt x="693570" y="189623"/>
                      </a:cubicBezTo>
                      <a:cubicBezTo>
                        <a:pt x="693570" y="173505"/>
                        <a:pt x="677452" y="173505"/>
                        <a:pt x="661334" y="173505"/>
                      </a:cubicBezTo>
                      <a:lnTo>
                        <a:pt x="580743" y="221860"/>
                      </a:lnTo>
                      <a:lnTo>
                        <a:pt x="629098" y="9291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611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5092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BF3F2-E8FC-4867-A940-B4883300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WHAT IS CLASSIFICATION ?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25B7076-41E3-44B0-9EAF-D761C4D81F4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1697" r="1697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CA47EA-D6E8-4B27-BC30-47EEACCED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lang="en-US" sz="2000" b="1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Will it rain tomorrow?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AF0AB3-37A7-432C-A3AA-DD9D1185AD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anchor="ctr"/>
          <a:lstStyle/>
          <a:p>
            <a:r>
              <a:rPr lang="en-US" sz="2000" b="1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Will the flight arrive in time?</a:t>
            </a:r>
          </a:p>
        </p:txBody>
      </p:sp>
      <p:pic>
        <p:nvPicPr>
          <p:cNvPr id="3" name="Google Shape;272;p21" descr="Related image">
            <a:extLst>
              <a:ext uri="{FF2B5EF4-FFF2-40B4-BE49-F238E27FC236}">
                <a16:creationId xmlns:a16="http://schemas.microsoft.com/office/drawing/2014/main" id="{8D691276-0DDC-4137-85D1-F0B5570886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981191" y="2328287"/>
            <a:ext cx="5568936" cy="334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73;p21" descr="Image result for Airplane take off">
            <a:extLst>
              <a:ext uri="{FF2B5EF4-FFF2-40B4-BE49-F238E27FC236}">
                <a16:creationId xmlns:a16="http://schemas.microsoft.com/office/drawing/2014/main" id="{6F4B98E5-D0EC-41BC-9621-B18D056B72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44159" y="2506628"/>
            <a:ext cx="5136471" cy="33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74;p21">
            <a:extLst>
              <a:ext uri="{FF2B5EF4-FFF2-40B4-BE49-F238E27FC236}">
                <a16:creationId xmlns:a16="http://schemas.microsoft.com/office/drawing/2014/main" id="{305EB445-FC11-4945-B11E-F2C70682F881}"/>
              </a:ext>
            </a:extLst>
          </p:cNvPr>
          <p:cNvSpPr txBox="1"/>
          <p:nvPr/>
        </p:nvSpPr>
        <p:spPr>
          <a:xfrm>
            <a:off x="-4233831" y="1885259"/>
            <a:ext cx="28215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Will it rain tomorrow?</a:t>
            </a:r>
            <a:endParaRPr sz="1800" b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75;p21">
            <a:extLst>
              <a:ext uri="{FF2B5EF4-FFF2-40B4-BE49-F238E27FC236}">
                <a16:creationId xmlns:a16="http://schemas.microsoft.com/office/drawing/2014/main" id="{5B2E64AC-F1E5-4E78-8491-0147C4F6F201}"/>
              </a:ext>
            </a:extLst>
          </p:cNvPr>
          <p:cNvSpPr txBox="1"/>
          <p:nvPr/>
        </p:nvSpPr>
        <p:spPr>
          <a:xfrm>
            <a:off x="12844159" y="1897959"/>
            <a:ext cx="31089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Will the flight arrive in time?</a:t>
            </a:r>
            <a:endParaRPr sz="1800" b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71;p21">
            <a:extLst>
              <a:ext uri="{FF2B5EF4-FFF2-40B4-BE49-F238E27FC236}">
                <a16:creationId xmlns:a16="http://schemas.microsoft.com/office/drawing/2014/main" id="{26518CCD-FC8C-4F80-8F91-45355942B5CC}"/>
              </a:ext>
            </a:extLst>
          </p:cNvPr>
          <p:cNvSpPr txBox="1"/>
          <p:nvPr/>
        </p:nvSpPr>
        <p:spPr>
          <a:xfrm>
            <a:off x="433633" y="1026510"/>
            <a:ext cx="113544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categories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dependent variable(Output)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independent(Input) variable(s).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476AE39-0506-42CB-A213-C324CE60263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6048" r="6048"/>
          <a:stretch/>
        </p:blipFill>
        <p:spPr/>
      </p:pic>
    </p:spTree>
    <p:extLst>
      <p:ext uri="{BB962C8B-B14F-4D97-AF65-F5344CB8AC3E}">
        <p14:creationId xmlns:p14="http://schemas.microsoft.com/office/powerpoint/2010/main" val="1963300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13A5-8AC6-4312-AAD3-ECC5A9D6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79" y="446148"/>
            <a:ext cx="9773018" cy="676597"/>
          </a:xfrm>
        </p:spPr>
        <p:txBody>
          <a:bodyPr>
            <a:normAutofit/>
          </a:bodyPr>
          <a:lstStyle/>
          <a:p>
            <a:r>
              <a:rPr lang="en-US" sz="3200" dirty="0">
                <a:sym typeface="Calibri"/>
              </a:rPr>
              <a:t>WHAT ARE ANSWERS TO BELOW QUESTIONS?</a:t>
            </a:r>
            <a:endParaRPr lang="en-US" sz="3200" dirty="0"/>
          </a:p>
        </p:txBody>
      </p:sp>
      <p:pic>
        <p:nvPicPr>
          <p:cNvPr id="3" name="Google Shape;289;p22">
            <a:extLst>
              <a:ext uri="{FF2B5EF4-FFF2-40B4-BE49-F238E27FC236}">
                <a16:creationId xmlns:a16="http://schemas.microsoft.com/office/drawing/2014/main" id="{E0519B5A-B949-462E-AF8F-0495BE7529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88240" y="1997162"/>
            <a:ext cx="1363807" cy="182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3;p22">
            <a:extLst>
              <a:ext uri="{FF2B5EF4-FFF2-40B4-BE49-F238E27FC236}">
                <a16:creationId xmlns:a16="http://schemas.microsoft.com/office/drawing/2014/main" id="{A5C0AD3C-73F6-4F0B-83C3-94ABE77648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21996" y="4660478"/>
            <a:ext cx="2800350" cy="1628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A6BB686-A208-4096-B679-F5A90AFF32AC}"/>
              </a:ext>
            </a:extLst>
          </p:cNvPr>
          <p:cNvGrpSpPr/>
          <p:nvPr/>
        </p:nvGrpSpPr>
        <p:grpSpPr>
          <a:xfrm>
            <a:off x="1891134" y="1757762"/>
            <a:ext cx="8409732" cy="3757081"/>
            <a:chOff x="2015280" y="1757762"/>
            <a:chExt cx="8409732" cy="375708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1F8FBCA-9B3D-4953-83CC-EB9DD5993E8C}"/>
                </a:ext>
              </a:extLst>
            </p:cNvPr>
            <p:cNvSpPr/>
            <p:nvPr/>
          </p:nvSpPr>
          <p:spPr>
            <a:xfrm>
              <a:off x="2015280" y="1757762"/>
              <a:ext cx="3804081" cy="246721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34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oogle Shape;290;p22">
              <a:extLst>
                <a:ext uri="{FF2B5EF4-FFF2-40B4-BE49-F238E27FC236}">
                  <a16:creationId xmlns:a16="http://schemas.microsoft.com/office/drawing/2014/main" id="{FD3B13AF-1F83-48F1-9875-685C15848BFF}"/>
                </a:ext>
              </a:extLst>
            </p:cNvPr>
            <p:cNvSpPr/>
            <p:nvPr/>
          </p:nvSpPr>
          <p:spPr>
            <a:xfrm rot="5400000">
              <a:off x="3530542" y="3517605"/>
              <a:ext cx="760618" cy="1755856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rgbClr val="DA58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92;p22">
              <a:extLst>
                <a:ext uri="{FF2B5EF4-FFF2-40B4-BE49-F238E27FC236}">
                  <a16:creationId xmlns:a16="http://schemas.microsoft.com/office/drawing/2014/main" id="{1F40B997-8345-4BFB-9F91-55B6CE357E9D}"/>
                </a:ext>
              </a:extLst>
            </p:cNvPr>
            <p:cNvSpPr txBox="1"/>
            <p:nvPr/>
          </p:nvSpPr>
          <p:spPr>
            <a:xfrm>
              <a:off x="2015280" y="4760723"/>
              <a:ext cx="1886774" cy="625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tx2"/>
                  </a:solidFill>
                  <a:latin typeface="Calibri (Body)"/>
                  <a:ea typeface="Calibri"/>
                  <a:cs typeface="Calibri"/>
                  <a:sym typeface="Calibri"/>
                </a:rPr>
                <a:t>Will the battery last till end of the day?</a:t>
              </a:r>
              <a:endParaRPr sz="1600" b="1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94;p22">
              <a:extLst>
                <a:ext uri="{FF2B5EF4-FFF2-40B4-BE49-F238E27FC236}">
                  <a16:creationId xmlns:a16="http://schemas.microsoft.com/office/drawing/2014/main" id="{A1DEE8AA-B821-4045-B2AD-274FC74141A6}"/>
                </a:ext>
              </a:extLst>
            </p:cNvPr>
            <p:cNvSpPr/>
            <p:nvPr/>
          </p:nvSpPr>
          <p:spPr>
            <a:xfrm rot="5400000">
              <a:off x="8142662" y="3645930"/>
              <a:ext cx="760618" cy="1755856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rgbClr val="DA58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96;p22">
              <a:extLst>
                <a:ext uri="{FF2B5EF4-FFF2-40B4-BE49-F238E27FC236}">
                  <a16:creationId xmlns:a16="http://schemas.microsoft.com/office/drawing/2014/main" id="{438A4840-2363-49D5-B113-A293D4A05A3A}"/>
                </a:ext>
              </a:extLst>
            </p:cNvPr>
            <p:cNvSpPr txBox="1"/>
            <p:nvPr/>
          </p:nvSpPr>
          <p:spPr>
            <a:xfrm>
              <a:off x="7087332" y="4930068"/>
              <a:ext cx="13232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tx2"/>
                  </a:solidFill>
                  <a:latin typeface="Calibri (Body)"/>
                  <a:ea typeface="Calibri"/>
                  <a:cs typeface="Calibri"/>
                  <a:sym typeface="Calibri"/>
                </a:rPr>
                <a:t>Will the 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tx2"/>
                  </a:solidFill>
                  <a:latin typeface="Calibri (Body)"/>
                  <a:ea typeface="Calibri"/>
                  <a:cs typeface="Calibri"/>
                  <a:sym typeface="Calibri"/>
                </a:rPr>
                <a:t>train be late?</a:t>
              </a:r>
              <a:endParaRPr sz="1600" b="1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2D6917-49AF-400E-9866-6A35FB42F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0930" y="1759460"/>
              <a:ext cx="3804081" cy="2467218"/>
            </a:xfrm>
            <a:prstGeom prst="rect">
              <a:avLst/>
            </a:prstGeom>
            <a:ln>
              <a:solidFill>
                <a:srgbClr val="DA3467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7EA0D77-C1FB-4820-8278-AB933A0D76EA}"/>
                </a:ext>
              </a:extLst>
            </p:cNvPr>
            <p:cNvGrpSpPr/>
            <p:nvPr/>
          </p:nvGrpSpPr>
          <p:grpSpPr>
            <a:xfrm>
              <a:off x="3334890" y="1913336"/>
              <a:ext cx="1151922" cy="2140822"/>
              <a:chOff x="-529949" y="1701031"/>
              <a:chExt cx="1406651" cy="2614231"/>
            </a:xfrm>
          </p:grpSpPr>
          <p:grpSp>
            <p:nvGrpSpPr>
              <p:cNvPr id="19" name="Graphic 15">
                <a:extLst>
                  <a:ext uri="{FF2B5EF4-FFF2-40B4-BE49-F238E27FC236}">
                    <a16:creationId xmlns:a16="http://schemas.microsoft.com/office/drawing/2014/main" id="{11BE05E9-1002-4888-9652-A16DEBFA7931}"/>
                  </a:ext>
                </a:extLst>
              </p:cNvPr>
              <p:cNvGrpSpPr/>
              <p:nvPr/>
            </p:nvGrpSpPr>
            <p:grpSpPr>
              <a:xfrm>
                <a:off x="-529949" y="1701031"/>
                <a:ext cx="1406651" cy="2614231"/>
                <a:chOff x="5261609" y="2060733"/>
                <a:chExt cx="1406651" cy="2614231"/>
              </a:xfrm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4C9C5525-40BA-43EF-9820-3133AA6D951A}"/>
                    </a:ext>
                  </a:extLst>
                </p:cNvPr>
                <p:cNvSpPr/>
                <p:nvPr/>
              </p:nvSpPr>
              <p:spPr>
                <a:xfrm>
                  <a:off x="5261609" y="2060733"/>
                  <a:ext cx="1406651" cy="2614231"/>
                </a:xfrm>
                <a:custGeom>
                  <a:avLst/>
                  <a:gdLst>
                    <a:gd name="connsiteX0" fmla="*/ 1406652 w 1406651"/>
                    <a:gd name="connsiteY0" fmla="*/ 111728 h 2614231"/>
                    <a:gd name="connsiteX1" fmla="*/ 1406652 w 1406651"/>
                    <a:gd name="connsiteY1" fmla="*/ 2502504 h 2614231"/>
                    <a:gd name="connsiteX2" fmla="*/ 1312831 w 1406651"/>
                    <a:gd name="connsiteY2" fmla="*/ 2614232 h 2614231"/>
                    <a:gd name="connsiteX3" fmla="*/ 93631 w 1406651"/>
                    <a:gd name="connsiteY3" fmla="*/ 2614232 h 2614231"/>
                    <a:gd name="connsiteX4" fmla="*/ 0 w 1406651"/>
                    <a:gd name="connsiteY4" fmla="*/ 2502504 h 2614231"/>
                    <a:gd name="connsiteX5" fmla="*/ 0 w 1406651"/>
                    <a:gd name="connsiteY5" fmla="*/ 111728 h 2614231"/>
                    <a:gd name="connsiteX6" fmla="*/ 93631 w 1406651"/>
                    <a:gd name="connsiteY6" fmla="*/ 0 h 2614231"/>
                    <a:gd name="connsiteX7" fmla="*/ 1312831 w 1406651"/>
                    <a:gd name="connsiteY7" fmla="*/ 0 h 2614231"/>
                    <a:gd name="connsiteX8" fmla="*/ 1406652 w 1406651"/>
                    <a:gd name="connsiteY8" fmla="*/ 111728 h 26142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06651" h="2614231">
                      <a:moveTo>
                        <a:pt x="1406652" y="111728"/>
                      </a:moveTo>
                      <a:lnTo>
                        <a:pt x="1406652" y="2502504"/>
                      </a:lnTo>
                      <a:cubicBezTo>
                        <a:pt x="1406652" y="2564035"/>
                        <a:pt x="1364647" y="2614232"/>
                        <a:pt x="1312831" y="2614232"/>
                      </a:cubicBezTo>
                      <a:lnTo>
                        <a:pt x="93631" y="2614232"/>
                      </a:lnTo>
                      <a:cubicBezTo>
                        <a:pt x="41910" y="2614232"/>
                        <a:pt x="0" y="2564035"/>
                        <a:pt x="0" y="2502504"/>
                      </a:cubicBezTo>
                      <a:lnTo>
                        <a:pt x="0" y="111728"/>
                      </a:lnTo>
                      <a:cubicBezTo>
                        <a:pt x="0" y="50006"/>
                        <a:pt x="41910" y="0"/>
                        <a:pt x="93631" y="0"/>
                      </a:cubicBezTo>
                      <a:lnTo>
                        <a:pt x="1312831" y="0"/>
                      </a:lnTo>
                      <a:cubicBezTo>
                        <a:pt x="1364647" y="0"/>
                        <a:pt x="1406652" y="50006"/>
                        <a:pt x="1406652" y="111728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D060E31F-2055-4797-9350-8747896E266D}"/>
                    </a:ext>
                  </a:extLst>
                </p:cNvPr>
                <p:cNvSpPr/>
                <p:nvPr/>
              </p:nvSpPr>
              <p:spPr>
                <a:xfrm>
                  <a:off x="5326570" y="2255043"/>
                  <a:ext cx="1276921" cy="2054066"/>
                </a:xfrm>
                <a:custGeom>
                  <a:avLst/>
                  <a:gdLst>
                    <a:gd name="connsiteX0" fmla="*/ 0 w 1276921"/>
                    <a:gd name="connsiteY0" fmla="*/ 0 h 2054066"/>
                    <a:gd name="connsiteX1" fmla="*/ 1276922 w 1276921"/>
                    <a:gd name="connsiteY1" fmla="*/ 0 h 2054066"/>
                    <a:gd name="connsiteX2" fmla="*/ 1276922 w 1276921"/>
                    <a:gd name="connsiteY2" fmla="*/ 2054066 h 2054066"/>
                    <a:gd name="connsiteX3" fmla="*/ 0 w 1276921"/>
                    <a:gd name="connsiteY3" fmla="*/ 2054066 h 2054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76921" h="2054066">
                      <a:moveTo>
                        <a:pt x="0" y="0"/>
                      </a:moveTo>
                      <a:lnTo>
                        <a:pt x="1276922" y="0"/>
                      </a:lnTo>
                      <a:lnTo>
                        <a:pt x="1276922" y="2054066"/>
                      </a:lnTo>
                      <a:lnTo>
                        <a:pt x="0" y="20540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B5B3F051-0625-48B5-A47B-E7913CF434B1}"/>
                    </a:ext>
                  </a:extLst>
                </p:cNvPr>
                <p:cNvSpPr/>
                <p:nvPr/>
              </p:nvSpPr>
              <p:spPr>
                <a:xfrm>
                  <a:off x="5840634" y="4351305"/>
                  <a:ext cx="248983" cy="248983"/>
                </a:xfrm>
                <a:custGeom>
                  <a:avLst/>
                  <a:gdLst>
                    <a:gd name="connsiteX0" fmla="*/ 248984 w 248983"/>
                    <a:gd name="connsiteY0" fmla="*/ 124587 h 248983"/>
                    <a:gd name="connsiteX1" fmla="*/ 124397 w 248983"/>
                    <a:gd name="connsiteY1" fmla="*/ 248984 h 248983"/>
                    <a:gd name="connsiteX2" fmla="*/ 0 w 248983"/>
                    <a:gd name="connsiteY2" fmla="*/ 124397 h 248983"/>
                    <a:gd name="connsiteX3" fmla="*/ 124397 w 248983"/>
                    <a:gd name="connsiteY3" fmla="*/ 0 h 248983"/>
                    <a:gd name="connsiteX4" fmla="*/ 248984 w 248983"/>
                    <a:gd name="connsiteY4" fmla="*/ 124587 h 248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983" h="248983">
                      <a:moveTo>
                        <a:pt x="248984" y="124587"/>
                      </a:moveTo>
                      <a:cubicBezTo>
                        <a:pt x="248926" y="193339"/>
                        <a:pt x="193148" y="249041"/>
                        <a:pt x="124397" y="248984"/>
                      </a:cubicBezTo>
                      <a:cubicBezTo>
                        <a:pt x="55645" y="248927"/>
                        <a:pt x="-57" y="193148"/>
                        <a:pt x="0" y="124397"/>
                      </a:cubicBezTo>
                      <a:cubicBezTo>
                        <a:pt x="57" y="55712"/>
                        <a:pt x="55712" y="57"/>
                        <a:pt x="124397" y="0"/>
                      </a:cubicBezTo>
                      <a:cubicBezTo>
                        <a:pt x="193205" y="0"/>
                        <a:pt x="248984" y="55778"/>
                        <a:pt x="248984" y="12458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10D9287-C04A-4ED9-8B5F-3AC2BABB4299}"/>
                    </a:ext>
                  </a:extLst>
                </p:cNvPr>
                <p:cNvSpPr/>
                <p:nvPr/>
              </p:nvSpPr>
              <p:spPr>
                <a:xfrm>
                  <a:off x="6175819" y="2157412"/>
                  <a:ext cx="223743" cy="23241"/>
                </a:xfrm>
                <a:custGeom>
                  <a:avLst/>
                  <a:gdLst>
                    <a:gd name="connsiteX0" fmla="*/ 223743 w 223743"/>
                    <a:gd name="connsiteY0" fmla="*/ 11525 h 23241"/>
                    <a:gd name="connsiteX1" fmla="*/ 212217 w 223743"/>
                    <a:gd name="connsiteY1" fmla="*/ 23241 h 23241"/>
                    <a:gd name="connsiteX2" fmla="*/ 212217 w 223743"/>
                    <a:gd name="connsiteY2" fmla="*/ 23241 h 23241"/>
                    <a:gd name="connsiteX3" fmla="*/ 11621 w 223743"/>
                    <a:gd name="connsiteY3" fmla="*/ 23241 h 23241"/>
                    <a:gd name="connsiteX4" fmla="*/ 0 w 223743"/>
                    <a:gd name="connsiteY4" fmla="*/ 11811 h 23241"/>
                    <a:gd name="connsiteX5" fmla="*/ 0 w 223743"/>
                    <a:gd name="connsiteY5" fmla="*/ 11525 h 23241"/>
                    <a:gd name="connsiteX6" fmla="*/ 11335 w 223743"/>
                    <a:gd name="connsiteY6" fmla="*/ 0 h 23241"/>
                    <a:gd name="connsiteX7" fmla="*/ 11621 w 223743"/>
                    <a:gd name="connsiteY7" fmla="*/ 0 h 23241"/>
                    <a:gd name="connsiteX8" fmla="*/ 212217 w 223743"/>
                    <a:gd name="connsiteY8" fmla="*/ 0 h 23241"/>
                    <a:gd name="connsiteX9" fmla="*/ 223743 w 223743"/>
                    <a:gd name="connsiteY9" fmla="*/ 11525 h 2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743" h="23241">
                      <a:moveTo>
                        <a:pt x="223743" y="11525"/>
                      </a:moveTo>
                      <a:cubicBezTo>
                        <a:pt x="223800" y="17945"/>
                        <a:pt x="218637" y="23184"/>
                        <a:pt x="212217" y="23241"/>
                      </a:cubicBezTo>
                      <a:cubicBezTo>
                        <a:pt x="212217" y="23241"/>
                        <a:pt x="212217" y="23241"/>
                        <a:pt x="212217" y="23241"/>
                      </a:cubicBezTo>
                      <a:lnTo>
                        <a:pt x="11621" y="23241"/>
                      </a:lnTo>
                      <a:cubicBezTo>
                        <a:pt x="5258" y="23298"/>
                        <a:pt x="48" y="18174"/>
                        <a:pt x="0" y="11811"/>
                      </a:cubicBezTo>
                      <a:cubicBezTo>
                        <a:pt x="0" y="11716"/>
                        <a:pt x="0" y="11621"/>
                        <a:pt x="0" y="11525"/>
                      </a:cubicBezTo>
                      <a:cubicBezTo>
                        <a:pt x="-57" y="5210"/>
                        <a:pt x="5020" y="48"/>
                        <a:pt x="11335" y="0"/>
                      </a:cubicBezTo>
                      <a:cubicBezTo>
                        <a:pt x="11430" y="0"/>
                        <a:pt x="11526" y="0"/>
                        <a:pt x="11621" y="0"/>
                      </a:cubicBezTo>
                      <a:lnTo>
                        <a:pt x="212217" y="0"/>
                      </a:lnTo>
                      <a:cubicBezTo>
                        <a:pt x="218580" y="0"/>
                        <a:pt x="223743" y="5163"/>
                        <a:pt x="223743" y="1152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00858603-2E4A-4A8D-94DD-6565CF213FF5}"/>
                    </a:ext>
                  </a:extLst>
                </p:cNvPr>
                <p:cNvSpPr/>
                <p:nvPr/>
              </p:nvSpPr>
              <p:spPr>
                <a:xfrm>
                  <a:off x="6408800" y="2148268"/>
                  <a:ext cx="41434" cy="41434"/>
                </a:xfrm>
                <a:custGeom>
                  <a:avLst/>
                  <a:gdLst>
                    <a:gd name="connsiteX0" fmla="*/ 41434 w 41434"/>
                    <a:gd name="connsiteY0" fmla="*/ 20670 h 41434"/>
                    <a:gd name="connsiteX1" fmla="*/ 20860 w 41434"/>
                    <a:gd name="connsiteY1" fmla="*/ 41434 h 41434"/>
                    <a:gd name="connsiteX2" fmla="*/ 20764 w 41434"/>
                    <a:gd name="connsiteY2" fmla="*/ 41434 h 41434"/>
                    <a:gd name="connsiteX3" fmla="*/ 0 w 41434"/>
                    <a:gd name="connsiteY3" fmla="*/ 20860 h 41434"/>
                    <a:gd name="connsiteX4" fmla="*/ 0 w 41434"/>
                    <a:gd name="connsiteY4" fmla="*/ 20670 h 41434"/>
                    <a:gd name="connsiteX5" fmla="*/ 20764 w 41434"/>
                    <a:gd name="connsiteY5" fmla="*/ 0 h 41434"/>
                    <a:gd name="connsiteX6" fmla="*/ 41434 w 41434"/>
                    <a:gd name="connsiteY6" fmla="*/ 20670 h 41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34" h="41434">
                      <a:moveTo>
                        <a:pt x="41434" y="20670"/>
                      </a:moveTo>
                      <a:cubicBezTo>
                        <a:pt x="41491" y="32080"/>
                        <a:pt x="32271" y="41377"/>
                        <a:pt x="20860" y="41434"/>
                      </a:cubicBezTo>
                      <a:cubicBezTo>
                        <a:pt x="20831" y="41434"/>
                        <a:pt x="20793" y="41434"/>
                        <a:pt x="20764" y="41434"/>
                      </a:cubicBezTo>
                      <a:cubicBezTo>
                        <a:pt x="9353" y="41491"/>
                        <a:pt x="57" y="32271"/>
                        <a:pt x="0" y="20860"/>
                      </a:cubicBezTo>
                      <a:cubicBezTo>
                        <a:pt x="0" y="20793"/>
                        <a:pt x="0" y="20736"/>
                        <a:pt x="0" y="20670"/>
                      </a:cubicBezTo>
                      <a:cubicBezTo>
                        <a:pt x="57" y="9239"/>
                        <a:pt x="9335" y="0"/>
                        <a:pt x="20764" y="0"/>
                      </a:cubicBezTo>
                      <a:cubicBezTo>
                        <a:pt x="32137" y="105"/>
                        <a:pt x="41329" y="9297"/>
                        <a:pt x="41434" y="2067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" name="Graphic 15">
                <a:extLst>
                  <a:ext uri="{FF2B5EF4-FFF2-40B4-BE49-F238E27FC236}">
                    <a16:creationId xmlns:a16="http://schemas.microsoft.com/office/drawing/2014/main" id="{11BE05E9-1002-4888-9652-A16DEBFA7931}"/>
                  </a:ext>
                </a:extLst>
              </p:cNvPr>
              <p:cNvGrpSpPr/>
              <p:nvPr/>
            </p:nvGrpSpPr>
            <p:grpSpPr>
              <a:xfrm>
                <a:off x="-364118" y="2188521"/>
                <a:ext cx="1028128" cy="1547812"/>
                <a:chOff x="5427440" y="2548223"/>
                <a:chExt cx="1028128" cy="1547812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D611E18C-82FE-490C-B76C-C7BE40DFEA8E}"/>
                    </a:ext>
                  </a:extLst>
                </p:cNvPr>
                <p:cNvSpPr/>
                <p:nvPr/>
              </p:nvSpPr>
              <p:spPr>
                <a:xfrm rot="5400000">
                  <a:off x="5727382" y="3367849"/>
                  <a:ext cx="434149" cy="1022223"/>
                </a:xfrm>
                <a:custGeom>
                  <a:avLst/>
                  <a:gdLst>
                    <a:gd name="connsiteX0" fmla="*/ 0 w 434149"/>
                    <a:gd name="connsiteY0" fmla="*/ 0 h 1022223"/>
                    <a:gd name="connsiteX1" fmla="*/ 434150 w 434149"/>
                    <a:gd name="connsiteY1" fmla="*/ 0 h 1022223"/>
                    <a:gd name="connsiteX2" fmla="*/ 434150 w 434149"/>
                    <a:gd name="connsiteY2" fmla="*/ 1022223 h 1022223"/>
                    <a:gd name="connsiteX3" fmla="*/ 0 w 434149"/>
                    <a:gd name="connsiteY3" fmla="*/ 1022223 h 1022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149" h="1022223">
                      <a:moveTo>
                        <a:pt x="0" y="0"/>
                      </a:moveTo>
                      <a:lnTo>
                        <a:pt x="434150" y="0"/>
                      </a:lnTo>
                      <a:lnTo>
                        <a:pt x="434150" y="1022223"/>
                      </a:lnTo>
                      <a:lnTo>
                        <a:pt x="0" y="1022223"/>
                      </a:lnTo>
                      <a:close/>
                    </a:path>
                  </a:pathLst>
                </a:custGeom>
                <a:solidFill>
                  <a:srgbClr val="F574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5039A99A-550D-4FD5-9AFD-76779C90AA76}"/>
                    </a:ext>
                  </a:extLst>
                </p:cNvPr>
                <p:cNvSpPr/>
                <p:nvPr/>
              </p:nvSpPr>
              <p:spPr>
                <a:xfrm rot="-5400000">
                  <a:off x="5721476" y="2842355"/>
                  <a:ext cx="434149" cy="1022222"/>
                </a:xfrm>
                <a:custGeom>
                  <a:avLst/>
                  <a:gdLst>
                    <a:gd name="connsiteX0" fmla="*/ 0 w 434149"/>
                    <a:gd name="connsiteY0" fmla="*/ 0 h 1022222"/>
                    <a:gd name="connsiteX1" fmla="*/ 434149 w 434149"/>
                    <a:gd name="connsiteY1" fmla="*/ 0 h 1022222"/>
                    <a:gd name="connsiteX2" fmla="*/ 434149 w 434149"/>
                    <a:gd name="connsiteY2" fmla="*/ 1022223 h 1022222"/>
                    <a:gd name="connsiteX3" fmla="*/ 0 w 434149"/>
                    <a:gd name="connsiteY3" fmla="*/ 1022223 h 1022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149" h="1022222">
                      <a:moveTo>
                        <a:pt x="0" y="0"/>
                      </a:moveTo>
                      <a:lnTo>
                        <a:pt x="434149" y="0"/>
                      </a:lnTo>
                      <a:lnTo>
                        <a:pt x="434149" y="1022223"/>
                      </a:lnTo>
                      <a:lnTo>
                        <a:pt x="0" y="1022223"/>
                      </a:lnTo>
                      <a:close/>
                    </a:path>
                  </a:pathLst>
                </a:custGeom>
                <a:solidFill>
                  <a:srgbClr val="1995C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A570A130-0D0A-4914-86BE-3E2996C9342A}"/>
                    </a:ext>
                  </a:extLst>
                </p:cNvPr>
                <p:cNvSpPr/>
                <p:nvPr/>
              </p:nvSpPr>
              <p:spPr>
                <a:xfrm rot="-5400000">
                  <a:off x="6006274" y="2533364"/>
                  <a:ext cx="434149" cy="463867"/>
                </a:xfrm>
                <a:custGeom>
                  <a:avLst/>
                  <a:gdLst>
                    <a:gd name="connsiteX0" fmla="*/ 0 w 434149"/>
                    <a:gd name="connsiteY0" fmla="*/ 0 h 463867"/>
                    <a:gd name="connsiteX1" fmla="*/ 434150 w 434149"/>
                    <a:gd name="connsiteY1" fmla="*/ 0 h 463867"/>
                    <a:gd name="connsiteX2" fmla="*/ 434150 w 434149"/>
                    <a:gd name="connsiteY2" fmla="*/ 463868 h 463867"/>
                    <a:gd name="connsiteX3" fmla="*/ 0 w 434149"/>
                    <a:gd name="connsiteY3" fmla="*/ 463868 h 4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149" h="463867">
                      <a:moveTo>
                        <a:pt x="0" y="0"/>
                      </a:moveTo>
                      <a:lnTo>
                        <a:pt x="434150" y="0"/>
                      </a:lnTo>
                      <a:lnTo>
                        <a:pt x="434150" y="463868"/>
                      </a:lnTo>
                      <a:lnTo>
                        <a:pt x="0" y="463868"/>
                      </a:lnTo>
                      <a:close/>
                    </a:path>
                  </a:pathLst>
                </a:custGeom>
                <a:solidFill>
                  <a:srgbClr val="2EAF4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5980F30D-4537-4305-B2B2-A2AB746C3F46}"/>
                    </a:ext>
                  </a:extLst>
                </p:cNvPr>
                <p:cNvSpPr/>
                <p:nvPr/>
              </p:nvSpPr>
              <p:spPr>
                <a:xfrm rot="-5400000">
                  <a:off x="5442394" y="2533364"/>
                  <a:ext cx="434149" cy="463867"/>
                </a:xfrm>
                <a:custGeom>
                  <a:avLst/>
                  <a:gdLst>
                    <a:gd name="connsiteX0" fmla="*/ 0 w 434149"/>
                    <a:gd name="connsiteY0" fmla="*/ 0 h 463867"/>
                    <a:gd name="connsiteX1" fmla="*/ 434150 w 434149"/>
                    <a:gd name="connsiteY1" fmla="*/ 0 h 463867"/>
                    <a:gd name="connsiteX2" fmla="*/ 434150 w 434149"/>
                    <a:gd name="connsiteY2" fmla="*/ 463868 h 463867"/>
                    <a:gd name="connsiteX3" fmla="*/ 0 w 434149"/>
                    <a:gd name="connsiteY3" fmla="*/ 463868 h 46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149" h="463867">
                      <a:moveTo>
                        <a:pt x="0" y="0"/>
                      </a:moveTo>
                      <a:lnTo>
                        <a:pt x="434150" y="0"/>
                      </a:lnTo>
                      <a:lnTo>
                        <a:pt x="434150" y="463868"/>
                      </a:lnTo>
                      <a:lnTo>
                        <a:pt x="0" y="463868"/>
                      </a:lnTo>
                      <a:close/>
                    </a:path>
                  </a:pathLst>
                </a:custGeom>
                <a:solidFill>
                  <a:srgbClr val="A7399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5" name="Google Shape;296;p22">
              <a:extLst>
                <a:ext uri="{FF2B5EF4-FFF2-40B4-BE49-F238E27FC236}">
                  <a16:creationId xmlns:a16="http://schemas.microsoft.com/office/drawing/2014/main" id="{581B3356-B072-4B5E-91CF-A33F05BDE867}"/>
                </a:ext>
              </a:extLst>
            </p:cNvPr>
            <p:cNvSpPr txBox="1"/>
            <p:nvPr/>
          </p:nvSpPr>
          <p:spPr>
            <a:xfrm>
              <a:off x="8747010" y="4930068"/>
              <a:ext cx="167800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Calibri (Body)"/>
                  <a:ea typeface="Calibri"/>
                  <a:cs typeface="Calibri"/>
                  <a:sym typeface="Calibri"/>
                </a:rPr>
                <a:t>How late will 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Calibri (Body)"/>
                  <a:ea typeface="Calibri"/>
                  <a:cs typeface="Calibri"/>
                  <a:sym typeface="Calibri"/>
                </a:rPr>
                <a:t>the train arrive?</a:t>
              </a:r>
            </a:p>
          </p:txBody>
        </p:sp>
        <p:sp>
          <p:nvSpPr>
            <p:cNvPr id="36" name="Google Shape;296;p22">
              <a:extLst>
                <a:ext uri="{FF2B5EF4-FFF2-40B4-BE49-F238E27FC236}">
                  <a16:creationId xmlns:a16="http://schemas.microsoft.com/office/drawing/2014/main" id="{E2D72D60-7F4D-4430-B40B-43B778ADA6E5}"/>
                </a:ext>
              </a:extLst>
            </p:cNvPr>
            <p:cNvSpPr txBox="1"/>
            <p:nvPr/>
          </p:nvSpPr>
          <p:spPr>
            <a:xfrm>
              <a:off x="4067393" y="4760722"/>
              <a:ext cx="166034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Calibri (Body)"/>
                  <a:ea typeface="Calibri"/>
                  <a:cs typeface="Calibri"/>
                  <a:sym typeface="Calibri"/>
                </a:rPr>
                <a:t>How many hours 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Calibri (Body)"/>
                  <a:ea typeface="Calibri"/>
                  <a:cs typeface="Calibri"/>
                  <a:sym typeface="Calibri"/>
                </a:rPr>
                <a:t>will battery last?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9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CF1E-9524-4583-B016-6C41FCE1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 anchorCtr="0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sym typeface="Calibri"/>
              </a:rPr>
              <a:t>SUPERVISED  LEARNING FOR PRICE PREDICTION OF USED CARS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Google Shape;264;p22">
            <a:extLst>
              <a:ext uri="{FF2B5EF4-FFF2-40B4-BE49-F238E27FC236}">
                <a16:creationId xmlns:a16="http://schemas.microsoft.com/office/drawing/2014/main" id="{3D9F6EA9-5ADE-4D11-83F6-F01AF756890B}"/>
              </a:ext>
            </a:extLst>
          </p:cNvPr>
          <p:cNvSpPr txBox="1"/>
          <p:nvPr/>
        </p:nvSpPr>
        <p:spPr>
          <a:xfrm>
            <a:off x="559087" y="1554954"/>
            <a:ext cx="1135448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Predict the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price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of a used car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Has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predictor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(independent) variables and an </a:t>
            </a:r>
            <a:r>
              <a:rPr lang="en-US" sz="2400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outcome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(dependent) variable.</a:t>
            </a:r>
            <a:endParaRPr dirty="0"/>
          </a:p>
        </p:txBody>
      </p:sp>
      <p:pic>
        <p:nvPicPr>
          <p:cNvPr id="4" name="Google Shape;265;p22" descr="Related image">
            <a:extLst>
              <a:ext uri="{FF2B5EF4-FFF2-40B4-BE49-F238E27FC236}">
                <a16:creationId xmlns:a16="http://schemas.microsoft.com/office/drawing/2014/main" id="{906004DB-15CA-4F24-B8B4-9043F846F81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97"/>
          <a:stretch/>
        </p:blipFill>
        <p:spPr>
          <a:xfrm>
            <a:off x="14200887" y="3984249"/>
            <a:ext cx="2477702" cy="13275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3B6B9AC-722F-4199-A877-8EFEC7167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153662"/>
              </p:ext>
            </p:extLst>
          </p:nvPr>
        </p:nvGraphicFramePr>
        <p:xfrm>
          <a:off x="495300" y="3187492"/>
          <a:ext cx="6178877" cy="2659090"/>
        </p:xfrm>
        <a:graphic>
          <a:graphicData uri="http://schemas.openxmlformats.org/drawingml/2006/table">
            <a:tbl>
              <a:tblPr firstRow="1" lastCol="1" bandRow="1">
                <a:noFill/>
              </a:tblPr>
              <a:tblGrid>
                <a:gridCol w="3665453">
                  <a:extLst>
                    <a:ext uri="{9D8B030D-6E8A-4147-A177-3AD203B41FA5}">
                      <a16:colId xmlns:a16="http://schemas.microsoft.com/office/drawing/2014/main" val="1296582927"/>
                    </a:ext>
                  </a:extLst>
                </a:gridCol>
                <a:gridCol w="2513424">
                  <a:extLst>
                    <a:ext uri="{9D8B030D-6E8A-4147-A177-3AD203B41FA5}">
                      <a16:colId xmlns:a16="http://schemas.microsoft.com/office/drawing/2014/main" val="2856243645"/>
                    </a:ext>
                  </a:extLst>
                </a:gridCol>
              </a:tblGrid>
              <a:tr h="9177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a typeface="Arial"/>
                          <a:cs typeface="Arial"/>
                          <a:sym typeface="Arial"/>
                        </a:rPr>
                        <a:t>Predictor or independent variables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a typeface="Arial"/>
                          <a:cs typeface="Arial"/>
                          <a:sym typeface="Arial"/>
                        </a:rPr>
                        <a:t>Dependent variable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119614"/>
                  </a:ext>
                </a:extLst>
              </a:tr>
              <a:tr h="174130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ea typeface="Arial"/>
                          <a:cs typeface="Arial"/>
                          <a:sym typeface="Arial"/>
                        </a:rPr>
                        <a:t>Mileage(km/lit)</a:t>
                      </a:r>
                      <a:endParaRPr lang="en-US" sz="1600" b="1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ea typeface="Arial"/>
                          <a:cs typeface="Arial"/>
                          <a:sym typeface="Arial"/>
                        </a:rPr>
                        <a:t>Kilometers</a:t>
                      </a:r>
                      <a:endParaRPr lang="en-US" sz="1600" b="1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ea typeface="Arial"/>
                          <a:cs typeface="Arial"/>
                          <a:sym typeface="Arial"/>
                        </a:rPr>
                        <a:t>Fuel Type</a:t>
                      </a:r>
                      <a:endParaRPr lang="en-US" sz="1600" b="1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ea typeface="Arial"/>
                          <a:cs typeface="Arial"/>
                          <a:sym typeface="Arial"/>
                        </a:rPr>
                        <a:t>Vehicle Type</a:t>
                      </a:r>
                      <a:endParaRPr lang="en-US" sz="1600" b="1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ea typeface="Arial"/>
                          <a:cs typeface="Arial"/>
                          <a:sym typeface="Arial"/>
                        </a:rPr>
                        <a:t>Brand</a:t>
                      </a:r>
                    </a:p>
                  </a:txBody>
                  <a:tcPr marL="27432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141C36"/>
                          </a:solidFill>
                          <a:ea typeface="Arial"/>
                          <a:cs typeface="Arial"/>
                          <a:sym typeface="Arial"/>
                        </a:rPr>
                        <a:t>Price(in lakh)</a:t>
                      </a:r>
                    </a:p>
                  </a:txBody>
                  <a:tcPr marL="27432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D1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68167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D01C36-AE67-43A1-9B1B-9878369EC2BD}"/>
              </a:ext>
            </a:extLst>
          </p:cNvPr>
          <p:cNvCxnSpPr/>
          <p:nvPr/>
        </p:nvCxnSpPr>
        <p:spPr>
          <a:xfrm>
            <a:off x="4157218" y="3187492"/>
            <a:ext cx="0" cy="292107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452868-D165-4BEB-8386-6DEA53F8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57251" y="3300978"/>
            <a:ext cx="3831378" cy="2432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C76A1A-1AAD-4C8F-BCA3-EC2E89A9CBA1}"/>
              </a:ext>
            </a:extLst>
          </p:cNvPr>
          <p:cNvSpPr txBox="1"/>
          <p:nvPr/>
        </p:nvSpPr>
        <p:spPr>
          <a:xfrm>
            <a:off x="12853545" y="3107086"/>
            <a:ext cx="1638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Mileage(km/lit)</a:t>
            </a:r>
            <a:endParaRPr lang="en-US"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Kilometers</a:t>
            </a:r>
            <a:endParaRPr lang="en-US"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Fuel Type</a:t>
            </a:r>
            <a:endParaRPr lang="en-US"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Vehicle Type</a:t>
            </a:r>
            <a:endParaRPr lang="en-US"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Brand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F9B120-7739-7D4E-BF6E-ECB931884660}"/>
                  </a:ext>
                </a:extLst>
              </p14:cNvPr>
              <p14:cNvContentPartPr/>
              <p14:nvPr/>
            </p14:nvContentPartPr>
            <p14:xfrm>
              <a:off x="475200" y="921240"/>
              <a:ext cx="9730440" cy="5627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F9B120-7739-7D4E-BF6E-ECB9318846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000" y="905040"/>
                <a:ext cx="9762840" cy="56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897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14B5-9020-40B0-8D78-011122E7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88" y="446148"/>
            <a:ext cx="11027067" cy="67659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LOGISTIC REGRESSION FOR CATEGORIZATION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Google Shape;339;p24">
            <a:extLst>
              <a:ext uri="{FF2B5EF4-FFF2-40B4-BE49-F238E27FC236}">
                <a16:creationId xmlns:a16="http://schemas.microsoft.com/office/drawing/2014/main" id="{691CDB9F-E159-4808-AD97-358B9FF60CC1}"/>
              </a:ext>
            </a:extLst>
          </p:cNvPr>
          <p:cNvSpPr txBox="1"/>
          <p:nvPr/>
        </p:nvSpPr>
        <p:spPr>
          <a:xfrm>
            <a:off x="468313" y="1322297"/>
            <a:ext cx="102405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Type of </a:t>
            </a:r>
            <a:r>
              <a:rPr lang="en-US" sz="20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classification</a:t>
            </a:r>
            <a:r>
              <a:rPr lang="en-US" sz="2000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 technique whose </a:t>
            </a:r>
            <a:r>
              <a:rPr lang="en-US" sz="2000" dirty="0">
                <a:solidFill>
                  <a:srgbClr val="141C36"/>
                </a:solidFill>
                <a:latin typeface="Calibri (Body)"/>
                <a:ea typeface="Calibri"/>
                <a:cs typeface="Calibri"/>
                <a:sym typeface="Calibri"/>
              </a:rPr>
              <a:t>underlying</a:t>
            </a:r>
            <a:r>
              <a:rPr lang="en-US" sz="2000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 concept is based on </a:t>
            </a:r>
            <a:r>
              <a:rPr lang="en-US" sz="20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linear</a:t>
            </a:r>
            <a:r>
              <a:rPr lang="en-US" sz="2000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regression </a:t>
            </a:r>
            <a:r>
              <a:rPr lang="en-US" sz="2000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to predict categories.</a:t>
            </a:r>
            <a:endParaRPr sz="2000" dirty="0">
              <a:solidFill>
                <a:schemeClr val="dk1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340;p24" descr="Related image">
            <a:extLst>
              <a:ext uri="{FF2B5EF4-FFF2-40B4-BE49-F238E27FC236}">
                <a16:creationId xmlns:a16="http://schemas.microsoft.com/office/drawing/2014/main" id="{3FD347C3-E4F3-4E2F-AECC-DE7DDACAA00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45291" y="2078012"/>
            <a:ext cx="4985024" cy="32426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1;p24">
            <a:extLst>
              <a:ext uri="{FF2B5EF4-FFF2-40B4-BE49-F238E27FC236}">
                <a16:creationId xmlns:a16="http://schemas.microsoft.com/office/drawing/2014/main" id="{9FDDDE78-1D87-4DB5-AC2F-C1DFD7B7B86C}"/>
              </a:ext>
            </a:extLst>
          </p:cNvPr>
          <p:cNvSpPr txBox="1"/>
          <p:nvPr/>
        </p:nvSpPr>
        <p:spPr>
          <a:xfrm>
            <a:off x="1978822" y="2231870"/>
            <a:ext cx="24035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Given past data</a:t>
            </a:r>
            <a:endParaRPr sz="1800" b="1" dirty="0">
              <a:solidFill>
                <a:schemeClr val="dk1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42;p24">
            <a:extLst>
              <a:ext uri="{FF2B5EF4-FFF2-40B4-BE49-F238E27FC236}">
                <a16:creationId xmlns:a16="http://schemas.microsoft.com/office/drawing/2014/main" id="{3BDE2460-CC43-4957-B841-912939B511C8}"/>
              </a:ext>
            </a:extLst>
          </p:cNvPr>
          <p:cNvSpPr txBox="1"/>
          <p:nvPr/>
        </p:nvSpPr>
        <p:spPr>
          <a:xfrm>
            <a:off x="7243921" y="2231871"/>
            <a:ext cx="375208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Should we give loan to this customer?</a:t>
            </a:r>
            <a:endParaRPr b="1" dirty="0">
              <a:latin typeface="Calibri (Body)"/>
            </a:endParaRPr>
          </a:p>
        </p:txBody>
      </p:sp>
      <p:pic>
        <p:nvPicPr>
          <p:cNvPr id="7" name="Google Shape;343;p24">
            <a:extLst>
              <a:ext uri="{FF2B5EF4-FFF2-40B4-BE49-F238E27FC236}">
                <a16:creationId xmlns:a16="http://schemas.microsoft.com/office/drawing/2014/main" id="{1CDA40C8-86FA-4B46-A1EC-4B3A6AB486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35688" y="2736725"/>
            <a:ext cx="5659711" cy="3243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44;p24">
            <a:extLst>
              <a:ext uri="{FF2B5EF4-FFF2-40B4-BE49-F238E27FC236}">
                <a16:creationId xmlns:a16="http://schemas.microsoft.com/office/drawing/2014/main" id="{CD05E6C6-41AE-479F-A647-6BECA2DB1702}"/>
              </a:ext>
            </a:extLst>
          </p:cNvPr>
          <p:cNvCxnSpPr/>
          <p:nvPr/>
        </p:nvCxnSpPr>
        <p:spPr>
          <a:xfrm rot="10800000" flipH="1">
            <a:off x="5643153" y="5959133"/>
            <a:ext cx="809897" cy="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F6714D-7C92-4BD2-9937-874C820D6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207" y="2601202"/>
            <a:ext cx="5170465" cy="3497420"/>
          </a:xfrm>
          <a:prstGeom prst="rect">
            <a:avLst/>
          </a:prstGeom>
          <a:ln>
            <a:solidFill>
              <a:srgbClr val="DA3467"/>
            </a:solidFill>
          </a:ln>
        </p:spPr>
      </p:pic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A69D3C3B-C874-429B-9AFE-C2A58A04D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973894"/>
              </p:ext>
            </p:extLst>
          </p:nvPr>
        </p:nvGraphicFramePr>
        <p:xfrm>
          <a:off x="407328" y="2626323"/>
          <a:ext cx="5433515" cy="3542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703">
                  <a:extLst>
                    <a:ext uri="{9D8B030D-6E8A-4147-A177-3AD203B41FA5}">
                      <a16:colId xmlns:a16="http://schemas.microsoft.com/office/drawing/2014/main" val="3495350443"/>
                    </a:ext>
                  </a:extLst>
                </a:gridCol>
                <a:gridCol w="1086703">
                  <a:extLst>
                    <a:ext uri="{9D8B030D-6E8A-4147-A177-3AD203B41FA5}">
                      <a16:colId xmlns:a16="http://schemas.microsoft.com/office/drawing/2014/main" val="4147682327"/>
                    </a:ext>
                  </a:extLst>
                </a:gridCol>
                <a:gridCol w="1086703">
                  <a:extLst>
                    <a:ext uri="{9D8B030D-6E8A-4147-A177-3AD203B41FA5}">
                      <a16:colId xmlns:a16="http://schemas.microsoft.com/office/drawing/2014/main" val="433536267"/>
                    </a:ext>
                  </a:extLst>
                </a:gridCol>
                <a:gridCol w="1086703">
                  <a:extLst>
                    <a:ext uri="{9D8B030D-6E8A-4147-A177-3AD203B41FA5}">
                      <a16:colId xmlns:a16="http://schemas.microsoft.com/office/drawing/2014/main" val="1581683102"/>
                    </a:ext>
                  </a:extLst>
                </a:gridCol>
                <a:gridCol w="1086703">
                  <a:extLst>
                    <a:ext uri="{9D8B030D-6E8A-4147-A177-3AD203B41FA5}">
                      <a16:colId xmlns:a16="http://schemas.microsoft.com/office/drawing/2014/main" val="2335575791"/>
                    </a:ext>
                  </a:extLst>
                </a:gridCol>
              </a:tblGrid>
              <a:tr h="4226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Profession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Income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</a:rPr>
                        <a:t>permonth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Savings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rgbClr val="FFFFFF"/>
                          </a:solidFill>
                        </a:rPr>
                        <a:t>permonth</a:t>
                      </a:r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House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Credit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(Approved)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46559"/>
                  </a:ext>
                </a:extLst>
              </a:tr>
              <a:tr h="3427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Techie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273845"/>
                  </a:ext>
                </a:extLst>
              </a:tr>
              <a:tr h="342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Techie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149860"/>
                  </a:ext>
                </a:extLst>
              </a:tr>
              <a:tr h="3427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Doctor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71359"/>
                  </a:ext>
                </a:extLst>
              </a:tr>
              <a:tr h="3427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Designer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319404"/>
                  </a:ext>
                </a:extLst>
              </a:tr>
              <a:tr h="3427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Doctor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120000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28734"/>
                  </a:ext>
                </a:extLst>
              </a:tr>
              <a:tr h="342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Techie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16000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456110"/>
                  </a:ext>
                </a:extLst>
              </a:tr>
              <a:tr h="3427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Teacher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Yes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4046"/>
                  </a:ext>
                </a:extLst>
              </a:tr>
              <a:tr h="3427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Doctor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No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01256"/>
                  </a:ext>
                </a:extLst>
              </a:tr>
              <a:tr h="3427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Techie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70000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20000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Rental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?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572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511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AFC9-B094-4226-BF61-28C1AE87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USE CASES OF LOGISTIC REGRESSION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F629C5F-293D-44AA-9C33-E37B1D84070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336" r="7124"/>
          <a:stretch/>
        </p:blipFill>
        <p:spPr>
          <a:xfrm>
            <a:off x="495300" y="2282452"/>
            <a:ext cx="3255605" cy="3254148"/>
          </a:xfrm>
          <a:ln>
            <a:solidFill>
              <a:srgbClr val="DA3467"/>
            </a:solidFill>
          </a:ln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53865A4-F3E8-4FA9-B9C1-CDA7DA83CF9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9994" r="3346"/>
          <a:stretch/>
        </p:blipFill>
        <p:spPr>
          <a:xfrm>
            <a:off x="4468198" y="2282452"/>
            <a:ext cx="3255605" cy="3254148"/>
          </a:xfrm>
          <a:ln>
            <a:solidFill>
              <a:srgbClr val="DA3467"/>
            </a:solidFill>
          </a:ln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A008B6B-4F82-4D05-A2C5-14DEB86C128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l="12201" r="18176"/>
          <a:stretch/>
        </p:blipFill>
        <p:spPr>
          <a:xfrm>
            <a:off x="8441095" y="2282452"/>
            <a:ext cx="3255605" cy="3254148"/>
          </a:xfrm>
          <a:ln>
            <a:solidFill>
              <a:srgbClr val="DA3467"/>
            </a:solidFill>
          </a:ln>
        </p:spPr>
      </p:pic>
      <p:pic>
        <p:nvPicPr>
          <p:cNvPr id="3" name="Google Shape;358;p25" descr="Image result for money lending">
            <a:extLst>
              <a:ext uri="{FF2B5EF4-FFF2-40B4-BE49-F238E27FC236}">
                <a16:creationId xmlns:a16="http://schemas.microsoft.com/office/drawing/2014/main" id="{128183FA-5014-4CC3-AAF7-29809F79C1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268091" y="1395754"/>
            <a:ext cx="3070950" cy="241549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" name="Google Shape;359;p25">
            <a:extLst>
              <a:ext uri="{FF2B5EF4-FFF2-40B4-BE49-F238E27FC236}">
                <a16:creationId xmlns:a16="http://schemas.microsoft.com/office/drawing/2014/main" id="{C0FE5EDE-98E3-43F1-8FB2-F7AA745C32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5574" y="7175500"/>
            <a:ext cx="3788229" cy="241549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5" name="Google Shape;360;p25">
            <a:extLst>
              <a:ext uri="{FF2B5EF4-FFF2-40B4-BE49-F238E27FC236}">
                <a16:creationId xmlns:a16="http://schemas.microsoft.com/office/drawing/2014/main" id="{B40A6357-0CDC-4274-A96E-620277D208E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879908" y="2483770"/>
            <a:ext cx="3579468" cy="241549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6" name="Google Shape;361;p25">
            <a:extLst>
              <a:ext uri="{FF2B5EF4-FFF2-40B4-BE49-F238E27FC236}">
                <a16:creationId xmlns:a16="http://schemas.microsoft.com/office/drawing/2014/main" id="{6B0EB106-77E1-4853-BD05-5022BE48C8DB}"/>
              </a:ext>
            </a:extLst>
          </p:cNvPr>
          <p:cNvSpPr txBox="1"/>
          <p:nvPr/>
        </p:nvSpPr>
        <p:spPr>
          <a:xfrm>
            <a:off x="1319251" y="1672618"/>
            <a:ext cx="12670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62;p25">
            <a:extLst>
              <a:ext uri="{FF2B5EF4-FFF2-40B4-BE49-F238E27FC236}">
                <a16:creationId xmlns:a16="http://schemas.microsoft.com/office/drawing/2014/main" id="{D2D7148A-ACEB-4533-A7C0-16338CF67649}"/>
              </a:ext>
            </a:extLst>
          </p:cNvPr>
          <p:cNvSpPr txBox="1"/>
          <p:nvPr/>
        </p:nvSpPr>
        <p:spPr>
          <a:xfrm>
            <a:off x="5065683" y="1679424"/>
            <a:ext cx="15675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Healthcare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63;p25">
            <a:extLst>
              <a:ext uri="{FF2B5EF4-FFF2-40B4-BE49-F238E27FC236}">
                <a16:creationId xmlns:a16="http://schemas.microsoft.com/office/drawing/2014/main" id="{CB8C1D00-827E-4A45-8AA5-B00B6D9B795E}"/>
              </a:ext>
            </a:extLst>
          </p:cNvPr>
          <p:cNvSpPr txBox="1"/>
          <p:nvPr/>
        </p:nvSpPr>
        <p:spPr>
          <a:xfrm>
            <a:off x="9205663" y="1713899"/>
            <a:ext cx="15806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64;p25">
            <a:extLst>
              <a:ext uri="{FF2B5EF4-FFF2-40B4-BE49-F238E27FC236}">
                <a16:creationId xmlns:a16="http://schemas.microsoft.com/office/drawing/2014/main" id="{95D82084-3265-4A06-8A1E-F44EAC3D97C9}"/>
              </a:ext>
            </a:extLst>
          </p:cNvPr>
          <p:cNvSpPr txBox="1"/>
          <p:nvPr/>
        </p:nvSpPr>
        <p:spPr>
          <a:xfrm>
            <a:off x="772964" y="5687134"/>
            <a:ext cx="2737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credit be </a:t>
            </a:r>
            <a:r>
              <a:rPr lang="en-US" sz="1800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approved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65;p25">
            <a:extLst>
              <a:ext uri="{FF2B5EF4-FFF2-40B4-BE49-F238E27FC236}">
                <a16:creationId xmlns:a16="http://schemas.microsoft.com/office/drawing/2014/main" id="{E1089B29-D004-43B5-B672-42E7F44B211A}"/>
              </a:ext>
            </a:extLst>
          </p:cNvPr>
          <p:cNvSpPr txBox="1"/>
          <p:nvPr/>
        </p:nvSpPr>
        <p:spPr>
          <a:xfrm>
            <a:off x="5179490" y="5687134"/>
            <a:ext cx="19092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am I </a:t>
            </a:r>
            <a:r>
              <a:rPr lang="en-US" sz="1800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diabetic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366;p25">
            <a:extLst>
              <a:ext uri="{FF2B5EF4-FFF2-40B4-BE49-F238E27FC236}">
                <a16:creationId xmlns:a16="http://schemas.microsoft.com/office/drawing/2014/main" id="{2D32D531-0C96-4602-A40F-7A3CCAD21040}"/>
              </a:ext>
            </a:extLst>
          </p:cNvPr>
          <p:cNvSpPr txBox="1"/>
          <p:nvPr/>
        </p:nvSpPr>
        <p:spPr>
          <a:xfrm>
            <a:off x="8165262" y="5687134"/>
            <a:ext cx="38108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the machine </a:t>
            </a:r>
            <a:r>
              <a:rPr lang="en-US" sz="1800" i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work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6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months?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551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72D58-E84E-4ECC-BE91-C40863869A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ym typeface="Calibri"/>
              </a:rPr>
              <a:t>BENEFITS OF LOGISTIC REGRESSION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4C5974-132D-4EEB-AAEB-31E7A5CD5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1171" y="946534"/>
            <a:ext cx="7224729" cy="4964932"/>
          </a:xfrm>
        </p:spPr>
        <p:txBody>
          <a:bodyPr/>
          <a:lstStyle/>
          <a:p>
            <a:pPr marL="285750" lvl="0" indent="-285750"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Dependent variable doesn’t need to be correlated with independent variables.</a:t>
            </a:r>
            <a:endParaRPr lang="en-US" dirty="0"/>
          </a:p>
          <a:p>
            <a:pPr marL="114300" lvl="0">
              <a:buClr>
                <a:schemeClr val="tx2"/>
              </a:buClr>
              <a:buSzPts val="1800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 normality assumption of dependent variable</a:t>
            </a:r>
            <a:endParaRPr lang="en-US" dirty="0"/>
          </a:p>
          <a:p>
            <a:pPr marL="400050" lvl="0" indent="-285750"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There is no homogeneity of variance assumption.</a:t>
            </a:r>
            <a:endParaRPr lang="en-US" dirty="0"/>
          </a:p>
          <a:p>
            <a:pPr marL="400050" lvl="0" indent="-285750"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Normal distribution of errors is not assumed.</a:t>
            </a:r>
            <a:endParaRPr lang="en-US" dirty="0"/>
          </a:p>
          <a:p>
            <a:pPr marL="400050" lvl="0" indent="-285750"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Tree-based &amp; other algorithms may have higher accuracy but logistic regression is used preferably in probability-based solution.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99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66">
            <a:extLst>
              <a:ext uri="{FF2B5EF4-FFF2-40B4-BE49-F238E27FC236}">
                <a16:creationId xmlns:a16="http://schemas.microsoft.com/office/drawing/2014/main" id="{C55F300B-0362-43FE-87ED-845F4D30B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5486" y="2861333"/>
            <a:ext cx="848953" cy="863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7FD31A-C64F-4819-970C-AD6195D77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40" y="337119"/>
            <a:ext cx="11566760" cy="676597"/>
          </a:xfrm>
        </p:spPr>
        <p:txBody>
          <a:bodyPr>
            <a:normAutofit/>
          </a:bodyPr>
          <a:lstStyle/>
          <a:p>
            <a:r>
              <a:rPr lang="en-US" sz="3200" dirty="0">
                <a:sym typeface="Calibri"/>
              </a:rPr>
              <a:t>CAN LINEAR REGRESSION HELP US IN THIS SCENARIO?</a:t>
            </a:r>
            <a:endParaRPr lang="en-US" sz="3200" dirty="0"/>
          </a:p>
        </p:txBody>
      </p:sp>
      <p:sp>
        <p:nvSpPr>
          <p:cNvPr id="3" name="Google Shape;442;p29">
            <a:extLst>
              <a:ext uri="{FF2B5EF4-FFF2-40B4-BE49-F238E27FC236}">
                <a16:creationId xmlns:a16="http://schemas.microsoft.com/office/drawing/2014/main" id="{6A158CDE-4E54-492D-831F-0631F1108040}"/>
              </a:ext>
            </a:extLst>
          </p:cNvPr>
          <p:cNvSpPr txBox="1"/>
          <p:nvPr/>
        </p:nvSpPr>
        <p:spPr>
          <a:xfrm>
            <a:off x="2782255" y="5605459"/>
            <a:ext cx="66274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No, Linear Regression </a:t>
            </a:r>
            <a:r>
              <a:rPr lang="en-US" sz="16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can’t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predict  value of </a:t>
            </a:r>
            <a:r>
              <a:rPr lang="en-US" sz="16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categorical variable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endParaRPr sz="1600" dirty="0"/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 line drawn </a:t>
            </a:r>
            <a:r>
              <a:rPr lang="en-US" sz="16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doesn’t capture any information </a:t>
            </a: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about outcome variable.</a:t>
            </a:r>
            <a:endParaRPr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443;p29">
            <a:extLst>
              <a:ext uri="{FF2B5EF4-FFF2-40B4-BE49-F238E27FC236}">
                <a16:creationId xmlns:a16="http://schemas.microsoft.com/office/drawing/2014/main" id="{9D548680-CB0C-484D-9EDF-3EBE9624186E}"/>
              </a:ext>
            </a:extLst>
          </p:cNvPr>
          <p:cNvCxnSpPr/>
          <p:nvPr/>
        </p:nvCxnSpPr>
        <p:spPr>
          <a:xfrm rot="10800000" flipH="1">
            <a:off x="14945960" y="2498754"/>
            <a:ext cx="1066554" cy="18838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5" name="Google Shape;444;p29">
            <a:extLst>
              <a:ext uri="{FF2B5EF4-FFF2-40B4-BE49-F238E27FC236}">
                <a16:creationId xmlns:a16="http://schemas.microsoft.com/office/drawing/2014/main" id="{F186D841-32FB-4C0C-B334-A18B6DB0B9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829479" y="1573314"/>
            <a:ext cx="3233732" cy="41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445;p29">
            <a:extLst>
              <a:ext uri="{FF2B5EF4-FFF2-40B4-BE49-F238E27FC236}">
                <a16:creationId xmlns:a16="http://schemas.microsoft.com/office/drawing/2014/main" id="{43F37B11-13FB-472A-9F7D-A40B891313E5}"/>
              </a:ext>
            </a:extLst>
          </p:cNvPr>
          <p:cNvCxnSpPr/>
          <p:nvPr/>
        </p:nvCxnSpPr>
        <p:spPr>
          <a:xfrm>
            <a:off x="14925862" y="4130365"/>
            <a:ext cx="10866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" name="Google Shape;446;p29">
            <a:extLst>
              <a:ext uri="{FF2B5EF4-FFF2-40B4-BE49-F238E27FC236}">
                <a16:creationId xmlns:a16="http://schemas.microsoft.com/office/drawing/2014/main" id="{574B0D4F-B6F2-4B2E-8B0D-AEF0B16B7CA7}"/>
              </a:ext>
            </a:extLst>
          </p:cNvPr>
          <p:cNvSpPr txBox="1"/>
          <p:nvPr/>
        </p:nvSpPr>
        <p:spPr>
          <a:xfrm rot="16200000">
            <a:off x="12751379" y="2893774"/>
            <a:ext cx="3636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Probability needs to between 0 &amp; 1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47;p29">
            <a:extLst>
              <a:ext uri="{FF2B5EF4-FFF2-40B4-BE49-F238E27FC236}">
                <a16:creationId xmlns:a16="http://schemas.microsoft.com/office/drawing/2014/main" id="{5C10B565-0DB9-4196-9672-845DEEEE93C6}"/>
              </a:ext>
            </a:extLst>
          </p:cNvPr>
          <p:cNvSpPr txBox="1"/>
          <p:nvPr/>
        </p:nvSpPr>
        <p:spPr>
          <a:xfrm>
            <a:off x="16891360" y="709990"/>
            <a:ext cx="48148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If we use Linear Regression the line incorrectly divides a single category into two.</a:t>
            </a:r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9" name="Google Shape;448;p29">
            <a:extLst>
              <a:ext uri="{FF2B5EF4-FFF2-40B4-BE49-F238E27FC236}">
                <a16:creationId xmlns:a16="http://schemas.microsoft.com/office/drawing/2014/main" id="{3A00373F-9691-4287-9435-1EC03D9D61D3}"/>
              </a:ext>
            </a:extLst>
          </p:cNvPr>
          <p:cNvGrpSpPr/>
          <p:nvPr/>
        </p:nvGrpSpPr>
        <p:grpSpPr>
          <a:xfrm>
            <a:off x="15391178" y="1326989"/>
            <a:ext cx="6157912" cy="3618996"/>
            <a:chOff x="5500689" y="2038370"/>
            <a:chExt cx="6157912" cy="3618996"/>
          </a:xfrm>
        </p:grpSpPr>
        <p:sp>
          <p:nvSpPr>
            <p:cNvPr id="10" name="Google Shape;449;p29">
              <a:extLst>
                <a:ext uri="{FF2B5EF4-FFF2-40B4-BE49-F238E27FC236}">
                  <a16:creationId xmlns:a16="http://schemas.microsoft.com/office/drawing/2014/main" id="{CCEBE317-647D-4DB3-90E8-79F638BAF15B}"/>
                </a:ext>
              </a:extLst>
            </p:cNvPr>
            <p:cNvSpPr/>
            <p:nvPr/>
          </p:nvSpPr>
          <p:spPr>
            <a:xfrm>
              <a:off x="8504322" y="2466109"/>
              <a:ext cx="1748042" cy="4710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" name="Google Shape;450;p29">
              <a:extLst>
                <a:ext uri="{FF2B5EF4-FFF2-40B4-BE49-F238E27FC236}">
                  <a16:creationId xmlns:a16="http://schemas.microsoft.com/office/drawing/2014/main" id="{2C52EA74-72C7-40FA-AF13-67ECACD34FA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504322" y="3448661"/>
              <a:ext cx="807319" cy="725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451;p29">
              <a:extLst>
                <a:ext uri="{FF2B5EF4-FFF2-40B4-BE49-F238E27FC236}">
                  <a16:creationId xmlns:a16="http://schemas.microsoft.com/office/drawing/2014/main" id="{331A57F1-A477-4A92-9270-8A11A580FA8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00689" y="2424588"/>
              <a:ext cx="6157912" cy="323277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Google Shape;452;p29">
              <a:extLst>
                <a:ext uri="{FF2B5EF4-FFF2-40B4-BE49-F238E27FC236}">
                  <a16:creationId xmlns:a16="http://schemas.microsoft.com/office/drawing/2014/main" id="{8B6422D6-D646-4F03-B3DC-C927FAAF49CF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10383782" y="2038370"/>
              <a:ext cx="0" cy="85470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4" name="Google Shape;454;p29">
              <a:extLst>
                <a:ext uri="{FF2B5EF4-FFF2-40B4-BE49-F238E27FC236}">
                  <a16:creationId xmlns:a16="http://schemas.microsoft.com/office/drawing/2014/main" id="{CA351DFE-EC66-480D-905B-BDAAD6C09A80}"/>
                </a:ext>
              </a:extLst>
            </p:cNvPr>
            <p:cNvSpPr/>
            <p:nvPr/>
          </p:nvSpPr>
          <p:spPr>
            <a:xfrm>
              <a:off x="8801100" y="2688088"/>
              <a:ext cx="702948" cy="655188"/>
            </a:xfrm>
            <a:prstGeom prst="ellipse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53;p29">
              <a:extLst>
                <a:ext uri="{FF2B5EF4-FFF2-40B4-BE49-F238E27FC236}">
                  <a16:creationId xmlns:a16="http://schemas.microsoft.com/office/drawing/2014/main" id="{E7F1E188-799D-41FA-AE49-AA48E8434992}"/>
                </a:ext>
              </a:extLst>
            </p:cNvPr>
            <p:cNvSpPr/>
            <p:nvPr/>
          </p:nvSpPr>
          <p:spPr>
            <a:xfrm>
              <a:off x="10158013" y="2893070"/>
              <a:ext cx="451538" cy="286533"/>
            </a:xfrm>
            <a:prstGeom prst="ellipse">
              <a:avLst/>
            </a:prstGeom>
            <a:noFill/>
            <a:ln w="127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" name="Google Shape;455;p29">
            <a:extLst>
              <a:ext uri="{FF2B5EF4-FFF2-40B4-BE49-F238E27FC236}">
                <a16:creationId xmlns:a16="http://schemas.microsoft.com/office/drawing/2014/main" id="{A93A7F8C-5965-4049-923C-FF7242BF1471}"/>
              </a:ext>
            </a:extLst>
          </p:cNvPr>
          <p:cNvCxnSpPr/>
          <p:nvPr/>
        </p:nvCxnSpPr>
        <p:spPr>
          <a:xfrm>
            <a:off x="14940152" y="2503304"/>
            <a:ext cx="616" cy="162706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56;p29">
            <a:extLst>
              <a:ext uri="{FF2B5EF4-FFF2-40B4-BE49-F238E27FC236}">
                <a16:creationId xmlns:a16="http://schemas.microsoft.com/office/drawing/2014/main" id="{D1860DB9-D260-46D6-BA15-FCD66AFF50D6}"/>
              </a:ext>
            </a:extLst>
          </p:cNvPr>
          <p:cNvCxnSpPr/>
          <p:nvPr/>
        </p:nvCxnSpPr>
        <p:spPr>
          <a:xfrm flipH="1">
            <a:off x="19056604" y="1326962"/>
            <a:ext cx="18838" cy="64974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" name="Google Shape;457;p29">
            <a:extLst>
              <a:ext uri="{FF2B5EF4-FFF2-40B4-BE49-F238E27FC236}">
                <a16:creationId xmlns:a16="http://schemas.microsoft.com/office/drawing/2014/main" id="{AFAC58AB-7B48-4C57-9365-099A37DB7766}"/>
              </a:ext>
            </a:extLst>
          </p:cNvPr>
          <p:cNvSpPr/>
          <p:nvPr/>
        </p:nvSpPr>
        <p:spPr>
          <a:xfrm>
            <a:off x="16748485" y="709990"/>
            <a:ext cx="4629150" cy="60745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458;p29">
            <a:extLst>
              <a:ext uri="{FF2B5EF4-FFF2-40B4-BE49-F238E27FC236}">
                <a16:creationId xmlns:a16="http://schemas.microsoft.com/office/drawing/2014/main" id="{383F3019-8F07-4D49-A4CB-A83D28F1D440}"/>
              </a:ext>
            </a:extLst>
          </p:cNvPr>
          <p:cNvCxnSpPr/>
          <p:nvPr/>
        </p:nvCxnSpPr>
        <p:spPr>
          <a:xfrm rot="10800000" flipH="1">
            <a:off x="16205560" y="3331982"/>
            <a:ext cx="4986338" cy="1428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459;p29">
            <a:extLst>
              <a:ext uri="{FF2B5EF4-FFF2-40B4-BE49-F238E27FC236}">
                <a16:creationId xmlns:a16="http://schemas.microsoft.com/office/drawing/2014/main" id="{D62108AE-F358-4153-B5F3-B006136A15EC}"/>
              </a:ext>
            </a:extLst>
          </p:cNvPr>
          <p:cNvCxnSpPr/>
          <p:nvPr/>
        </p:nvCxnSpPr>
        <p:spPr>
          <a:xfrm rot="10800000">
            <a:off x="20877573" y="3390921"/>
            <a:ext cx="0" cy="163060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" name="Google Shape;460;p29">
            <a:extLst>
              <a:ext uri="{FF2B5EF4-FFF2-40B4-BE49-F238E27FC236}">
                <a16:creationId xmlns:a16="http://schemas.microsoft.com/office/drawing/2014/main" id="{1BC6E6D9-2757-4016-BBD6-C314D932CE20}"/>
              </a:ext>
            </a:extLst>
          </p:cNvPr>
          <p:cNvSpPr txBox="1"/>
          <p:nvPr/>
        </p:nvSpPr>
        <p:spPr>
          <a:xfrm>
            <a:off x="20342877" y="5032187"/>
            <a:ext cx="1177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Threshold</a:t>
            </a:r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" name="Table 9">
            <a:extLst>
              <a:ext uri="{FF2B5EF4-FFF2-40B4-BE49-F238E27FC236}">
                <a16:creationId xmlns:a16="http://schemas.microsoft.com/office/drawing/2014/main" id="{17C328AA-7387-4060-8152-50899993B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84931"/>
              </p:ext>
            </p:extLst>
          </p:nvPr>
        </p:nvGraphicFramePr>
        <p:xfrm>
          <a:off x="734460" y="1231673"/>
          <a:ext cx="2867314" cy="436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657">
                  <a:extLst>
                    <a:ext uri="{9D8B030D-6E8A-4147-A177-3AD203B41FA5}">
                      <a16:colId xmlns:a16="http://schemas.microsoft.com/office/drawing/2014/main" val="3495350443"/>
                    </a:ext>
                  </a:extLst>
                </a:gridCol>
                <a:gridCol w="1433657">
                  <a:extLst>
                    <a:ext uri="{9D8B030D-6E8A-4147-A177-3AD203B41FA5}">
                      <a16:colId xmlns:a16="http://schemas.microsoft.com/office/drawing/2014/main" val="4147682327"/>
                    </a:ext>
                  </a:extLst>
                </a:gridCol>
              </a:tblGrid>
              <a:tr h="46685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Loan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(Approved)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946559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74000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9273845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43555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149860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65000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071359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34555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319404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90000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428734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23456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456110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65432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54046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70200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1256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410822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85000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425329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19900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012178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95500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072013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68456"/>
                  </a:ext>
                </a:extLst>
              </a:tr>
              <a:tr h="2746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27500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094645"/>
                  </a:ext>
                </a:extLst>
              </a:tr>
            </a:tbl>
          </a:graphicData>
        </a:graphic>
      </p:graphicFrame>
      <p:sp>
        <p:nvSpPr>
          <p:cNvPr id="23" name="Google Shape;446;p29">
            <a:extLst>
              <a:ext uri="{FF2B5EF4-FFF2-40B4-BE49-F238E27FC236}">
                <a16:creationId xmlns:a16="http://schemas.microsoft.com/office/drawing/2014/main" id="{3E706306-582A-44CF-99D5-8973CEE06DD8}"/>
              </a:ext>
            </a:extLst>
          </p:cNvPr>
          <p:cNvSpPr txBox="1"/>
          <p:nvPr/>
        </p:nvSpPr>
        <p:spPr>
          <a:xfrm>
            <a:off x="3746981" y="3192739"/>
            <a:ext cx="1158636" cy="67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Probability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needs to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between 0 &amp; 1</a:t>
            </a:r>
            <a:endParaRPr sz="1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452;p29">
            <a:extLst>
              <a:ext uri="{FF2B5EF4-FFF2-40B4-BE49-F238E27FC236}">
                <a16:creationId xmlns:a16="http://schemas.microsoft.com/office/drawing/2014/main" id="{96164C90-2538-4C0B-A7FB-193EBBF04874}"/>
              </a:ext>
            </a:extLst>
          </p:cNvPr>
          <p:cNvCxnSpPr>
            <a:cxnSpLocks/>
          </p:cNvCxnSpPr>
          <p:nvPr/>
        </p:nvCxnSpPr>
        <p:spPr>
          <a:xfrm>
            <a:off x="10000048" y="1626125"/>
            <a:ext cx="0" cy="488604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A10BA33E-8DFD-42B2-B697-42FE8EE605FC}"/>
              </a:ext>
            </a:extLst>
          </p:cNvPr>
          <p:cNvSpPr txBox="1"/>
          <p:nvPr/>
        </p:nvSpPr>
        <p:spPr>
          <a:xfrm>
            <a:off x="7411775" y="4848929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Income</a:t>
            </a:r>
            <a:endParaRPr sz="1800" b="1" dirty="0">
              <a:solidFill>
                <a:schemeClr val="tx2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" name="Table 18">
            <a:extLst>
              <a:ext uri="{FF2B5EF4-FFF2-40B4-BE49-F238E27FC236}">
                <a16:creationId xmlns:a16="http://schemas.microsoft.com/office/drawing/2014/main" id="{45CBBCC6-D880-41D3-A1E4-9E012F507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65794"/>
              </p:ext>
            </p:extLst>
          </p:nvPr>
        </p:nvGraphicFramePr>
        <p:xfrm>
          <a:off x="5608978" y="1810824"/>
          <a:ext cx="5470338" cy="2830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723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2993446729"/>
                    </a:ext>
                  </a:extLst>
                </a:gridCol>
              </a:tblGrid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1    1    1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1  1  1  1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24934"/>
                  </a:ext>
                </a:extLst>
              </a:tr>
            </a:tbl>
          </a:graphicData>
        </a:graphic>
      </p:graphicFrame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820AF397-A423-41AB-8E0A-288C5A1ABBF8}"/>
              </a:ext>
            </a:extLst>
          </p:cNvPr>
          <p:cNvSpPr txBox="1"/>
          <p:nvPr/>
        </p:nvSpPr>
        <p:spPr>
          <a:xfrm>
            <a:off x="4912107" y="1699287"/>
            <a:ext cx="939402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1.2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B5E99491-74CD-40FE-AC0D-48C8EC958D5B}"/>
              </a:ext>
            </a:extLst>
          </p:cNvPr>
          <p:cNvSpPr txBox="1"/>
          <p:nvPr/>
        </p:nvSpPr>
        <p:spPr>
          <a:xfrm>
            <a:off x="4977675" y="2111769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6BF7FBCE-C444-4FDC-BEB3-4327E4C1DAD5}"/>
              </a:ext>
            </a:extLst>
          </p:cNvPr>
          <p:cNvSpPr txBox="1"/>
          <p:nvPr/>
        </p:nvSpPr>
        <p:spPr>
          <a:xfrm>
            <a:off x="4940559" y="2579984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0.8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6363A213-ED79-42D8-830A-0E8419A8D35F}"/>
              </a:ext>
            </a:extLst>
          </p:cNvPr>
          <p:cNvSpPr txBox="1"/>
          <p:nvPr/>
        </p:nvSpPr>
        <p:spPr>
          <a:xfrm>
            <a:off x="4933633" y="3048199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0.6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37A2CC5F-90E4-42E2-9909-235C7D3D10A5}"/>
              </a:ext>
            </a:extLst>
          </p:cNvPr>
          <p:cNvSpPr txBox="1"/>
          <p:nvPr/>
        </p:nvSpPr>
        <p:spPr>
          <a:xfrm>
            <a:off x="4933633" y="3516414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0.4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89;p23">
            <a:extLst>
              <a:ext uri="{FF2B5EF4-FFF2-40B4-BE49-F238E27FC236}">
                <a16:creationId xmlns:a16="http://schemas.microsoft.com/office/drawing/2014/main" id="{2D690F54-A31E-400B-805B-64F937F01A4A}"/>
              </a:ext>
            </a:extLst>
          </p:cNvPr>
          <p:cNvSpPr txBox="1"/>
          <p:nvPr/>
        </p:nvSpPr>
        <p:spPr>
          <a:xfrm>
            <a:off x="4933633" y="3984630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0.2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89;p23">
            <a:extLst>
              <a:ext uri="{FF2B5EF4-FFF2-40B4-BE49-F238E27FC236}">
                <a16:creationId xmlns:a16="http://schemas.microsoft.com/office/drawing/2014/main" id="{1CF3BA3D-1541-488D-8CEA-2E32DDC12FA7}"/>
              </a:ext>
            </a:extLst>
          </p:cNvPr>
          <p:cNvSpPr txBox="1"/>
          <p:nvPr/>
        </p:nvSpPr>
        <p:spPr>
          <a:xfrm>
            <a:off x="5270652" y="4426824"/>
            <a:ext cx="27211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89;p23">
            <a:extLst>
              <a:ext uri="{FF2B5EF4-FFF2-40B4-BE49-F238E27FC236}">
                <a16:creationId xmlns:a16="http://schemas.microsoft.com/office/drawing/2014/main" id="{CC14ADAD-A3F7-4505-873D-71290384563E}"/>
              </a:ext>
            </a:extLst>
          </p:cNvPr>
          <p:cNvSpPr txBox="1"/>
          <p:nvPr/>
        </p:nvSpPr>
        <p:spPr>
          <a:xfrm>
            <a:off x="6123307" y="462457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20000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89;p23">
            <a:extLst>
              <a:ext uri="{FF2B5EF4-FFF2-40B4-BE49-F238E27FC236}">
                <a16:creationId xmlns:a16="http://schemas.microsoft.com/office/drawing/2014/main" id="{4B7BCD14-781B-4B1F-B68F-4509F8618729}"/>
              </a:ext>
            </a:extLst>
          </p:cNvPr>
          <p:cNvSpPr txBox="1"/>
          <p:nvPr/>
        </p:nvSpPr>
        <p:spPr>
          <a:xfrm rot="16200000">
            <a:off x="4113948" y="3345285"/>
            <a:ext cx="1830629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Loan(Approved)</a:t>
            </a:r>
            <a:endParaRPr sz="1800" b="1" dirty="0">
              <a:solidFill>
                <a:schemeClr val="tx2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456;p29">
            <a:extLst>
              <a:ext uri="{FF2B5EF4-FFF2-40B4-BE49-F238E27FC236}">
                <a16:creationId xmlns:a16="http://schemas.microsoft.com/office/drawing/2014/main" id="{14B3DCD0-4D15-4208-8149-6C21BCD5070B}"/>
              </a:ext>
            </a:extLst>
          </p:cNvPr>
          <p:cNvCxnSpPr>
            <a:cxnSpLocks/>
          </p:cNvCxnSpPr>
          <p:nvPr/>
        </p:nvCxnSpPr>
        <p:spPr>
          <a:xfrm>
            <a:off x="8764691" y="1613842"/>
            <a:ext cx="0" cy="321418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" name="Google Shape;459;p29">
            <a:extLst>
              <a:ext uri="{FF2B5EF4-FFF2-40B4-BE49-F238E27FC236}">
                <a16:creationId xmlns:a16="http://schemas.microsoft.com/office/drawing/2014/main" id="{97EC283A-BE73-4A1C-9D4E-90291702AF09}"/>
              </a:ext>
            </a:extLst>
          </p:cNvPr>
          <p:cNvCxnSpPr/>
          <p:nvPr/>
        </p:nvCxnSpPr>
        <p:spPr>
          <a:xfrm rot="10800000">
            <a:off x="10710755" y="3597277"/>
            <a:ext cx="0" cy="1630609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" name="Google Shape;458;p29">
            <a:extLst>
              <a:ext uri="{FF2B5EF4-FFF2-40B4-BE49-F238E27FC236}">
                <a16:creationId xmlns:a16="http://schemas.microsoft.com/office/drawing/2014/main" id="{A0B75AE0-FD5C-4B7A-967B-92019FD3543A}"/>
              </a:ext>
            </a:extLst>
          </p:cNvPr>
          <p:cNvCxnSpPr>
            <a:cxnSpLocks/>
          </p:cNvCxnSpPr>
          <p:nvPr/>
        </p:nvCxnSpPr>
        <p:spPr>
          <a:xfrm>
            <a:off x="5576139" y="3551021"/>
            <a:ext cx="5527955" cy="14159"/>
          </a:xfrm>
          <a:prstGeom prst="straightConnector1">
            <a:avLst/>
          </a:prstGeom>
          <a:noFill/>
          <a:ln w="12700" cap="flat" cmpd="sng">
            <a:solidFill>
              <a:schemeClr val="tx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0" name="Google Shape;289;p23">
            <a:extLst>
              <a:ext uri="{FF2B5EF4-FFF2-40B4-BE49-F238E27FC236}">
                <a16:creationId xmlns:a16="http://schemas.microsoft.com/office/drawing/2014/main" id="{99B0A927-B082-4A4C-8BFF-8D8EC3B08163}"/>
              </a:ext>
            </a:extLst>
          </p:cNvPr>
          <p:cNvSpPr txBox="1"/>
          <p:nvPr/>
        </p:nvSpPr>
        <p:spPr>
          <a:xfrm>
            <a:off x="7140893" y="462457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40000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89;p23">
            <a:extLst>
              <a:ext uri="{FF2B5EF4-FFF2-40B4-BE49-F238E27FC236}">
                <a16:creationId xmlns:a16="http://schemas.microsoft.com/office/drawing/2014/main" id="{EFEE1CC3-4A11-4C9E-9358-6AB528DDE732}"/>
              </a:ext>
            </a:extLst>
          </p:cNvPr>
          <p:cNvSpPr txBox="1"/>
          <p:nvPr/>
        </p:nvSpPr>
        <p:spPr>
          <a:xfrm>
            <a:off x="8066177" y="462457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60000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89;p23">
            <a:extLst>
              <a:ext uri="{FF2B5EF4-FFF2-40B4-BE49-F238E27FC236}">
                <a16:creationId xmlns:a16="http://schemas.microsoft.com/office/drawing/2014/main" id="{1C1D68BC-8A2F-424D-ADB5-7E3636E3BAFE}"/>
              </a:ext>
            </a:extLst>
          </p:cNvPr>
          <p:cNvSpPr txBox="1"/>
          <p:nvPr/>
        </p:nvSpPr>
        <p:spPr>
          <a:xfrm>
            <a:off x="8929623" y="462457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80000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89;p23">
            <a:extLst>
              <a:ext uri="{FF2B5EF4-FFF2-40B4-BE49-F238E27FC236}">
                <a16:creationId xmlns:a16="http://schemas.microsoft.com/office/drawing/2014/main" id="{1E109DA3-9491-4A5E-862D-6D909F4266FC}"/>
              </a:ext>
            </a:extLst>
          </p:cNvPr>
          <p:cNvSpPr txBox="1"/>
          <p:nvPr/>
        </p:nvSpPr>
        <p:spPr>
          <a:xfrm>
            <a:off x="9737604" y="4624576"/>
            <a:ext cx="939404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100000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289;p23">
            <a:extLst>
              <a:ext uri="{FF2B5EF4-FFF2-40B4-BE49-F238E27FC236}">
                <a16:creationId xmlns:a16="http://schemas.microsoft.com/office/drawing/2014/main" id="{CB0CE01F-9F3B-44E0-9BAC-8CEED7AE9B93}"/>
              </a:ext>
            </a:extLst>
          </p:cNvPr>
          <p:cNvSpPr txBox="1"/>
          <p:nvPr/>
        </p:nvSpPr>
        <p:spPr>
          <a:xfrm>
            <a:off x="10758530" y="4624576"/>
            <a:ext cx="939404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120000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43;p29">
            <a:extLst>
              <a:ext uri="{FF2B5EF4-FFF2-40B4-BE49-F238E27FC236}">
                <a16:creationId xmlns:a16="http://schemas.microsoft.com/office/drawing/2014/main" id="{508D9F57-849D-4A0B-9B1B-CBEF4328F38D}"/>
              </a:ext>
            </a:extLst>
          </p:cNvPr>
          <p:cNvCxnSpPr>
            <a:cxnSpLocks/>
          </p:cNvCxnSpPr>
          <p:nvPr/>
        </p:nvCxnSpPr>
        <p:spPr>
          <a:xfrm>
            <a:off x="4850496" y="2591381"/>
            <a:ext cx="766485" cy="695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" name="Google Shape;443;p29">
            <a:extLst>
              <a:ext uri="{FF2B5EF4-FFF2-40B4-BE49-F238E27FC236}">
                <a16:creationId xmlns:a16="http://schemas.microsoft.com/office/drawing/2014/main" id="{8ABAC037-C232-4967-980E-097E6109AC7E}"/>
              </a:ext>
            </a:extLst>
          </p:cNvPr>
          <p:cNvCxnSpPr>
            <a:cxnSpLocks/>
          </p:cNvCxnSpPr>
          <p:nvPr/>
        </p:nvCxnSpPr>
        <p:spPr>
          <a:xfrm>
            <a:off x="4850496" y="4470187"/>
            <a:ext cx="766485" cy="695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" name="Google Shape;455;p29">
            <a:extLst>
              <a:ext uri="{FF2B5EF4-FFF2-40B4-BE49-F238E27FC236}">
                <a16:creationId xmlns:a16="http://schemas.microsoft.com/office/drawing/2014/main" id="{78C6F60D-AC0A-4584-804B-1F5145BA1A20}"/>
              </a:ext>
            </a:extLst>
          </p:cNvPr>
          <p:cNvCxnSpPr>
            <a:cxnSpLocks/>
          </p:cNvCxnSpPr>
          <p:nvPr/>
        </p:nvCxnSpPr>
        <p:spPr>
          <a:xfrm>
            <a:off x="4866372" y="2594556"/>
            <a:ext cx="1008" cy="187563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447;p29">
            <a:extLst>
              <a:ext uri="{FF2B5EF4-FFF2-40B4-BE49-F238E27FC236}">
                <a16:creationId xmlns:a16="http://schemas.microsoft.com/office/drawing/2014/main" id="{0122C11D-79E4-4422-83E4-5DFB5441DE8F}"/>
              </a:ext>
            </a:extLst>
          </p:cNvPr>
          <p:cNvSpPr txBox="1"/>
          <p:nvPr/>
        </p:nvSpPr>
        <p:spPr>
          <a:xfrm>
            <a:off x="6190733" y="1006390"/>
            <a:ext cx="48148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If we use Linear Regression the line incorrectly divides a single category into two.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57;p29">
            <a:extLst>
              <a:ext uri="{FF2B5EF4-FFF2-40B4-BE49-F238E27FC236}">
                <a16:creationId xmlns:a16="http://schemas.microsoft.com/office/drawing/2014/main" id="{4F79C354-2FAF-4E53-8BBE-B1BC54FF78B4}"/>
              </a:ext>
            </a:extLst>
          </p:cNvPr>
          <p:cNvSpPr/>
          <p:nvPr/>
        </p:nvSpPr>
        <p:spPr>
          <a:xfrm>
            <a:off x="6047858" y="1006390"/>
            <a:ext cx="4629150" cy="60745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212DD2C-1A26-4090-8748-2C0F05BE4655}"/>
              </a:ext>
            </a:extLst>
          </p:cNvPr>
          <p:cNvSpPr/>
          <p:nvPr/>
        </p:nvSpPr>
        <p:spPr>
          <a:xfrm>
            <a:off x="8512521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3386D71-A50A-4C3A-A9DF-9FA219A6EE01}"/>
              </a:ext>
            </a:extLst>
          </p:cNvPr>
          <p:cNvSpPr/>
          <p:nvPr/>
        </p:nvSpPr>
        <p:spPr>
          <a:xfrm>
            <a:off x="8718797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827A960-B153-4031-B34E-066804E3F855}"/>
              </a:ext>
            </a:extLst>
          </p:cNvPr>
          <p:cNvSpPr/>
          <p:nvPr/>
        </p:nvSpPr>
        <p:spPr>
          <a:xfrm>
            <a:off x="8954990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BF0DD1-37B5-4199-A19B-BFA146E880F8}"/>
              </a:ext>
            </a:extLst>
          </p:cNvPr>
          <p:cNvSpPr/>
          <p:nvPr/>
        </p:nvSpPr>
        <p:spPr>
          <a:xfrm>
            <a:off x="9350581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A079659-115A-49C5-944A-55A23EB28860}"/>
              </a:ext>
            </a:extLst>
          </p:cNvPr>
          <p:cNvSpPr/>
          <p:nvPr/>
        </p:nvSpPr>
        <p:spPr>
          <a:xfrm>
            <a:off x="9563533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5A002AD-F400-4F92-9DD1-AAE2AF5819D9}"/>
              </a:ext>
            </a:extLst>
          </p:cNvPr>
          <p:cNvSpPr/>
          <p:nvPr/>
        </p:nvSpPr>
        <p:spPr>
          <a:xfrm>
            <a:off x="9968226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A2189BE-2E4C-48AF-8C28-EAA769C489CC}"/>
              </a:ext>
            </a:extLst>
          </p:cNvPr>
          <p:cNvSpPr/>
          <p:nvPr/>
        </p:nvSpPr>
        <p:spPr>
          <a:xfrm>
            <a:off x="9776461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E48F23C-D7C7-4836-B817-D19D1028F5E0}"/>
              </a:ext>
            </a:extLst>
          </p:cNvPr>
          <p:cNvSpPr/>
          <p:nvPr/>
        </p:nvSpPr>
        <p:spPr>
          <a:xfrm>
            <a:off x="6432519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CEC9B62-3A49-4BEF-953B-4CBAB3CB1A63}"/>
              </a:ext>
            </a:extLst>
          </p:cNvPr>
          <p:cNvSpPr/>
          <p:nvPr/>
        </p:nvSpPr>
        <p:spPr>
          <a:xfrm>
            <a:off x="6605155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1EC2795-1681-4F96-B5A7-A41DF4CE2B2C}"/>
              </a:ext>
            </a:extLst>
          </p:cNvPr>
          <p:cNvSpPr/>
          <p:nvPr/>
        </p:nvSpPr>
        <p:spPr>
          <a:xfrm>
            <a:off x="6777791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AD3FC46-9954-4653-A5E0-891E2BC03348}"/>
              </a:ext>
            </a:extLst>
          </p:cNvPr>
          <p:cNvSpPr/>
          <p:nvPr/>
        </p:nvSpPr>
        <p:spPr>
          <a:xfrm>
            <a:off x="7137802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2CF347C-B1D6-4134-854E-DBF6434EDF92}"/>
              </a:ext>
            </a:extLst>
          </p:cNvPr>
          <p:cNvSpPr/>
          <p:nvPr/>
        </p:nvSpPr>
        <p:spPr>
          <a:xfrm>
            <a:off x="7471317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FE5366-BCCE-4564-ACDB-0C66EF69BC0E}"/>
              </a:ext>
            </a:extLst>
          </p:cNvPr>
          <p:cNvSpPr/>
          <p:nvPr/>
        </p:nvSpPr>
        <p:spPr>
          <a:xfrm>
            <a:off x="7595283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Google Shape;460;p29">
            <a:extLst>
              <a:ext uri="{FF2B5EF4-FFF2-40B4-BE49-F238E27FC236}">
                <a16:creationId xmlns:a16="http://schemas.microsoft.com/office/drawing/2014/main" id="{3D053010-4283-4C39-95F2-91A616665191}"/>
              </a:ext>
            </a:extLst>
          </p:cNvPr>
          <p:cNvSpPr txBox="1"/>
          <p:nvPr/>
        </p:nvSpPr>
        <p:spPr>
          <a:xfrm>
            <a:off x="10318373" y="5255920"/>
            <a:ext cx="1177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Threshold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289;p23">
            <a:extLst>
              <a:ext uri="{FF2B5EF4-FFF2-40B4-BE49-F238E27FC236}">
                <a16:creationId xmlns:a16="http://schemas.microsoft.com/office/drawing/2014/main" id="{A4F46C96-037E-4904-9EE2-3961816305B4}"/>
              </a:ext>
            </a:extLst>
          </p:cNvPr>
          <p:cNvSpPr txBox="1"/>
          <p:nvPr/>
        </p:nvSpPr>
        <p:spPr>
          <a:xfrm>
            <a:off x="5563630" y="4680175"/>
            <a:ext cx="27211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CB574D5-0745-4EE6-9834-270E56651F87}"/>
              </a:ext>
            </a:extLst>
          </p:cNvPr>
          <p:cNvSpPr/>
          <p:nvPr/>
        </p:nvSpPr>
        <p:spPr>
          <a:xfrm>
            <a:off x="13439775" y="7150474"/>
            <a:ext cx="1486087" cy="1282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5A07394-6B83-428C-B16B-E5267C6D65EF}"/>
              </a:ext>
            </a:extLst>
          </p:cNvPr>
          <p:cNvSpPr/>
          <p:nvPr/>
        </p:nvSpPr>
        <p:spPr>
          <a:xfrm>
            <a:off x="8414062" y="1931730"/>
            <a:ext cx="735913" cy="735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E02C174-C378-4E4E-B2DD-E31D2A52C6F2}"/>
              </a:ext>
            </a:extLst>
          </p:cNvPr>
          <p:cNvSpPr/>
          <p:nvPr/>
        </p:nvSpPr>
        <p:spPr>
          <a:xfrm>
            <a:off x="9677290" y="2135394"/>
            <a:ext cx="518671" cy="51867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35CBD9BB-D177-44A1-AFFB-82A52CCC34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4262" y="1806799"/>
            <a:ext cx="3622201" cy="28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24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25E6-38CF-42BD-87CB-AB4B21F8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453" y="276466"/>
            <a:ext cx="10320506" cy="67659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CHALLENGES WITH LINEAR FUNCTION TO PREDICT PROBABILITY 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Google Shape;474;p30">
            <a:extLst>
              <a:ext uri="{FF2B5EF4-FFF2-40B4-BE49-F238E27FC236}">
                <a16:creationId xmlns:a16="http://schemas.microsoft.com/office/drawing/2014/main" id="{839A2D7E-F77D-4846-A91A-ED99FA9E710F}"/>
              </a:ext>
            </a:extLst>
          </p:cNvPr>
          <p:cNvSpPr txBox="1"/>
          <p:nvPr/>
        </p:nvSpPr>
        <p:spPr>
          <a:xfrm>
            <a:off x="6490525" y="2273360"/>
            <a:ext cx="499027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Output becomes </a:t>
            </a:r>
            <a:r>
              <a:rPr lang="en-US" sz="1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greater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than 1 </a:t>
            </a:r>
            <a:r>
              <a:rPr lang="en-US" sz="1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&amp; less 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than 0.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This violates the rule of probability.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477;p30">
            <a:extLst>
              <a:ext uri="{FF2B5EF4-FFF2-40B4-BE49-F238E27FC236}">
                <a16:creationId xmlns:a16="http://schemas.microsoft.com/office/drawing/2014/main" id="{B6F9A8A5-DA2E-4BE7-8576-0D6012F147FF}"/>
              </a:ext>
            </a:extLst>
          </p:cNvPr>
          <p:cNvCxnSpPr/>
          <p:nvPr/>
        </p:nvCxnSpPr>
        <p:spPr>
          <a:xfrm flipH="1">
            <a:off x="5565215" y="2729821"/>
            <a:ext cx="928260" cy="560996"/>
          </a:xfrm>
          <a:prstGeom prst="straightConnector1">
            <a:avLst/>
          </a:prstGeom>
          <a:noFill/>
          <a:ln w="38100" cap="flat" cmpd="sng">
            <a:solidFill>
              <a:srgbClr val="141C3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" name="Google Shape;478;p30">
            <a:extLst>
              <a:ext uri="{FF2B5EF4-FFF2-40B4-BE49-F238E27FC236}">
                <a16:creationId xmlns:a16="http://schemas.microsoft.com/office/drawing/2014/main" id="{CDC428AB-FBF6-49A0-AD0B-1A051A292B59}"/>
              </a:ext>
            </a:extLst>
          </p:cNvPr>
          <p:cNvSpPr txBox="1"/>
          <p:nvPr/>
        </p:nvSpPr>
        <p:spPr>
          <a:xfrm>
            <a:off x="9516355" y="4944272"/>
            <a:ext cx="14835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It didn’t work</a:t>
            </a:r>
            <a:endParaRPr sz="1800" dirty="0">
              <a:solidFill>
                <a:schemeClr val="tx2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479;p30">
            <a:extLst>
              <a:ext uri="{FF2B5EF4-FFF2-40B4-BE49-F238E27FC236}">
                <a16:creationId xmlns:a16="http://schemas.microsoft.com/office/drawing/2014/main" id="{9B80EAC9-F845-495C-882B-54F4EEC985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5031" y="3625639"/>
            <a:ext cx="1795155" cy="11219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480;p30">
            <a:extLst>
              <a:ext uri="{FF2B5EF4-FFF2-40B4-BE49-F238E27FC236}">
                <a16:creationId xmlns:a16="http://schemas.microsoft.com/office/drawing/2014/main" id="{943202AC-6370-4C47-9AAB-C5001840288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821241" y="2735025"/>
            <a:ext cx="669284" cy="1252775"/>
          </a:xfrm>
          <a:prstGeom prst="straightConnector1">
            <a:avLst/>
          </a:prstGeom>
          <a:noFill/>
          <a:ln w="38100" cap="flat" cmpd="sng">
            <a:solidFill>
              <a:srgbClr val="141C3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" name="Google Shape;481;p30">
            <a:extLst>
              <a:ext uri="{FF2B5EF4-FFF2-40B4-BE49-F238E27FC236}">
                <a16:creationId xmlns:a16="http://schemas.microsoft.com/office/drawing/2014/main" id="{75AE5716-A2C4-4F2B-A04A-8920E472926E}"/>
              </a:ext>
            </a:extLst>
          </p:cNvPr>
          <p:cNvSpPr/>
          <p:nvPr/>
        </p:nvSpPr>
        <p:spPr>
          <a:xfrm>
            <a:off x="5580229" y="3817139"/>
            <a:ext cx="193160" cy="1111766"/>
          </a:xfrm>
          <a:prstGeom prst="rightBracket">
            <a:avLst>
              <a:gd name="adj" fmla="val 8333"/>
            </a:avLst>
          </a:prstGeom>
          <a:solidFill>
            <a:schemeClr val="lt1"/>
          </a:solidFill>
          <a:ln w="19050" cap="flat" cmpd="sng">
            <a:solidFill>
              <a:srgbClr val="141C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82;p30">
            <a:extLst>
              <a:ext uri="{FF2B5EF4-FFF2-40B4-BE49-F238E27FC236}">
                <a16:creationId xmlns:a16="http://schemas.microsoft.com/office/drawing/2014/main" id="{6572B369-0255-43FC-945F-A175A2071477}"/>
              </a:ext>
            </a:extLst>
          </p:cNvPr>
          <p:cNvSpPr/>
          <p:nvPr/>
        </p:nvSpPr>
        <p:spPr>
          <a:xfrm>
            <a:off x="6246891" y="4160742"/>
            <a:ext cx="14430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p(y)=ẞ</a:t>
            </a:r>
            <a:r>
              <a:rPr lang="en-US" sz="2000" baseline="-25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+ẞ</a:t>
            </a:r>
            <a:r>
              <a:rPr lang="en-US" sz="2000" baseline="-25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2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X</a:t>
            </a:r>
            <a:endParaRPr sz="2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483;p30">
            <a:extLst>
              <a:ext uri="{FF2B5EF4-FFF2-40B4-BE49-F238E27FC236}">
                <a16:creationId xmlns:a16="http://schemas.microsoft.com/office/drawing/2014/main" id="{35B60FC1-7738-405B-B6F9-828CE33F3FEC}"/>
              </a:ext>
            </a:extLst>
          </p:cNvPr>
          <p:cNvCxnSpPr>
            <a:cxnSpLocks/>
          </p:cNvCxnSpPr>
          <p:nvPr/>
        </p:nvCxnSpPr>
        <p:spPr>
          <a:xfrm flipH="1">
            <a:off x="8258681" y="4364292"/>
            <a:ext cx="928584" cy="0"/>
          </a:xfrm>
          <a:prstGeom prst="straightConnector1">
            <a:avLst/>
          </a:prstGeom>
          <a:noFill/>
          <a:ln w="38100" cap="flat" cmpd="sng">
            <a:solidFill>
              <a:srgbClr val="141C3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914AA20-EFFF-43D6-B7F2-D78106AC6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053" y="3790792"/>
            <a:ext cx="1338263" cy="1167495"/>
          </a:xfrm>
          <a:prstGeom prst="rect">
            <a:avLst/>
          </a:prstGeom>
          <a:ln>
            <a:solidFill>
              <a:srgbClr val="DA3467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FF8B6B-FB07-4E1B-BE2E-58F51104497A}"/>
              </a:ext>
            </a:extLst>
          </p:cNvPr>
          <p:cNvSpPr/>
          <p:nvPr/>
        </p:nvSpPr>
        <p:spPr>
          <a:xfrm>
            <a:off x="13058858" y="7013507"/>
            <a:ext cx="1587500" cy="1327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D1BC45BC-9714-4EE9-9EB9-7D66843A1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771761"/>
              </p:ext>
            </p:extLst>
          </p:nvPr>
        </p:nvGraphicFramePr>
        <p:xfrm>
          <a:off x="362858" y="2470493"/>
          <a:ext cx="5180098" cy="2487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543">
                  <a:extLst>
                    <a:ext uri="{9D8B030D-6E8A-4147-A177-3AD203B41FA5}">
                      <a16:colId xmlns:a16="http://schemas.microsoft.com/office/drawing/2014/main" val="3053320347"/>
                    </a:ext>
                  </a:extLst>
                </a:gridCol>
                <a:gridCol w="619510">
                  <a:extLst>
                    <a:ext uri="{9D8B030D-6E8A-4147-A177-3AD203B41FA5}">
                      <a16:colId xmlns:a16="http://schemas.microsoft.com/office/drawing/2014/main" val="3548286827"/>
                    </a:ext>
                  </a:extLst>
                </a:gridCol>
                <a:gridCol w="2369845">
                  <a:extLst>
                    <a:ext uri="{9D8B030D-6E8A-4147-A177-3AD203B41FA5}">
                      <a16:colId xmlns:a16="http://schemas.microsoft.com/office/drawing/2014/main" val="1983992911"/>
                    </a:ext>
                  </a:extLst>
                </a:gridCol>
                <a:gridCol w="1639200">
                  <a:extLst>
                    <a:ext uri="{9D8B030D-6E8A-4147-A177-3AD203B41FA5}">
                      <a16:colId xmlns:a16="http://schemas.microsoft.com/office/drawing/2014/main" val="571513606"/>
                    </a:ext>
                  </a:extLst>
                </a:gridCol>
              </a:tblGrid>
              <a:tr h="32371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b0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b1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FFFFFF"/>
                          </a:solidFill>
                        </a:rPr>
                        <a:t>X(Income(in $1000s)) Output(p(y)=b0+b1*X)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b="0" dirty="0">
                        <a:solidFill>
                          <a:srgbClr val="141C3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804990"/>
                  </a:ext>
                </a:extLst>
              </a:tr>
              <a:tr h="323714">
                <a:tc rowSpan="7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41C36"/>
                          </a:solidFill>
                        </a:rPr>
                        <a:t>-1.7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141C36"/>
                          </a:solidFill>
                        </a:rPr>
                        <a:t>0.064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141C36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rgbClr val="141C36"/>
                          </a:solidFill>
                        </a:rPr>
                        <a:t>0.476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476141"/>
                  </a:ext>
                </a:extLst>
              </a:tr>
              <a:tr h="251365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-0.1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64802"/>
                  </a:ext>
                </a:extLst>
              </a:tr>
              <a:tr h="251365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0.86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734727"/>
                  </a:ext>
                </a:extLst>
              </a:tr>
              <a:tr h="251365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1.052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45545"/>
                  </a:ext>
                </a:extLst>
              </a:tr>
              <a:tr h="251365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1.18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8267"/>
                  </a:ext>
                </a:extLst>
              </a:tr>
              <a:tr h="251365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1.372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443444"/>
                  </a:ext>
                </a:extLst>
              </a:tr>
              <a:tr h="251365"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-0.292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29595"/>
                  </a:ext>
                </a:extLst>
              </a:tr>
            </a:tbl>
          </a:graphicData>
        </a:graphic>
      </p:graphicFrame>
      <p:pic>
        <p:nvPicPr>
          <p:cNvPr id="16" name="Google Shape;476;p30">
            <a:extLst>
              <a:ext uri="{FF2B5EF4-FFF2-40B4-BE49-F238E27FC236}">
                <a16:creationId xmlns:a16="http://schemas.microsoft.com/office/drawing/2014/main" id="{0DA1987A-4FEE-43A7-8409-D7625389E2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781621" y="1432760"/>
            <a:ext cx="4986337" cy="2405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477;p30">
            <a:extLst>
              <a:ext uri="{FF2B5EF4-FFF2-40B4-BE49-F238E27FC236}">
                <a16:creationId xmlns:a16="http://schemas.microsoft.com/office/drawing/2014/main" id="{C780A1C5-584D-4929-B526-5420F0138E3C}"/>
              </a:ext>
            </a:extLst>
          </p:cNvPr>
          <p:cNvCxnSpPr/>
          <p:nvPr/>
        </p:nvCxnSpPr>
        <p:spPr>
          <a:xfrm flipH="1">
            <a:off x="-1793925" y="1647622"/>
            <a:ext cx="928260" cy="560996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480;p30">
            <a:extLst>
              <a:ext uri="{FF2B5EF4-FFF2-40B4-BE49-F238E27FC236}">
                <a16:creationId xmlns:a16="http://schemas.microsoft.com/office/drawing/2014/main" id="{EC1D374B-B4F9-4C19-A8AA-439454EAA6C6}"/>
              </a:ext>
            </a:extLst>
          </p:cNvPr>
          <p:cNvCxnSpPr/>
          <p:nvPr/>
        </p:nvCxnSpPr>
        <p:spPr>
          <a:xfrm flipH="1">
            <a:off x="-1469137" y="1670115"/>
            <a:ext cx="603471" cy="1127218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" name="Google Shape;481;p30">
            <a:extLst>
              <a:ext uri="{FF2B5EF4-FFF2-40B4-BE49-F238E27FC236}">
                <a16:creationId xmlns:a16="http://schemas.microsoft.com/office/drawing/2014/main" id="{90CBF4F2-96AA-4170-848B-CCDE3C343590}"/>
              </a:ext>
            </a:extLst>
          </p:cNvPr>
          <p:cNvSpPr/>
          <p:nvPr/>
        </p:nvSpPr>
        <p:spPr>
          <a:xfrm>
            <a:off x="-1728111" y="2677790"/>
            <a:ext cx="193160" cy="1111766"/>
          </a:xfrm>
          <a:prstGeom prst="rightBracket">
            <a:avLst>
              <a:gd name="adj" fmla="val 8333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30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6F41-5EE5-48EB-8F7B-397F1BB5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83" y="287574"/>
            <a:ext cx="9484244" cy="67659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LOGISTIC REGRESSION:  A SOLUTION TO CLASSIFICATION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Google Shape;539;p32">
            <a:extLst>
              <a:ext uri="{FF2B5EF4-FFF2-40B4-BE49-F238E27FC236}">
                <a16:creationId xmlns:a16="http://schemas.microsoft.com/office/drawing/2014/main" id="{9EF57796-FC92-4BDF-A209-2C22C960A5E8}"/>
              </a:ext>
            </a:extLst>
          </p:cNvPr>
          <p:cNvSpPr txBox="1"/>
          <p:nvPr/>
        </p:nvSpPr>
        <p:spPr>
          <a:xfrm>
            <a:off x="530807" y="1256942"/>
            <a:ext cx="110137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Logistic Regression helps us when output variable is </a:t>
            </a:r>
            <a:r>
              <a:rPr lang="en-US" sz="1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categorical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Transforms Linear Function 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 a </a:t>
            </a:r>
            <a:r>
              <a:rPr lang="en-US" sz="1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function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that can predict categories with </a:t>
            </a:r>
            <a:r>
              <a:rPr lang="en-US" sz="18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probabilities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 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541;p32" descr="Image result for logistic regression predicts credit card default">
            <a:extLst>
              <a:ext uri="{FF2B5EF4-FFF2-40B4-BE49-F238E27FC236}">
                <a16:creationId xmlns:a16="http://schemas.microsoft.com/office/drawing/2014/main" id="{75B3CF85-AD38-4304-8565-DE9A77BB58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776875" y="1821953"/>
            <a:ext cx="7274021" cy="355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42;p32">
            <a:extLst>
              <a:ext uri="{FF2B5EF4-FFF2-40B4-BE49-F238E27FC236}">
                <a16:creationId xmlns:a16="http://schemas.microsoft.com/office/drawing/2014/main" id="{78B5BC6C-D9B1-48EC-BA98-B94B9F8CC7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83699" y="1228363"/>
            <a:ext cx="3233732" cy="4147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BDA5F953-CCD4-4BF6-A7AE-C08A53C1E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708022"/>
              </p:ext>
            </p:extLst>
          </p:nvPr>
        </p:nvGraphicFramePr>
        <p:xfrm>
          <a:off x="821578" y="1946462"/>
          <a:ext cx="3233732" cy="4225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866">
                  <a:extLst>
                    <a:ext uri="{9D8B030D-6E8A-4147-A177-3AD203B41FA5}">
                      <a16:colId xmlns:a16="http://schemas.microsoft.com/office/drawing/2014/main" val="3495350443"/>
                    </a:ext>
                  </a:extLst>
                </a:gridCol>
                <a:gridCol w="1616866">
                  <a:extLst>
                    <a:ext uri="{9D8B030D-6E8A-4147-A177-3AD203B41FA5}">
                      <a16:colId xmlns:a16="http://schemas.microsoft.com/office/drawing/2014/main" val="4147682327"/>
                    </a:ext>
                  </a:extLst>
                </a:gridCol>
              </a:tblGrid>
              <a:tr h="38524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FFFF"/>
                          </a:solidFill>
                        </a:rPr>
                        <a:t>Loan (Approved)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946559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9273845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43555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149860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071359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34555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319404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428734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23456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456110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54046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70200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1256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410822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425329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012178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072013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68456"/>
                  </a:ext>
                </a:extLst>
              </a:tr>
              <a:tr h="252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0946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16685D9-B117-4C16-9EDC-A4326907E90B}"/>
              </a:ext>
            </a:extLst>
          </p:cNvPr>
          <p:cNvSpPr/>
          <p:nvPr/>
        </p:nvSpPr>
        <p:spPr>
          <a:xfrm>
            <a:off x="12657364" y="7407729"/>
            <a:ext cx="1611086" cy="139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B505B88-4913-477A-81E5-A03BEF675C26}"/>
              </a:ext>
            </a:extLst>
          </p:cNvPr>
          <p:cNvGrpSpPr/>
          <p:nvPr/>
        </p:nvGrpSpPr>
        <p:grpSpPr>
          <a:xfrm>
            <a:off x="4467208" y="2252445"/>
            <a:ext cx="7310438" cy="3554110"/>
            <a:chOff x="4467208" y="2252445"/>
            <a:chExt cx="7310438" cy="35541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1AF7EF-A8FB-4729-BE15-F62950C904E5}"/>
                </a:ext>
              </a:extLst>
            </p:cNvPr>
            <p:cNvSpPr/>
            <p:nvPr/>
          </p:nvSpPr>
          <p:spPr>
            <a:xfrm>
              <a:off x="4467208" y="2252445"/>
              <a:ext cx="7310438" cy="355411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BBA06DE-AE32-4EAE-8219-F27538152832}"/>
                </a:ext>
              </a:extLst>
            </p:cNvPr>
            <p:cNvCxnSpPr/>
            <p:nvPr/>
          </p:nvCxnSpPr>
          <p:spPr>
            <a:xfrm>
              <a:off x="5249656" y="3359332"/>
              <a:ext cx="2703388" cy="0"/>
            </a:xfrm>
            <a:prstGeom prst="line">
              <a:avLst/>
            </a:prstGeom>
            <a:ln>
              <a:solidFill>
                <a:schemeClr val="accent6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224B7D8-9F6D-43BD-ADFB-F2B39585E141}"/>
                </a:ext>
              </a:extLst>
            </p:cNvPr>
            <p:cNvCxnSpPr/>
            <p:nvPr/>
          </p:nvCxnSpPr>
          <p:spPr>
            <a:xfrm>
              <a:off x="8363480" y="3359332"/>
              <a:ext cx="2703388" cy="0"/>
            </a:xfrm>
            <a:prstGeom prst="line">
              <a:avLst/>
            </a:prstGeom>
            <a:ln>
              <a:solidFill>
                <a:schemeClr val="accent6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488E100-FBEC-4495-B293-F6572689737C}"/>
                </a:ext>
              </a:extLst>
            </p:cNvPr>
            <p:cNvGrpSpPr/>
            <p:nvPr/>
          </p:nvGrpSpPr>
          <p:grpSpPr>
            <a:xfrm>
              <a:off x="5271114" y="3083291"/>
              <a:ext cx="2060071" cy="2060073"/>
              <a:chOff x="4685994" y="3265726"/>
              <a:chExt cx="2060071" cy="2060073"/>
            </a:xfrm>
          </p:grpSpPr>
          <p:sp>
            <p:nvSpPr>
              <p:cNvPr id="112" name="Arrow: Up 111">
                <a:extLst>
                  <a:ext uri="{FF2B5EF4-FFF2-40B4-BE49-F238E27FC236}">
                    <a16:creationId xmlns:a16="http://schemas.microsoft.com/office/drawing/2014/main" id="{E27ABA2A-4D67-4D4A-8003-511A7A4DD123}"/>
                  </a:ext>
                </a:extLst>
              </p:cNvPr>
              <p:cNvSpPr/>
              <p:nvPr/>
            </p:nvSpPr>
            <p:spPr>
              <a:xfrm>
                <a:off x="4685994" y="3265726"/>
                <a:ext cx="46630" cy="2046917"/>
              </a:xfrm>
              <a:prstGeom prst="up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row: Up 112">
                <a:extLst>
                  <a:ext uri="{FF2B5EF4-FFF2-40B4-BE49-F238E27FC236}">
                    <a16:creationId xmlns:a16="http://schemas.microsoft.com/office/drawing/2014/main" id="{03D61047-1EAC-4C49-997B-3FB4E51F5BB5}"/>
                  </a:ext>
                </a:extLst>
              </p:cNvPr>
              <p:cNvSpPr/>
              <p:nvPr/>
            </p:nvSpPr>
            <p:spPr>
              <a:xfrm rot="5400000">
                <a:off x="5699292" y="4279025"/>
                <a:ext cx="46630" cy="2046917"/>
              </a:xfrm>
              <a:prstGeom prst="upArrow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57C4A2A-8713-4AAB-AE5F-43917413F3C8}"/>
                </a:ext>
              </a:extLst>
            </p:cNvPr>
            <p:cNvGrpSpPr/>
            <p:nvPr/>
          </p:nvGrpSpPr>
          <p:grpSpPr>
            <a:xfrm>
              <a:off x="5330898" y="5086888"/>
              <a:ext cx="1450779" cy="60116"/>
              <a:chOff x="13824819" y="4301077"/>
              <a:chExt cx="1450779" cy="60116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C16E8AE-A462-4C1F-9CE4-7EE3BBA3E94A}"/>
                  </a:ext>
                </a:extLst>
              </p:cNvPr>
              <p:cNvSpPr/>
              <p:nvPr/>
            </p:nvSpPr>
            <p:spPr>
              <a:xfrm>
                <a:off x="13824819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0067AFD-80AC-4BA1-BD45-7843DDCAE6F7}"/>
                  </a:ext>
                </a:extLst>
              </p:cNvPr>
              <p:cNvSpPr/>
              <p:nvPr/>
            </p:nvSpPr>
            <p:spPr>
              <a:xfrm>
                <a:off x="13902078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017F1CC-7522-447E-8F64-D19FD5E1B339}"/>
                  </a:ext>
                </a:extLst>
              </p:cNvPr>
              <p:cNvSpPr/>
              <p:nvPr/>
            </p:nvSpPr>
            <p:spPr>
              <a:xfrm>
                <a:off x="13979337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8FA98EA-40F9-4917-86B6-E22805E2654C}"/>
                  </a:ext>
                </a:extLst>
              </p:cNvPr>
              <p:cNvSpPr/>
              <p:nvPr/>
            </p:nvSpPr>
            <p:spPr>
              <a:xfrm>
                <a:off x="14133855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DBCDBD2-F6C1-409D-B166-520FE6CF8115}"/>
                  </a:ext>
                </a:extLst>
              </p:cNvPr>
              <p:cNvSpPr/>
              <p:nvPr/>
            </p:nvSpPr>
            <p:spPr>
              <a:xfrm>
                <a:off x="14288373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0E5CA04-B750-45AE-B8E6-A4715FE33404}"/>
                  </a:ext>
                </a:extLst>
              </p:cNvPr>
              <p:cNvSpPr/>
              <p:nvPr/>
            </p:nvSpPr>
            <p:spPr>
              <a:xfrm>
                <a:off x="1436563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C63CD8C-A361-4E2E-A887-1D332E8A1C5E}"/>
                  </a:ext>
                </a:extLst>
              </p:cNvPr>
              <p:cNvSpPr/>
              <p:nvPr/>
            </p:nvSpPr>
            <p:spPr>
              <a:xfrm>
                <a:off x="14442891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7951E74-ACB5-4BC7-A6F3-A76C528234B0}"/>
                  </a:ext>
                </a:extLst>
              </p:cNvPr>
              <p:cNvSpPr/>
              <p:nvPr/>
            </p:nvSpPr>
            <p:spPr>
              <a:xfrm>
                <a:off x="14674668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6DAEF28-6D39-4F0B-94F4-2AED2362FBB5}"/>
                  </a:ext>
                </a:extLst>
              </p:cNvPr>
              <p:cNvSpPr/>
              <p:nvPr/>
            </p:nvSpPr>
            <p:spPr>
              <a:xfrm>
                <a:off x="14829186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926B1C0-05A5-4C0B-9043-95EF001CECF7}"/>
                  </a:ext>
                </a:extLst>
              </p:cNvPr>
              <p:cNvSpPr/>
              <p:nvPr/>
            </p:nvSpPr>
            <p:spPr>
              <a:xfrm>
                <a:off x="14983704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C93DE33-AC2B-446B-9BB1-28EA5CA6C493}"/>
                  </a:ext>
                </a:extLst>
              </p:cNvPr>
              <p:cNvSpPr/>
              <p:nvPr/>
            </p:nvSpPr>
            <p:spPr>
              <a:xfrm>
                <a:off x="15060963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F6BB04C-89A9-45ED-A2EE-5D209B070AC5}"/>
                  </a:ext>
                </a:extLst>
              </p:cNvPr>
              <p:cNvSpPr/>
              <p:nvPr/>
            </p:nvSpPr>
            <p:spPr>
              <a:xfrm>
                <a:off x="1513822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E5CF075-4E0E-4B39-87CC-7030858BCED5}"/>
                  </a:ext>
                </a:extLst>
              </p:cNvPr>
              <p:cNvSpPr/>
              <p:nvPr/>
            </p:nvSpPr>
            <p:spPr>
              <a:xfrm>
                <a:off x="1521548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9A9D5E9-69A1-488D-802B-51FCA4714BCD}"/>
                  </a:ext>
                </a:extLst>
              </p:cNvPr>
              <p:cNvSpPr/>
              <p:nvPr/>
            </p:nvSpPr>
            <p:spPr>
              <a:xfrm>
                <a:off x="14056596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FA76668-80FD-47A2-8623-73FC537DFCC8}"/>
                  </a:ext>
                </a:extLst>
              </p:cNvPr>
              <p:cNvSpPr/>
              <p:nvPr/>
            </p:nvSpPr>
            <p:spPr>
              <a:xfrm>
                <a:off x="14211114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211268A-BE1D-4FE3-AF0B-750704931EC3}"/>
                  </a:ext>
                </a:extLst>
              </p:cNvPr>
              <p:cNvSpPr/>
              <p:nvPr/>
            </p:nvSpPr>
            <p:spPr>
              <a:xfrm>
                <a:off x="14520150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6C9A380-1FAF-4A35-B3EF-08E5163EB6A4}"/>
                  </a:ext>
                </a:extLst>
              </p:cNvPr>
              <p:cNvSpPr/>
              <p:nvPr/>
            </p:nvSpPr>
            <p:spPr>
              <a:xfrm>
                <a:off x="14597409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A3EE57D-DC2D-43A0-9B93-C2F20CE06AA7}"/>
                  </a:ext>
                </a:extLst>
              </p:cNvPr>
              <p:cNvSpPr/>
              <p:nvPr/>
            </p:nvSpPr>
            <p:spPr>
              <a:xfrm>
                <a:off x="14751927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F125082-E363-4CAF-85E9-5D58105E1090}"/>
                  </a:ext>
                </a:extLst>
              </p:cNvPr>
              <p:cNvSpPr/>
              <p:nvPr/>
            </p:nvSpPr>
            <p:spPr>
              <a:xfrm>
                <a:off x="14906445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8E822E6-47CA-4010-A4B2-7870B9E9A755}"/>
                </a:ext>
              </a:extLst>
            </p:cNvPr>
            <p:cNvCxnSpPr/>
            <p:nvPr/>
          </p:nvCxnSpPr>
          <p:spPr>
            <a:xfrm flipH="1">
              <a:off x="5562675" y="3112670"/>
              <a:ext cx="1531614" cy="2334593"/>
            </a:xfrm>
            <a:prstGeom prst="straightConnector1">
              <a:avLst/>
            </a:prstGeom>
            <a:ln w="19050">
              <a:solidFill>
                <a:srgbClr val="FFFF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26B5CAE-527C-4993-9A34-5DB220EF9B93}"/>
                </a:ext>
              </a:extLst>
            </p:cNvPr>
            <p:cNvGrpSpPr/>
            <p:nvPr/>
          </p:nvGrpSpPr>
          <p:grpSpPr>
            <a:xfrm>
              <a:off x="8406234" y="3083291"/>
              <a:ext cx="2060071" cy="2063713"/>
              <a:chOff x="13765035" y="2297480"/>
              <a:chExt cx="2060071" cy="206371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064B44C-072E-448F-A2D8-14D390701199}"/>
                  </a:ext>
                </a:extLst>
              </p:cNvPr>
              <p:cNvGrpSpPr/>
              <p:nvPr/>
            </p:nvGrpSpPr>
            <p:grpSpPr>
              <a:xfrm>
                <a:off x="13765035" y="2297480"/>
                <a:ext cx="2060071" cy="2060073"/>
                <a:chOff x="4685994" y="3265726"/>
                <a:chExt cx="2060071" cy="2060073"/>
              </a:xfrm>
            </p:grpSpPr>
            <p:sp>
              <p:nvSpPr>
                <p:cNvPr id="67" name="Arrow: Up 66">
                  <a:extLst>
                    <a:ext uri="{FF2B5EF4-FFF2-40B4-BE49-F238E27FC236}">
                      <a16:creationId xmlns:a16="http://schemas.microsoft.com/office/drawing/2014/main" id="{F12B8528-3ACC-4369-95C6-21A5ABDE899A}"/>
                    </a:ext>
                  </a:extLst>
                </p:cNvPr>
                <p:cNvSpPr/>
                <p:nvPr/>
              </p:nvSpPr>
              <p:spPr>
                <a:xfrm>
                  <a:off x="4685994" y="3265726"/>
                  <a:ext cx="46630" cy="2046917"/>
                </a:xfrm>
                <a:prstGeom prst="upArrow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Arrow: Up 67">
                  <a:extLst>
                    <a:ext uri="{FF2B5EF4-FFF2-40B4-BE49-F238E27FC236}">
                      <a16:creationId xmlns:a16="http://schemas.microsoft.com/office/drawing/2014/main" id="{CDB3CEEB-E0E5-4CDA-A16B-5890CA8E6CF8}"/>
                    </a:ext>
                  </a:extLst>
                </p:cNvPr>
                <p:cNvSpPr/>
                <p:nvPr/>
              </p:nvSpPr>
              <p:spPr>
                <a:xfrm rot="5400000">
                  <a:off x="5699292" y="4279025"/>
                  <a:ext cx="46630" cy="2046917"/>
                </a:xfrm>
                <a:prstGeom prst="upArrow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E18817F-50C1-4684-956A-5B8F25A714A8}"/>
                  </a:ext>
                </a:extLst>
              </p:cNvPr>
              <p:cNvSpPr/>
              <p:nvPr/>
            </p:nvSpPr>
            <p:spPr>
              <a:xfrm>
                <a:off x="13824819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AE21372-7503-4B82-9D64-A33B0F82114E}"/>
                  </a:ext>
                </a:extLst>
              </p:cNvPr>
              <p:cNvSpPr/>
              <p:nvPr/>
            </p:nvSpPr>
            <p:spPr>
              <a:xfrm>
                <a:off x="13902078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F722B31-B878-47DE-9901-7E339E4EBEA5}"/>
                  </a:ext>
                </a:extLst>
              </p:cNvPr>
              <p:cNvSpPr/>
              <p:nvPr/>
            </p:nvSpPr>
            <p:spPr>
              <a:xfrm>
                <a:off x="13979337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6ADA3F4-1126-45D1-8BC6-412086AFF701}"/>
                  </a:ext>
                </a:extLst>
              </p:cNvPr>
              <p:cNvSpPr/>
              <p:nvPr/>
            </p:nvSpPr>
            <p:spPr>
              <a:xfrm>
                <a:off x="14133855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02188D3-8878-4FB0-9417-33D6EDB1FE5A}"/>
                  </a:ext>
                </a:extLst>
              </p:cNvPr>
              <p:cNvSpPr/>
              <p:nvPr/>
            </p:nvSpPr>
            <p:spPr>
              <a:xfrm>
                <a:off x="14288373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80E75A4-E060-4A9B-B250-45B02FB93DF0}"/>
                  </a:ext>
                </a:extLst>
              </p:cNvPr>
              <p:cNvSpPr/>
              <p:nvPr/>
            </p:nvSpPr>
            <p:spPr>
              <a:xfrm>
                <a:off x="1436563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E8BD420-9364-48D6-9930-90324C516121}"/>
                  </a:ext>
                </a:extLst>
              </p:cNvPr>
              <p:cNvSpPr/>
              <p:nvPr/>
            </p:nvSpPr>
            <p:spPr>
              <a:xfrm>
                <a:off x="14442891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C6D18D5-6E90-4CE5-9927-AB53CD779F95}"/>
                  </a:ext>
                </a:extLst>
              </p:cNvPr>
              <p:cNvSpPr/>
              <p:nvPr/>
            </p:nvSpPr>
            <p:spPr>
              <a:xfrm>
                <a:off x="14674668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568CAD5-B710-41C4-9B89-0949426089B3}"/>
                  </a:ext>
                </a:extLst>
              </p:cNvPr>
              <p:cNvSpPr/>
              <p:nvPr/>
            </p:nvSpPr>
            <p:spPr>
              <a:xfrm>
                <a:off x="14829186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4F24C56-7EF9-4AFD-8C3A-2AD930545CE3}"/>
                  </a:ext>
                </a:extLst>
              </p:cNvPr>
              <p:cNvSpPr/>
              <p:nvPr/>
            </p:nvSpPr>
            <p:spPr>
              <a:xfrm>
                <a:off x="14983704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A8A6C6F-A023-4AF4-9987-5970A1F913D4}"/>
                  </a:ext>
                </a:extLst>
              </p:cNvPr>
              <p:cNvSpPr/>
              <p:nvPr/>
            </p:nvSpPr>
            <p:spPr>
              <a:xfrm>
                <a:off x="15060963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78E1A69-7D06-4079-9885-1768CDD96E63}"/>
                  </a:ext>
                </a:extLst>
              </p:cNvPr>
              <p:cNvSpPr/>
              <p:nvPr/>
            </p:nvSpPr>
            <p:spPr>
              <a:xfrm>
                <a:off x="1513822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D67AB64-6981-41F5-B1D1-87AA5A4631E0}"/>
                  </a:ext>
                </a:extLst>
              </p:cNvPr>
              <p:cNvSpPr/>
              <p:nvPr/>
            </p:nvSpPr>
            <p:spPr>
              <a:xfrm>
                <a:off x="1521548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D2AD42D-27C0-4502-9EAA-5FF77AA7A696}"/>
                  </a:ext>
                </a:extLst>
              </p:cNvPr>
              <p:cNvSpPr/>
              <p:nvPr/>
            </p:nvSpPr>
            <p:spPr>
              <a:xfrm>
                <a:off x="14056596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D3CFF0B-47F3-4CB6-9135-AC544E8CA411}"/>
                  </a:ext>
                </a:extLst>
              </p:cNvPr>
              <p:cNvSpPr/>
              <p:nvPr/>
            </p:nvSpPr>
            <p:spPr>
              <a:xfrm>
                <a:off x="14211114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0F0A7A7-C04C-4B4B-B17D-4ED601E41A25}"/>
                  </a:ext>
                </a:extLst>
              </p:cNvPr>
              <p:cNvSpPr/>
              <p:nvPr/>
            </p:nvSpPr>
            <p:spPr>
              <a:xfrm>
                <a:off x="14520150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D694C52-6CA3-464E-9162-00A1977EAA59}"/>
                  </a:ext>
                </a:extLst>
              </p:cNvPr>
              <p:cNvSpPr/>
              <p:nvPr/>
            </p:nvSpPr>
            <p:spPr>
              <a:xfrm>
                <a:off x="14597409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235F6F9-966C-4DD4-88BE-260922E9F1A2}"/>
                  </a:ext>
                </a:extLst>
              </p:cNvPr>
              <p:cNvSpPr/>
              <p:nvPr/>
            </p:nvSpPr>
            <p:spPr>
              <a:xfrm>
                <a:off x="14751927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FE2086C-47A0-41AB-99ED-7DC2B597016F}"/>
                  </a:ext>
                </a:extLst>
              </p:cNvPr>
              <p:cNvSpPr/>
              <p:nvPr/>
            </p:nvSpPr>
            <p:spPr>
              <a:xfrm>
                <a:off x="14906445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D3B31D87-782B-4A7E-9166-28ABB57BC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5553" y="3404571"/>
              <a:ext cx="2305414" cy="165293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FF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E4C7C7-DCB7-4EEE-8860-6545047EE385}"/>
                </a:ext>
              </a:extLst>
            </p:cNvPr>
            <p:cNvSpPr txBox="1"/>
            <p:nvPr/>
          </p:nvSpPr>
          <p:spPr>
            <a:xfrm>
              <a:off x="5666936" y="2420006"/>
              <a:ext cx="1809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</a:rPr>
                <a:t>Linear regression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43059-717A-4879-9526-596BF8322C7C}"/>
                </a:ext>
              </a:extLst>
            </p:cNvPr>
            <p:cNvSpPr txBox="1"/>
            <p:nvPr/>
          </p:nvSpPr>
          <p:spPr>
            <a:xfrm>
              <a:off x="9100829" y="2420006"/>
              <a:ext cx="1929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</a:rPr>
                <a:t>Logistic regression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E027EC-6B49-4265-B4B9-575CA7901354}"/>
                </a:ext>
              </a:extLst>
            </p:cNvPr>
            <p:cNvSpPr txBox="1"/>
            <p:nvPr/>
          </p:nvSpPr>
          <p:spPr>
            <a:xfrm>
              <a:off x="6380855" y="4297289"/>
              <a:ext cx="1618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FFFFFF"/>
                  </a:solidFill>
                </a:rPr>
                <a:t>Predicted Y can exceed</a:t>
              </a:r>
            </a:p>
            <a:p>
              <a:r>
                <a:rPr lang="en-US" sz="1200" i="1" dirty="0">
                  <a:solidFill>
                    <a:srgbClr val="FFFFFF"/>
                  </a:solidFill>
                </a:rPr>
                <a:t>0 and 1 range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0D5304-EDA0-4303-BD09-60A4C7EFB4A3}"/>
                </a:ext>
              </a:extLst>
            </p:cNvPr>
            <p:cNvSpPr txBox="1"/>
            <p:nvPr/>
          </p:nvSpPr>
          <p:spPr>
            <a:xfrm>
              <a:off x="9762278" y="4275123"/>
              <a:ext cx="1562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FFFFFF"/>
                  </a:solidFill>
                </a:rPr>
                <a:t>Predicted Y lies within</a:t>
              </a:r>
            </a:p>
            <a:p>
              <a:r>
                <a:rPr lang="en-US" sz="1200" i="1" dirty="0">
                  <a:solidFill>
                    <a:srgbClr val="FFFFFF"/>
                  </a:solidFill>
                </a:rPr>
                <a:t>0 and 1 range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1CC3E9-7739-468C-B7C0-F111AF33AFF0}"/>
                </a:ext>
              </a:extLst>
            </p:cNvPr>
            <p:cNvSpPr txBox="1"/>
            <p:nvPr/>
          </p:nvSpPr>
          <p:spPr>
            <a:xfrm>
              <a:off x="4901530" y="3242035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y=1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F241B1-601D-4BBF-9BBA-EAE6A1D9B971}"/>
                </a:ext>
              </a:extLst>
            </p:cNvPr>
            <p:cNvSpPr txBox="1"/>
            <p:nvPr/>
          </p:nvSpPr>
          <p:spPr>
            <a:xfrm>
              <a:off x="4840570" y="4919009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y=0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54D443-E399-4D04-B2B4-4AA7389D27CE}"/>
                </a:ext>
              </a:extLst>
            </p:cNvPr>
            <p:cNvSpPr txBox="1"/>
            <p:nvPr/>
          </p:nvSpPr>
          <p:spPr>
            <a:xfrm>
              <a:off x="8067344" y="3225713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y=1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155241-3BB5-4D8F-A7E0-B95D1A52E76E}"/>
                </a:ext>
              </a:extLst>
            </p:cNvPr>
            <p:cNvSpPr txBox="1"/>
            <p:nvPr/>
          </p:nvSpPr>
          <p:spPr>
            <a:xfrm>
              <a:off x="7953044" y="4864587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y=0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41D002-1B0B-4BC9-B240-F16BB3C61AF5}"/>
                </a:ext>
              </a:extLst>
            </p:cNvPr>
            <p:cNvSpPr txBox="1"/>
            <p:nvPr/>
          </p:nvSpPr>
          <p:spPr>
            <a:xfrm>
              <a:off x="4996060" y="3973304"/>
              <a:ext cx="253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BE4F3D-F425-4701-BDF9-8866EB3B5813}"/>
                </a:ext>
              </a:extLst>
            </p:cNvPr>
            <p:cNvSpPr txBox="1"/>
            <p:nvPr/>
          </p:nvSpPr>
          <p:spPr>
            <a:xfrm>
              <a:off x="6289229" y="5195731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8D8F86-44F0-440C-98F2-B88C0011A2BF}"/>
                </a:ext>
              </a:extLst>
            </p:cNvPr>
            <p:cNvSpPr txBox="1"/>
            <p:nvPr/>
          </p:nvSpPr>
          <p:spPr>
            <a:xfrm>
              <a:off x="9368035" y="5195731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0F9C81-F2BD-4E18-B063-AD5B0EEB2E31}"/>
                </a:ext>
              </a:extLst>
            </p:cNvPr>
            <p:cNvSpPr txBox="1"/>
            <p:nvPr/>
          </p:nvSpPr>
          <p:spPr>
            <a:xfrm>
              <a:off x="8108534" y="4002226"/>
              <a:ext cx="253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y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DEFC47C-AC49-45D1-803D-29FEBD293F00}"/>
                </a:ext>
              </a:extLst>
            </p:cNvPr>
            <p:cNvGrpSpPr/>
            <p:nvPr/>
          </p:nvGrpSpPr>
          <p:grpSpPr>
            <a:xfrm>
              <a:off x="9654961" y="3324455"/>
              <a:ext cx="1450779" cy="60116"/>
              <a:chOff x="13824819" y="4301077"/>
              <a:chExt cx="1450779" cy="6011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0C8663D-2DFC-4C8A-9155-A586E6AA609C}"/>
                  </a:ext>
                </a:extLst>
              </p:cNvPr>
              <p:cNvSpPr/>
              <p:nvPr/>
            </p:nvSpPr>
            <p:spPr>
              <a:xfrm>
                <a:off x="13824819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86D91CC-08EF-49BF-BDA4-05597C8DDDD2}"/>
                  </a:ext>
                </a:extLst>
              </p:cNvPr>
              <p:cNvSpPr/>
              <p:nvPr/>
            </p:nvSpPr>
            <p:spPr>
              <a:xfrm>
                <a:off x="13902078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F4F6B4D-C932-492A-AB68-989C2ED69F09}"/>
                  </a:ext>
                </a:extLst>
              </p:cNvPr>
              <p:cNvSpPr/>
              <p:nvPr/>
            </p:nvSpPr>
            <p:spPr>
              <a:xfrm>
                <a:off x="13979337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38A7CA5-F1D2-4CCF-82AF-463DC63FE19D}"/>
                  </a:ext>
                </a:extLst>
              </p:cNvPr>
              <p:cNvSpPr/>
              <p:nvPr/>
            </p:nvSpPr>
            <p:spPr>
              <a:xfrm>
                <a:off x="14133855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6657CC0-1812-4FDD-ACFA-2FA425AB2D7E}"/>
                  </a:ext>
                </a:extLst>
              </p:cNvPr>
              <p:cNvSpPr/>
              <p:nvPr/>
            </p:nvSpPr>
            <p:spPr>
              <a:xfrm>
                <a:off x="14288373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B78A072-E59C-4B7F-B638-F39B774CC003}"/>
                  </a:ext>
                </a:extLst>
              </p:cNvPr>
              <p:cNvSpPr/>
              <p:nvPr/>
            </p:nvSpPr>
            <p:spPr>
              <a:xfrm>
                <a:off x="1436563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FAD2963-3E0A-4A9F-97BF-D5A3FCECF4F6}"/>
                  </a:ext>
                </a:extLst>
              </p:cNvPr>
              <p:cNvSpPr/>
              <p:nvPr/>
            </p:nvSpPr>
            <p:spPr>
              <a:xfrm>
                <a:off x="14442891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2F80F68-6271-4ACA-9AC6-00A4C2E31612}"/>
                  </a:ext>
                </a:extLst>
              </p:cNvPr>
              <p:cNvSpPr/>
              <p:nvPr/>
            </p:nvSpPr>
            <p:spPr>
              <a:xfrm>
                <a:off x="14674668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27AEE9A-7BD5-4A73-A2D9-DB06871319CE}"/>
                  </a:ext>
                </a:extLst>
              </p:cNvPr>
              <p:cNvSpPr/>
              <p:nvPr/>
            </p:nvSpPr>
            <p:spPr>
              <a:xfrm>
                <a:off x="14829186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5B08C1A-2E8A-4849-89C6-0BF77E29A778}"/>
                  </a:ext>
                </a:extLst>
              </p:cNvPr>
              <p:cNvSpPr/>
              <p:nvPr/>
            </p:nvSpPr>
            <p:spPr>
              <a:xfrm>
                <a:off x="14983704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980D60F-AF60-4EFC-863A-16304F788B45}"/>
                  </a:ext>
                </a:extLst>
              </p:cNvPr>
              <p:cNvSpPr/>
              <p:nvPr/>
            </p:nvSpPr>
            <p:spPr>
              <a:xfrm>
                <a:off x="15060963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EBD9894-26DC-4451-BB71-AC2DC70574BF}"/>
                  </a:ext>
                </a:extLst>
              </p:cNvPr>
              <p:cNvSpPr/>
              <p:nvPr/>
            </p:nvSpPr>
            <p:spPr>
              <a:xfrm>
                <a:off x="1513822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94A9346-5F36-445E-95E1-33A8A5BAD50E}"/>
                  </a:ext>
                </a:extLst>
              </p:cNvPr>
              <p:cNvSpPr/>
              <p:nvPr/>
            </p:nvSpPr>
            <p:spPr>
              <a:xfrm>
                <a:off x="1521548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2B4AE3B-4A34-4494-A5EA-3A8502AD000E}"/>
                  </a:ext>
                </a:extLst>
              </p:cNvPr>
              <p:cNvSpPr/>
              <p:nvPr/>
            </p:nvSpPr>
            <p:spPr>
              <a:xfrm>
                <a:off x="14056596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FBBE250-95D9-49D9-9555-A3AE28FBD297}"/>
                  </a:ext>
                </a:extLst>
              </p:cNvPr>
              <p:cNvSpPr/>
              <p:nvPr/>
            </p:nvSpPr>
            <p:spPr>
              <a:xfrm>
                <a:off x="14211114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8102777-A2D2-442E-B674-F37C8FF0633D}"/>
                  </a:ext>
                </a:extLst>
              </p:cNvPr>
              <p:cNvSpPr/>
              <p:nvPr/>
            </p:nvSpPr>
            <p:spPr>
              <a:xfrm>
                <a:off x="14520150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BBCD841-0C84-4FA4-B6F9-41F2A17E9376}"/>
                  </a:ext>
                </a:extLst>
              </p:cNvPr>
              <p:cNvSpPr/>
              <p:nvPr/>
            </p:nvSpPr>
            <p:spPr>
              <a:xfrm>
                <a:off x="14597409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D86ADE0-B12B-419B-A462-DA3876AA1820}"/>
                  </a:ext>
                </a:extLst>
              </p:cNvPr>
              <p:cNvSpPr/>
              <p:nvPr/>
            </p:nvSpPr>
            <p:spPr>
              <a:xfrm>
                <a:off x="14751927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D75D8DE-7361-41FF-8003-9E2878BFB9AC}"/>
                  </a:ext>
                </a:extLst>
              </p:cNvPr>
              <p:cNvSpPr/>
              <p:nvPr/>
            </p:nvSpPr>
            <p:spPr>
              <a:xfrm>
                <a:off x="14906445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EF272CE-9E8A-458C-B393-BA4D5792FD57}"/>
                </a:ext>
              </a:extLst>
            </p:cNvPr>
            <p:cNvGrpSpPr/>
            <p:nvPr/>
          </p:nvGrpSpPr>
          <p:grpSpPr>
            <a:xfrm>
              <a:off x="6476217" y="3328296"/>
              <a:ext cx="1450779" cy="60116"/>
              <a:chOff x="13824819" y="4301077"/>
              <a:chExt cx="1450779" cy="6011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95EC5FB-D3FD-4717-A017-41D71A851C49}"/>
                  </a:ext>
                </a:extLst>
              </p:cNvPr>
              <p:cNvSpPr/>
              <p:nvPr/>
            </p:nvSpPr>
            <p:spPr>
              <a:xfrm>
                <a:off x="13824819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026D4C7-1D8E-455B-BDFF-51FF2E9C433E}"/>
                  </a:ext>
                </a:extLst>
              </p:cNvPr>
              <p:cNvSpPr/>
              <p:nvPr/>
            </p:nvSpPr>
            <p:spPr>
              <a:xfrm>
                <a:off x="13902078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99E287B-B88B-4386-B06E-56AB4FF570D8}"/>
                  </a:ext>
                </a:extLst>
              </p:cNvPr>
              <p:cNvSpPr/>
              <p:nvPr/>
            </p:nvSpPr>
            <p:spPr>
              <a:xfrm>
                <a:off x="13979337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7BCDEF9-B31C-4AC2-94A1-EC12A7558AB0}"/>
                  </a:ext>
                </a:extLst>
              </p:cNvPr>
              <p:cNvSpPr/>
              <p:nvPr/>
            </p:nvSpPr>
            <p:spPr>
              <a:xfrm>
                <a:off x="14133855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D1F5FA0-D721-4FD7-BFA6-E75AD763BDC0}"/>
                  </a:ext>
                </a:extLst>
              </p:cNvPr>
              <p:cNvSpPr/>
              <p:nvPr/>
            </p:nvSpPr>
            <p:spPr>
              <a:xfrm>
                <a:off x="14288373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816AA49-D7C8-4432-8E44-AF9961C20243}"/>
                  </a:ext>
                </a:extLst>
              </p:cNvPr>
              <p:cNvSpPr/>
              <p:nvPr/>
            </p:nvSpPr>
            <p:spPr>
              <a:xfrm>
                <a:off x="1436563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D729339-09E6-4180-99A5-C9B9F892F04D}"/>
                  </a:ext>
                </a:extLst>
              </p:cNvPr>
              <p:cNvSpPr/>
              <p:nvPr/>
            </p:nvSpPr>
            <p:spPr>
              <a:xfrm>
                <a:off x="14442891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101B5BD-2A5B-438C-A5CD-E3CD71D19AE9}"/>
                  </a:ext>
                </a:extLst>
              </p:cNvPr>
              <p:cNvSpPr/>
              <p:nvPr/>
            </p:nvSpPr>
            <p:spPr>
              <a:xfrm>
                <a:off x="14674668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904AA4C2-7620-43CD-A685-2542208FA6BD}"/>
                  </a:ext>
                </a:extLst>
              </p:cNvPr>
              <p:cNvSpPr/>
              <p:nvPr/>
            </p:nvSpPr>
            <p:spPr>
              <a:xfrm>
                <a:off x="14829186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D465812-018D-4705-89AE-DF435A9C320C}"/>
                  </a:ext>
                </a:extLst>
              </p:cNvPr>
              <p:cNvSpPr/>
              <p:nvPr/>
            </p:nvSpPr>
            <p:spPr>
              <a:xfrm>
                <a:off x="14983704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AEA6FB8-ECD8-402A-8260-799FD9C54994}"/>
                  </a:ext>
                </a:extLst>
              </p:cNvPr>
              <p:cNvSpPr/>
              <p:nvPr/>
            </p:nvSpPr>
            <p:spPr>
              <a:xfrm>
                <a:off x="15060963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74E2485-8790-493A-BB9E-2837A7AA6B10}"/>
                  </a:ext>
                </a:extLst>
              </p:cNvPr>
              <p:cNvSpPr/>
              <p:nvPr/>
            </p:nvSpPr>
            <p:spPr>
              <a:xfrm>
                <a:off x="1513822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320AAE0-279C-4AC6-8A56-DE18272D8084}"/>
                  </a:ext>
                </a:extLst>
              </p:cNvPr>
              <p:cNvSpPr/>
              <p:nvPr/>
            </p:nvSpPr>
            <p:spPr>
              <a:xfrm>
                <a:off x="15215482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4FFB415-5CD6-4446-8695-3957B2CAEEAD}"/>
                  </a:ext>
                </a:extLst>
              </p:cNvPr>
              <p:cNvSpPr/>
              <p:nvPr/>
            </p:nvSpPr>
            <p:spPr>
              <a:xfrm>
                <a:off x="14056596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2352B54-5D7A-45BA-95E8-88464FF21926}"/>
                  </a:ext>
                </a:extLst>
              </p:cNvPr>
              <p:cNvSpPr/>
              <p:nvPr/>
            </p:nvSpPr>
            <p:spPr>
              <a:xfrm>
                <a:off x="14211114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47859D3-4058-4424-8047-045E2539F5FA}"/>
                  </a:ext>
                </a:extLst>
              </p:cNvPr>
              <p:cNvSpPr/>
              <p:nvPr/>
            </p:nvSpPr>
            <p:spPr>
              <a:xfrm>
                <a:off x="14520150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6EDB0B99-E751-4E3B-9122-5AF67810B88A}"/>
                  </a:ext>
                </a:extLst>
              </p:cNvPr>
              <p:cNvSpPr/>
              <p:nvPr/>
            </p:nvSpPr>
            <p:spPr>
              <a:xfrm>
                <a:off x="14597409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FD5B06F-BE3B-4257-9E21-F08BE4B736A0}"/>
                  </a:ext>
                </a:extLst>
              </p:cNvPr>
              <p:cNvSpPr/>
              <p:nvPr/>
            </p:nvSpPr>
            <p:spPr>
              <a:xfrm>
                <a:off x="14751927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A66DDC3-A3DB-48D6-92E7-7BBC5D271C2C}"/>
                  </a:ext>
                </a:extLst>
              </p:cNvPr>
              <p:cNvSpPr/>
              <p:nvPr/>
            </p:nvSpPr>
            <p:spPr>
              <a:xfrm>
                <a:off x="14906445" y="4301077"/>
                <a:ext cx="60116" cy="601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926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7306-B630-4F4F-9A6F-02272DE4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35" y="295122"/>
            <a:ext cx="11616965" cy="676597"/>
          </a:xfrm>
        </p:spPr>
        <p:txBody>
          <a:bodyPr anchor="ctr">
            <a:noAutofit/>
          </a:bodyPr>
          <a:lstStyle/>
          <a:p>
            <a:r>
              <a:rPr lang="en-US" sz="2800" dirty="0">
                <a:sym typeface="Calibri"/>
              </a:rPr>
              <a:t>HELP OF LOGISTIC REGRESSION: IT’S ALL ABOUT PROBABILITY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Google Shape;556;p33">
            <a:extLst>
              <a:ext uri="{FF2B5EF4-FFF2-40B4-BE49-F238E27FC236}">
                <a16:creationId xmlns:a16="http://schemas.microsoft.com/office/drawing/2014/main" id="{E497EDFF-2A5C-4178-AA72-DB6A4A950281}"/>
              </a:ext>
            </a:extLst>
          </p:cNvPr>
          <p:cNvSpPr txBox="1"/>
          <p:nvPr/>
        </p:nvSpPr>
        <p:spPr>
          <a:xfrm>
            <a:off x="1420088" y="1252218"/>
            <a:ext cx="9351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Logistic Regression always </a:t>
            </a:r>
            <a:r>
              <a:rPr lang="en-US" sz="1800" b="1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outputs a probability value </a:t>
            </a:r>
            <a:r>
              <a:rPr lang="en-US" sz="18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to assign observations to classes.              </a:t>
            </a:r>
            <a:endParaRPr b="1" dirty="0">
              <a:latin typeface="Calibri (Body)"/>
            </a:endParaRPr>
          </a:p>
        </p:txBody>
      </p:sp>
      <p:grpSp>
        <p:nvGrpSpPr>
          <p:cNvPr id="5" name="Google Shape;558;p33">
            <a:extLst>
              <a:ext uri="{FF2B5EF4-FFF2-40B4-BE49-F238E27FC236}">
                <a16:creationId xmlns:a16="http://schemas.microsoft.com/office/drawing/2014/main" id="{8D163660-6D42-49C3-8484-3E37E9314ADA}"/>
              </a:ext>
            </a:extLst>
          </p:cNvPr>
          <p:cNvGrpSpPr/>
          <p:nvPr/>
        </p:nvGrpSpPr>
        <p:grpSpPr>
          <a:xfrm>
            <a:off x="14922893" y="0"/>
            <a:ext cx="4334491" cy="3745511"/>
            <a:chOff x="8403896" y="2632061"/>
            <a:chExt cx="3043646" cy="3413869"/>
          </a:xfrm>
        </p:grpSpPr>
        <p:grpSp>
          <p:nvGrpSpPr>
            <p:cNvPr id="7" name="Google Shape;559;p33">
              <a:extLst>
                <a:ext uri="{FF2B5EF4-FFF2-40B4-BE49-F238E27FC236}">
                  <a16:creationId xmlns:a16="http://schemas.microsoft.com/office/drawing/2014/main" id="{E512842F-BFB1-4D17-8221-864F2E118127}"/>
                </a:ext>
              </a:extLst>
            </p:cNvPr>
            <p:cNvGrpSpPr/>
            <p:nvPr/>
          </p:nvGrpSpPr>
          <p:grpSpPr>
            <a:xfrm>
              <a:off x="8403896" y="2632061"/>
              <a:ext cx="3043646" cy="3087603"/>
              <a:chOff x="8390042" y="2760672"/>
              <a:chExt cx="3043646" cy="3087603"/>
            </a:xfrm>
          </p:grpSpPr>
          <p:sp>
            <p:nvSpPr>
              <p:cNvPr id="10" name="Google Shape;560;p33">
                <a:extLst>
                  <a:ext uri="{FF2B5EF4-FFF2-40B4-BE49-F238E27FC236}">
                    <a16:creationId xmlns:a16="http://schemas.microsoft.com/office/drawing/2014/main" id="{F362C3AB-E8B8-4994-B9A0-D457B1F61C6B}"/>
                  </a:ext>
                </a:extLst>
              </p:cNvPr>
              <p:cNvSpPr txBox="1"/>
              <p:nvPr/>
            </p:nvSpPr>
            <p:spPr>
              <a:xfrm>
                <a:off x="8390042" y="5511645"/>
                <a:ext cx="3043646" cy="336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Yes(0.78)                            No(0.22)</a:t>
                </a: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61;p33">
                <a:extLst>
                  <a:ext uri="{FF2B5EF4-FFF2-40B4-BE49-F238E27FC236}">
                    <a16:creationId xmlns:a16="http://schemas.microsoft.com/office/drawing/2014/main" id="{0FFF068F-49A0-4F6D-B5BC-9AC63E73BDEA}"/>
                  </a:ext>
                </a:extLst>
              </p:cNvPr>
              <p:cNvSpPr txBox="1"/>
              <p:nvPr/>
            </p:nvSpPr>
            <p:spPr>
              <a:xfrm>
                <a:off x="8866160" y="2760672"/>
                <a:ext cx="2411874" cy="336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Will Home Loan be </a:t>
                </a:r>
                <a:r>
                  <a:rPr lang="en-US" sz="1800" i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approved</a:t>
                </a:r>
                <a:r>
                  <a:rPr lang="en-US"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?</a:t>
                </a: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562;p33">
              <a:extLst>
                <a:ext uri="{FF2B5EF4-FFF2-40B4-BE49-F238E27FC236}">
                  <a16:creationId xmlns:a16="http://schemas.microsoft.com/office/drawing/2014/main" id="{8E072915-5ACF-4169-83A2-5C44DAED637B}"/>
                </a:ext>
              </a:extLst>
            </p:cNvPr>
            <p:cNvSpPr/>
            <p:nvPr/>
          </p:nvSpPr>
          <p:spPr>
            <a:xfrm>
              <a:off x="8894622" y="5662752"/>
              <a:ext cx="452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(p)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63;p33">
              <a:extLst>
                <a:ext uri="{FF2B5EF4-FFF2-40B4-BE49-F238E27FC236}">
                  <a16:creationId xmlns:a16="http://schemas.microsoft.com/office/drawing/2014/main" id="{38FCE0DA-5659-4E3B-AE94-E93045D2F2D1}"/>
                </a:ext>
              </a:extLst>
            </p:cNvPr>
            <p:cNvSpPr/>
            <p:nvPr/>
          </p:nvSpPr>
          <p:spPr>
            <a:xfrm>
              <a:off x="10455530" y="5676598"/>
              <a:ext cx="6399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(1-p)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Google Shape;564;p33">
            <a:extLst>
              <a:ext uri="{FF2B5EF4-FFF2-40B4-BE49-F238E27FC236}">
                <a16:creationId xmlns:a16="http://schemas.microsoft.com/office/drawing/2014/main" id="{B0EDD22E-33F6-4A34-9FD1-E5772CFE1E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31057" y="425334"/>
            <a:ext cx="3318164" cy="239243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Google Shape;565;p33">
            <a:extLst>
              <a:ext uri="{FF2B5EF4-FFF2-40B4-BE49-F238E27FC236}">
                <a16:creationId xmlns:a16="http://schemas.microsoft.com/office/drawing/2014/main" id="{DE047BB1-B68A-4A13-9E31-5C145F0D20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581631" y="2307589"/>
            <a:ext cx="2841758" cy="319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66;p33">
            <a:extLst>
              <a:ext uri="{FF2B5EF4-FFF2-40B4-BE49-F238E27FC236}">
                <a16:creationId xmlns:a16="http://schemas.microsoft.com/office/drawing/2014/main" id="{0E0E126E-4194-49FD-9253-A98AC822566E}"/>
              </a:ext>
            </a:extLst>
          </p:cNvPr>
          <p:cNvSpPr txBox="1"/>
          <p:nvPr/>
        </p:nvSpPr>
        <p:spPr>
          <a:xfrm>
            <a:off x="-3707643" y="979638"/>
            <a:ext cx="30937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    Income        Loan(Approved)</a:t>
            </a:r>
            <a:endParaRPr sz="1800" b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0E5735-F33F-4205-A160-3E342F7C63A7}"/>
              </a:ext>
            </a:extLst>
          </p:cNvPr>
          <p:cNvSpPr/>
          <p:nvPr/>
        </p:nvSpPr>
        <p:spPr>
          <a:xfrm>
            <a:off x="13834339" y="4198509"/>
            <a:ext cx="1304061" cy="9819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9">
            <a:extLst>
              <a:ext uri="{FF2B5EF4-FFF2-40B4-BE49-F238E27FC236}">
                <a16:creationId xmlns:a16="http://schemas.microsoft.com/office/drawing/2014/main" id="{01DC4D41-DA9A-4917-8889-F3B23BC9F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826564"/>
              </p:ext>
            </p:extLst>
          </p:nvPr>
        </p:nvGraphicFramePr>
        <p:xfrm>
          <a:off x="1810428" y="1728984"/>
          <a:ext cx="3318164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082">
                  <a:extLst>
                    <a:ext uri="{9D8B030D-6E8A-4147-A177-3AD203B41FA5}">
                      <a16:colId xmlns:a16="http://schemas.microsoft.com/office/drawing/2014/main" val="3495350443"/>
                    </a:ext>
                  </a:extLst>
                </a:gridCol>
                <a:gridCol w="1659082">
                  <a:extLst>
                    <a:ext uri="{9D8B030D-6E8A-4147-A177-3AD203B41FA5}">
                      <a16:colId xmlns:a16="http://schemas.microsoft.com/office/drawing/2014/main" val="4147682327"/>
                    </a:ext>
                  </a:extLst>
                </a:gridCol>
              </a:tblGrid>
              <a:tr h="2453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FFFF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FFFF"/>
                          </a:solidFill>
                        </a:rPr>
                        <a:t>Loan (Approved)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946559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9273845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43555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149860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071359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34555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319404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428734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23456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456110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65432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54046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70200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1256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410822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425329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012178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072013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68456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094645"/>
                  </a:ext>
                </a:extLst>
              </a:tr>
              <a:tr h="2208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54000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68243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751D9A2-83F6-43DB-8480-3F7E4949484B}"/>
              </a:ext>
            </a:extLst>
          </p:cNvPr>
          <p:cNvSpPr/>
          <p:nvPr/>
        </p:nvSpPr>
        <p:spPr>
          <a:xfrm>
            <a:off x="12875283" y="6607629"/>
            <a:ext cx="1611086" cy="139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674;p37">
            <a:extLst>
              <a:ext uri="{FF2B5EF4-FFF2-40B4-BE49-F238E27FC236}">
                <a16:creationId xmlns:a16="http://schemas.microsoft.com/office/drawing/2014/main" id="{D15E11BC-9F2D-4898-9DBF-88FE49C023EA}"/>
              </a:ext>
            </a:extLst>
          </p:cNvPr>
          <p:cNvSpPr txBox="1"/>
          <p:nvPr/>
        </p:nvSpPr>
        <p:spPr>
          <a:xfrm>
            <a:off x="6263255" y="5250740"/>
            <a:ext cx="4334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Yes(0.78)                            No(0.22)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75;p37">
            <a:extLst>
              <a:ext uri="{FF2B5EF4-FFF2-40B4-BE49-F238E27FC236}">
                <a16:creationId xmlns:a16="http://schemas.microsoft.com/office/drawing/2014/main" id="{EE4FA051-73E3-47D5-A9CD-8B292B0DA076}"/>
              </a:ext>
            </a:extLst>
          </p:cNvPr>
          <p:cNvSpPr txBox="1"/>
          <p:nvPr/>
        </p:nvSpPr>
        <p:spPr>
          <a:xfrm>
            <a:off x="6739170" y="1850721"/>
            <a:ext cx="34347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Home Loan be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approved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76;p37">
            <a:extLst>
              <a:ext uri="{FF2B5EF4-FFF2-40B4-BE49-F238E27FC236}">
                <a16:creationId xmlns:a16="http://schemas.microsoft.com/office/drawing/2014/main" id="{E41CAB03-1861-4F14-B3BB-D50B9AB0FBE0}"/>
              </a:ext>
            </a:extLst>
          </p:cNvPr>
          <p:cNvSpPr/>
          <p:nvPr/>
        </p:nvSpPr>
        <p:spPr>
          <a:xfrm>
            <a:off x="6962103" y="5557631"/>
            <a:ext cx="644222" cy="4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77;p37">
            <a:extLst>
              <a:ext uri="{FF2B5EF4-FFF2-40B4-BE49-F238E27FC236}">
                <a16:creationId xmlns:a16="http://schemas.microsoft.com/office/drawing/2014/main" id="{3F0ECA24-E309-41F1-8A7B-B9B68302CE6E}"/>
              </a:ext>
            </a:extLst>
          </p:cNvPr>
          <p:cNvSpPr/>
          <p:nvPr/>
        </p:nvSpPr>
        <p:spPr>
          <a:xfrm>
            <a:off x="9185010" y="5572822"/>
            <a:ext cx="911316" cy="4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(1-p)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DF585F-C4EA-420C-91CA-8D28384E9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983" y="2268179"/>
            <a:ext cx="4036523" cy="2924282"/>
          </a:xfrm>
          <a:prstGeom prst="rect">
            <a:avLst/>
          </a:prstGeom>
          <a:ln>
            <a:solidFill>
              <a:srgbClr val="DA3467"/>
            </a:solidFill>
          </a:ln>
        </p:spPr>
      </p:pic>
    </p:spTree>
    <p:extLst>
      <p:ext uri="{BB962C8B-B14F-4D97-AF65-F5344CB8AC3E}">
        <p14:creationId xmlns:p14="http://schemas.microsoft.com/office/powerpoint/2010/main" val="9720798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0;p34">
            <a:extLst>
              <a:ext uri="{FF2B5EF4-FFF2-40B4-BE49-F238E27FC236}">
                <a16:creationId xmlns:a16="http://schemas.microsoft.com/office/drawing/2014/main" id="{92E112EF-D3EC-46DB-8988-EE6F3CDE452E}"/>
              </a:ext>
            </a:extLst>
          </p:cNvPr>
          <p:cNvSpPr txBox="1"/>
          <p:nvPr/>
        </p:nvSpPr>
        <p:spPr>
          <a:xfrm>
            <a:off x="1762034" y="1365244"/>
            <a:ext cx="86679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Assigning observations to classes</a:t>
            </a:r>
            <a:r>
              <a:rPr lang="en-US" sz="1800" b="1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(Yes(1)/No(0))</a:t>
            </a:r>
            <a:r>
              <a:rPr lang="en-US" sz="18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 depends on </a:t>
            </a:r>
            <a:r>
              <a:rPr lang="en-US" sz="1800" b="1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threshold probability</a:t>
            </a:r>
            <a:r>
              <a:rPr lang="en-US" sz="18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. </a:t>
            </a:r>
            <a:endParaRPr sz="1800" b="1" dirty="0">
              <a:solidFill>
                <a:schemeClr val="dk1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grpSp>
        <p:nvGrpSpPr>
          <p:cNvPr id="4" name="Google Shape;581;p34">
            <a:extLst>
              <a:ext uri="{FF2B5EF4-FFF2-40B4-BE49-F238E27FC236}">
                <a16:creationId xmlns:a16="http://schemas.microsoft.com/office/drawing/2014/main" id="{1B4156F6-99F1-4C42-A4E2-1D088296EAB5}"/>
              </a:ext>
            </a:extLst>
          </p:cNvPr>
          <p:cNvGrpSpPr/>
          <p:nvPr/>
        </p:nvGrpSpPr>
        <p:grpSpPr>
          <a:xfrm>
            <a:off x="13640057" y="1717749"/>
            <a:ext cx="5606224" cy="4122100"/>
            <a:chOff x="930455" y="1972955"/>
            <a:chExt cx="6115566" cy="4444754"/>
          </a:xfrm>
        </p:grpSpPr>
        <p:pic>
          <p:nvPicPr>
            <p:cNvPr id="5" name="Google Shape;582;p34" descr="Related image">
              <a:extLst>
                <a:ext uri="{FF2B5EF4-FFF2-40B4-BE49-F238E27FC236}">
                  <a16:creationId xmlns:a16="http://schemas.microsoft.com/office/drawing/2014/main" id="{6F2E96A0-8339-43A5-8D5C-8B275EF23AF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30455" y="1972955"/>
              <a:ext cx="6045312" cy="4284776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6" name="Google Shape;583;p34">
              <a:extLst>
                <a:ext uri="{FF2B5EF4-FFF2-40B4-BE49-F238E27FC236}">
                  <a16:creationId xmlns:a16="http://schemas.microsoft.com/office/drawing/2014/main" id="{D0A7EDDB-EA3E-4A1C-937B-07BE06BEE72C}"/>
                </a:ext>
              </a:extLst>
            </p:cNvPr>
            <p:cNvGrpSpPr/>
            <p:nvPr/>
          </p:nvGrpSpPr>
          <p:grpSpPr>
            <a:xfrm>
              <a:off x="1325721" y="2627478"/>
              <a:ext cx="5720300" cy="3790231"/>
              <a:chOff x="1325721" y="2627478"/>
              <a:chExt cx="5720300" cy="3790231"/>
            </a:xfrm>
          </p:grpSpPr>
          <p:sp>
            <p:nvSpPr>
              <p:cNvPr id="7" name="Google Shape;584;p34">
                <a:extLst>
                  <a:ext uri="{FF2B5EF4-FFF2-40B4-BE49-F238E27FC236}">
                    <a16:creationId xmlns:a16="http://schemas.microsoft.com/office/drawing/2014/main" id="{1DC7871D-622A-45A7-A07D-6CCB28396EA1}"/>
                  </a:ext>
                </a:extLst>
              </p:cNvPr>
              <p:cNvSpPr/>
              <p:nvPr/>
            </p:nvSpPr>
            <p:spPr>
              <a:xfrm>
                <a:off x="1676401" y="5128115"/>
                <a:ext cx="1925782" cy="275158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 (Body)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85;p34">
                <a:extLst>
                  <a:ext uri="{FF2B5EF4-FFF2-40B4-BE49-F238E27FC236}">
                    <a16:creationId xmlns:a16="http://schemas.microsoft.com/office/drawing/2014/main" id="{80DC225D-4EE7-4E83-91B9-CDF024E6F9E1}"/>
                  </a:ext>
                </a:extLst>
              </p:cNvPr>
              <p:cNvSpPr/>
              <p:nvPr/>
            </p:nvSpPr>
            <p:spPr>
              <a:xfrm rot="-3838723">
                <a:off x="2579284" y="3783083"/>
                <a:ext cx="2750759" cy="523478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 (Body)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86;p34">
                <a:extLst>
                  <a:ext uri="{FF2B5EF4-FFF2-40B4-BE49-F238E27FC236}">
                    <a16:creationId xmlns:a16="http://schemas.microsoft.com/office/drawing/2014/main" id="{BEDF0955-443E-4260-908A-F12D22DDDB04}"/>
                  </a:ext>
                </a:extLst>
              </p:cNvPr>
              <p:cNvSpPr/>
              <p:nvPr/>
            </p:nvSpPr>
            <p:spPr>
              <a:xfrm>
                <a:off x="4360082" y="2627478"/>
                <a:ext cx="2255225" cy="231257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 (Body)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" name="Google Shape;587;p34">
                <a:extLst>
                  <a:ext uri="{FF2B5EF4-FFF2-40B4-BE49-F238E27FC236}">
                    <a16:creationId xmlns:a16="http://schemas.microsoft.com/office/drawing/2014/main" id="{D6A67271-BB4B-4FAF-BBA8-4379EB362875}"/>
                  </a:ext>
                </a:extLst>
              </p:cNvPr>
              <p:cNvCxnSpPr/>
              <p:nvPr/>
            </p:nvCxnSpPr>
            <p:spPr>
              <a:xfrm>
                <a:off x="1567543" y="4032763"/>
                <a:ext cx="5081451" cy="39732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lgDashDot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1" name="Google Shape;588;p34">
                <a:extLst>
                  <a:ext uri="{FF2B5EF4-FFF2-40B4-BE49-F238E27FC236}">
                    <a16:creationId xmlns:a16="http://schemas.microsoft.com/office/drawing/2014/main" id="{EDD2B2A9-CAA2-4CF0-9972-53CD64040ED6}"/>
                  </a:ext>
                </a:extLst>
              </p:cNvPr>
              <p:cNvSpPr txBox="1"/>
              <p:nvPr/>
            </p:nvSpPr>
            <p:spPr>
              <a:xfrm>
                <a:off x="4357979" y="3442673"/>
                <a:ext cx="18026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Calibri (Body)"/>
                    <a:ea typeface="Calibri"/>
                    <a:cs typeface="Calibri"/>
                    <a:sym typeface="Calibri"/>
                  </a:rPr>
                  <a:t>Loan approved</a:t>
                </a:r>
                <a:endParaRPr sz="1800" dirty="0">
                  <a:solidFill>
                    <a:schemeClr val="dk1"/>
                  </a:solidFill>
                  <a:latin typeface="Calibri (Body)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589;p34">
                <a:extLst>
                  <a:ext uri="{FF2B5EF4-FFF2-40B4-BE49-F238E27FC236}">
                    <a16:creationId xmlns:a16="http://schemas.microsoft.com/office/drawing/2014/main" id="{5162E27A-F586-4300-8E11-AB6935738607}"/>
                  </a:ext>
                </a:extLst>
              </p:cNvPr>
              <p:cNvSpPr txBox="1"/>
              <p:nvPr/>
            </p:nvSpPr>
            <p:spPr>
              <a:xfrm>
                <a:off x="3335775" y="4563691"/>
                <a:ext cx="22039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 (Body)"/>
                    <a:ea typeface="Calibri"/>
                    <a:cs typeface="Calibri"/>
                    <a:sym typeface="Calibri"/>
                  </a:rPr>
                  <a:t>Loan not approved</a:t>
                </a:r>
                <a:endParaRPr sz="1800">
                  <a:solidFill>
                    <a:schemeClr val="dk1"/>
                  </a:solidFill>
                  <a:latin typeface="Calibri (Body)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590;p34">
                <a:extLst>
                  <a:ext uri="{FF2B5EF4-FFF2-40B4-BE49-F238E27FC236}">
                    <a16:creationId xmlns:a16="http://schemas.microsoft.com/office/drawing/2014/main" id="{3FED8016-B6DA-4668-A7D4-6890B1C2DB3A}"/>
                  </a:ext>
                </a:extLst>
              </p:cNvPr>
              <p:cNvSpPr/>
              <p:nvPr/>
            </p:nvSpPr>
            <p:spPr>
              <a:xfrm>
                <a:off x="1468583" y="5565914"/>
                <a:ext cx="5281131" cy="580977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 (Body)"/>
                    <a:ea typeface="Calibri"/>
                    <a:cs typeface="Calibri"/>
                    <a:sym typeface="Calibri"/>
                  </a:rPr>
                  <a:t>5  </a:t>
                </a:r>
                <a:endParaRPr sz="1800">
                  <a:solidFill>
                    <a:schemeClr val="lt1"/>
                  </a:solidFill>
                  <a:latin typeface="Calibri (Body)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591;p34">
                <a:extLst>
                  <a:ext uri="{FF2B5EF4-FFF2-40B4-BE49-F238E27FC236}">
                    <a16:creationId xmlns:a16="http://schemas.microsoft.com/office/drawing/2014/main" id="{EA8A0F41-AE90-4B86-A0B9-90859D08620C}"/>
                  </a:ext>
                </a:extLst>
              </p:cNvPr>
              <p:cNvSpPr txBox="1"/>
              <p:nvPr/>
            </p:nvSpPr>
            <p:spPr>
              <a:xfrm>
                <a:off x="1325721" y="5674993"/>
                <a:ext cx="5720300" cy="742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 (Body)"/>
                    <a:ea typeface="Calibri"/>
                    <a:cs typeface="Calibri"/>
                    <a:sym typeface="Calibri"/>
                  </a:rPr>
                  <a:t>   20         25          30           35       40           45        50 </a:t>
                </a:r>
                <a:endParaRPr>
                  <a:latin typeface="Calibri (Body)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 (Body)"/>
                    <a:ea typeface="Calibri"/>
                    <a:cs typeface="Calibri"/>
                    <a:sym typeface="Calibri"/>
                  </a:rPr>
                  <a:t>                             Income(in $1000s)     </a:t>
                </a:r>
                <a:endParaRPr sz="1800">
                  <a:solidFill>
                    <a:schemeClr val="dk1"/>
                  </a:solidFill>
                  <a:latin typeface="Calibri (Body)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5" name="Google Shape;592;p34">
            <a:extLst>
              <a:ext uri="{FF2B5EF4-FFF2-40B4-BE49-F238E27FC236}">
                <a16:creationId xmlns:a16="http://schemas.microsoft.com/office/drawing/2014/main" id="{FB049D15-B22D-476C-87C2-4DEBD3A1D6D7}"/>
              </a:ext>
            </a:extLst>
          </p:cNvPr>
          <p:cNvCxnSpPr/>
          <p:nvPr/>
        </p:nvCxnSpPr>
        <p:spPr>
          <a:xfrm rot="10800000">
            <a:off x="14708691" y="3664880"/>
            <a:ext cx="3298" cy="2026604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" name="Google Shape;593;p34">
            <a:extLst>
              <a:ext uri="{FF2B5EF4-FFF2-40B4-BE49-F238E27FC236}">
                <a16:creationId xmlns:a16="http://schemas.microsoft.com/office/drawing/2014/main" id="{956E58D6-EC98-4CCB-90E2-4ADCB4D4E328}"/>
              </a:ext>
            </a:extLst>
          </p:cNvPr>
          <p:cNvSpPr txBox="1"/>
          <p:nvPr/>
        </p:nvSpPr>
        <p:spPr>
          <a:xfrm>
            <a:off x="13400425" y="5810755"/>
            <a:ext cx="31975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Threshold probability(0.5)</a:t>
            </a:r>
            <a:endParaRPr sz="2000" b="1" dirty="0">
              <a:solidFill>
                <a:schemeClr val="tx2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594;p34" descr="Related image">
            <a:extLst>
              <a:ext uri="{FF2B5EF4-FFF2-40B4-BE49-F238E27FC236}">
                <a16:creationId xmlns:a16="http://schemas.microsoft.com/office/drawing/2014/main" id="{006C5987-2E6E-4EF9-9E72-07F1591E39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52989" y="3321504"/>
            <a:ext cx="2672794" cy="160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96;p34">
            <a:extLst>
              <a:ext uri="{FF2B5EF4-FFF2-40B4-BE49-F238E27FC236}">
                <a16:creationId xmlns:a16="http://schemas.microsoft.com/office/drawing/2014/main" id="{BFC2FED3-BAB5-429E-B5C1-B737028B56E5}"/>
              </a:ext>
            </a:extLst>
          </p:cNvPr>
          <p:cNvSpPr/>
          <p:nvPr/>
        </p:nvSpPr>
        <p:spPr>
          <a:xfrm>
            <a:off x="15819186" y="2891070"/>
            <a:ext cx="70338" cy="8440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597;p34">
            <a:extLst>
              <a:ext uri="{FF2B5EF4-FFF2-40B4-BE49-F238E27FC236}">
                <a16:creationId xmlns:a16="http://schemas.microsoft.com/office/drawing/2014/main" id="{1494411C-5C50-4399-8EEA-6E7E9457002D}"/>
              </a:ext>
            </a:extLst>
          </p:cNvPr>
          <p:cNvCxnSpPr/>
          <p:nvPr/>
        </p:nvCxnSpPr>
        <p:spPr>
          <a:xfrm flipH="1">
            <a:off x="15817289" y="2942550"/>
            <a:ext cx="36358" cy="20153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598;p34">
            <a:extLst>
              <a:ext uri="{FF2B5EF4-FFF2-40B4-BE49-F238E27FC236}">
                <a16:creationId xmlns:a16="http://schemas.microsoft.com/office/drawing/2014/main" id="{58C958D7-0C82-4DE6-BF53-6DE9A46F89E4}"/>
              </a:ext>
            </a:extLst>
          </p:cNvPr>
          <p:cNvCxnSpPr/>
          <p:nvPr/>
        </p:nvCxnSpPr>
        <p:spPr>
          <a:xfrm rot="10800000">
            <a:off x="14191897" y="2927756"/>
            <a:ext cx="1637590" cy="722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599;p34">
            <a:extLst>
              <a:ext uri="{FF2B5EF4-FFF2-40B4-BE49-F238E27FC236}">
                <a16:creationId xmlns:a16="http://schemas.microsoft.com/office/drawing/2014/main" id="{CB57F31B-C8AD-41AA-AE58-A9DDED931B97}"/>
              </a:ext>
            </a:extLst>
          </p:cNvPr>
          <p:cNvSpPr txBox="1"/>
          <p:nvPr/>
        </p:nvSpPr>
        <p:spPr>
          <a:xfrm>
            <a:off x="15344870" y="2571994"/>
            <a:ext cx="8682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 (Body)"/>
                <a:ea typeface="Calibri"/>
                <a:cs typeface="Calibri"/>
                <a:sym typeface="Calibri"/>
              </a:rPr>
              <a:t>p=0.78</a:t>
            </a:r>
            <a:endParaRPr sz="1800">
              <a:solidFill>
                <a:srgbClr val="00B050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FBF912-2862-402D-994E-40D4A4005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51" y="2171095"/>
            <a:ext cx="4934375" cy="3963005"/>
          </a:xfrm>
          <a:prstGeom prst="rect">
            <a:avLst/>
          </a:prstGeom>
          <a:ln>
            <a:solidFill>
              <a:srgbClr val="DA3467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B62A105-D8DE-4161-9CB7-122B836C1229}"/>
              </a:ext>
            </a:extLst>
          </p:cNvPr>
          <p:cNvSpPr txBox="1">
            <a:spLocks/>
          </p:cNvSpPr>
          <p:nvPr/>
        </p:nvSpPr>
        <p:spPr>
          <a:xfrm>
            <a:off x="414778" y="446148"/>
            <a:ext cx="11777221" cy="676597"/>
          </a:xfrm>
          <a:prstGeom prst="rect">
            <a:avLst/>
          </a:prstGeom>
        </p:spPr>
        <p:txBody>
          <a:bodyPr vert="horz" lIns="0" tIns="45720" rIns="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Montserrat Extra Bold" panose="00000900000000000000" pitchFamily="50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ym typeface="Calibri"/>
              </a:rPr>
              <a:t>HELP OF LOGISTIC REGRESSION: FULFILL THE CRITERIA</a:t>
            </a:r>
            <a:endParaRPr lang="en-US" sz="3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D89E14-420F-4B8F-AFF5-509734A8D5EA}"/>
              </a:ext>
            </a:extLst>
          </p:cNvPr>
          <p:cNvSpPr/>
          <p:nvPr/>
        </p:nvSpPr>
        <p:spPr>
          <a:xfrm>
            <a:off x="14831645" y="6670473"/>
            <a:ext cx="1611086" cy="139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593;p34">
            <a:extLst>
              <a:ext uri="{FF2B5EF4-FFF2-40B4-BE49-F238E27FC236}">
                <a16:creationId xmlns:a16="http://schemas.microsoft.com/office/drawing/2014/main" id="{FB05624C-DDDC-42E6-A70D-2A257D34B693}"/>
              </a:ext>
            </a:extLst>
          </p:cNvPr>
          <p:cNvSpPr txBox="1"/>
          <p:nvPr/>
        </p:nvSpPr>
        <p:spPr>
          <a:xfrm>
            <a:off x="7573757" y="5805952"/>
            <a:ext cx="31975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Threshold probability(0.5)</a:t>
            </a:r>
            <a:endParaRPr sz="2000" b="1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D6325B-D455-48BA-9435-0F095478C2ED}"/>
              </a:ext>
            </a:extLst>
          </p:cNvPr>
          <p:cNvGrpSpPr/>
          <p:nvPr/>
        </p:nvGrpSpPr>
        <p:grpSpPr>
          <a:xfrm>
            <a:off x="5703942" y="2340824"/>
            <a:ext cx="5840565" cy="3501868"/>
            <a:chOff x="11884112" y="2366987"/>
            <a:chExt cx="5840565" cy="35018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D68889-90C9-4C47-A54F-BA4009AF53BA}"/>
                </a:ext>
              </a:extLst>
            </p:cNvPr>
            <p:cNvSpPr/>
            <p:nvPr/>
          </p:nvSpPr>
          <p:spPr>
            <a:xfrm>
              <a:off x="13443337" y="2462065"/>
              <a:ext cx="4281340" cy="265873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8E9212-2C01-4D71-89F6-3859A8143C38}"/>
                </a:ext>
              </a:extLst>
            </p:cNvPr>
            <p:cNvSpPr txBox="1"/>
            <p:nvPr/>
          </p:nvSpPr>
          <p:spPr>
            <a:xfrm>
              <a:off x="14339029" y="2725675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 = 0.78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0E19F5-A883-4175-8283-6D8A11ABE367}"/>
                </a:ext>
              </a:extLst>
            </p:cNvPr>
            <p:cNvSpPr txBox="1"/>
            <p:nvPr/>
          </p:nvSpPr>
          <p:spPr>
            <a:xfrm>
              <a:off x="14781857" y="5499523"/>
              <a:ext cx="1978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Income (in $1000s)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2221A8-790F-4AFB-8073-754BBB2B64AB}"/>
                </a:ext>
              </a:extLst>
            </p:cNvPr>
            <p:cNvSpPr txBox="1"/>
            <p:nvPr/>
          </p:nvSpPr>
          <p:spPr>
            <a:xfrm>
              <a:off x="11884112" y="3576347"/>
              <a:ext cx="119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Probability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DDA76E-8F50-44CF-A536-242261EE0918}"/>
                </a:ext>
              </a:extLst>
            </p:cNvPr>
            <p:cNvCxnSpPr/>
            <p:nvPr/>
          </p:nvCxnSpPr>
          <p:spPr>
            <a:xfrm>
              <a:off x="13326230" y="2557257"/>
              <a:ext cx="121138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2645F6-22C1-49DB-B967-165C798AEA59}"/>
                </a:ext>
              </a:extLst>
            </p:cNvPr>
            <p:cNvCxnSpPr/>
            <p:nvPr/>
          </p:nvCxnSpPr>
          <p:spPr>
            <a:xfrm>
              <a:off x="13322322" y="3006009"/>
              <a:ext cx="121138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04EC90-07E1-4C49-9BAD-7E7BEB7A9AD8}"/>
                </a:ext>
              </a:extLst>
            </p:cNvPr>
            <p:cNvCxnSpPr/>
            <p:nvPr/>
          </p:nvCxnSpPr>
          <p:spPr>
            <a:xfrm>
              <a:off x="13326230" y="3531617"/>
              <a:ext cx="121138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36347B-83E3-4DD4-9E27-E210E4DEA814}"/>
                </a:ext>
              </a:extLst>
            </p:cNvPr>
            <p:cNvCxnSpPr/>
            <p:nvPr/>
          </p:nvCxnSpPr>
          <p:spPr>
            <a:xfrm>
              <a:off x="13322322" y="5068912"/>
              <a:ext cx="121138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01BBBD-ECDE-44AD-93AB-2A9ECB89D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33337" y="5115561"/>
              <a:ext cx="0" cy="9769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5C74C1-8E10-4CF2-9859-83F926B94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26784" y="5123377"/>
              <a:ext cx="0" cy="9769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698E9DD-3818-485F-B030-D61ABF601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16322" y="5117516"/>
              <a:ext cx="0" cy="9769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37511F-DDF6-41AB-AD14-4099CC1EB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72665" y="5127287"/>
              <a:ext cx="0" cy="9769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A8CBD5-945A-45C7-BA02-3DC464C2F9E7}"/>
                </a:ext>
              </a:extLst>
            </p:cNvPr>
            <p:cNvSpPr txBox="1"/>
            <p:nvPr/>
          </p:nvSpPr>
          <p:spPr>
            <a:xfrm>
              <a:off x="12904955" y="236698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90EEEB-DBD5-4859-A35E-EE7632A3BD50}"/>
                </a:ext>
              </a:extLst>
            </p:cNvPr>
            <p:cNvSpPr txBox="1"/>
            <p:nvPr/>
          </p:nvSpPr>
          <p:spPr>
            <a:xfrm>
              <a:off x="12904955" y="280846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4A81AB-189C-406D-A245-84A7F60FA216}"/>
                </a:ext>
              </a:extLst>
            </p:cNvPr>
            <p:cNvSpPr txBox="1"/>
            <p:nvPr/>
          </p:nvSpPr>
          <p:spPr>
            <a:xfrm>
              <a:off x="12904955" y="332176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A52BA9E-6AD8-4C5D-890F-DDC5762E4549}"/>
                </a:ext>
              </a:extLst>
            </p:cNvPr>
            <p:cNvSpPr txBox="1"/>
            <p:nvPr/>
          </p:nvSpPr>
          <p:spPr>
            <a:xfrm>
              <a:off x="12904955" y="4883822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653522-3648-40A9-9082-78F25392E4CE}"/>
                </a:ext>
              </a:extLst>
            </p:cNvPr>
            <p:cNvSpPr txBox="1"/>
            <p:nvPr/>
          </p:nvSpPr>
          <p:spPr>
            <a:xfrm>
              <a:off x="13334839" y="519461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F0FEE3-5554-4A66-A433-1455856B025D}"/>
                </a:ext>
              </a:extLst>
            </p:cNvPr>
            <p:cNvSpPr txBox="1"/>
            <p:nvPr/>
          </p:nvSpPr>
          <p:spPr>
            <a:xfrm>
              <a:off x="14624119" y="519461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411AEA-1767-47A3-819A-7FB90B6597A5}"/>
                </a:ext>
              </a:extLst>
            </p:cNvPr>
            <p:cNvSpPr txBox="1"/>
            <p:nvPr/>
          </p:nvSpPr>
          <p:spPr>
            <a:xfrm>
              <a:off x="15915844" y="519461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40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47F27B5-FBE4-4C6B-8F6D-289607AC6A75}"/>
                </a:ext>
              </a:extLst>
            </p:cNvPr>
            <p:cNvCxnSpPr>
              <a:cxnSpLocks/>
              <a:stCxn id="28" idx="1"/>
              <a:endCxn id="28" idx="3"/>
            </p:cNvCxnSpPr>
            <p:nvPr/>
          </p:nvCxnSpPr>
          <p:spPr>
            <a:xfrm>
              <a:off x="13443337" y="3791434"/>
              <a:ext cx="4281340" cy="0"/>
            </a:xfrm>
            <a:prstGeom prst="line">
              <a:avLst/>
            </a:prstGeom>
            <a:ln w="19050"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Google Shape;588;p34">
              <a:extLst>
                <a:ext uri="{FF2B5EF4-FFF2-40B4-BE49-F238E27FC236}">
                  <a16:creationId xmlns:a16="http://schemas.microsoft.com/office/drawing/2014/main" id="{B97F518E-7853-4137-89EC-B9802A763B83}"/>
                </a:ext>
              </a:extLst>
            </p:cNvPr>
            <p:cNvSpPr txBox="1"/>
            <p:nvPr/>
          </p:nvSpPr>
          <p:spPr>
            <a:xfrm>
              <a:off x="15979892" y="3375028"/>
              <a:ext cx="1652537" cy="342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Loan approved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589;p34">
              <a:extLst>
                <a:ext uri="{FF2B5EF4-FFF2-40B4-BE49-F238E27FC236}">
                  <a16:creationId xmlns:a16="http://schemas.microsoft.com/office/drawing/2014/main" id="{8D93A939-8444-4859-ACB8-ED01D282CE10}"/>
                </a:ext>
              </a:extLst>
            </p:cNvPr>
            <p:cNvSpPr txBox="1"/>
            <p:nvPr/>
          </p:nvSpPr>
          <p:spPr>
            <a:xfrm>
              <a:off x="15042823" y="4414669"/>
              <a:ext cx="2020352" cy="3425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Loan not approved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94194F0-B764-4738-8887-FFF7667328F0}"/>
                </a:ext>
              </a:extLst>
            </p:cNvPr>
            <p:cNvGrpSpPr/>
            <p:nvPr/>
          </p:nvGrpSpPr>
          <p:grpSpPr>
            <a:xfrm>
              <a:off x="13454193" y="3090686"/>
              <a:ext cx="1417345" cy="2744726"/>
              <a:chOff x="7055950" y="3590542"/>
              <a:chExt cx="1417345" cy="2744726"/>
            </a:xfrm>
          </p:grpSpPr>
          <p:cxnSp>
            <p:nvCxnSpPr>
              <p:cNvPr id="62" name="Google Shape;592;p34">
                <a:extLst>
                  <a:ext uri="{FF2B5EF4-FFF2-40B4-BE49-F238E27FC236}">
                    <a16:creationId xmlns:a16="http://schemas.microsoft.com/office/drawing/2014/main" id="{90FA8E28-973C-4EAB-99E2-BD35AC0EC8DE}"/>
                  </a:ext>
                </a:extLst>
              </p:cNvPr>
              <p:cNvCxnSpPr/>
              <p:nvPr/>
            </p:nvCxnSpPr>
            <p:spPr>
              <a:xfrm rot="10800000">
                <a:off x="7609104" y="4308664"/>
                <a:ext cx="3298" cy="2026604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63" name="Google Shape;596;p34">
                <a:extLst>
                  <a:ext uri="{FF2B5EF4-FFF2-40B4-BE49-F238E27FC236}">
                    <a16:creationId xmlns:a16="http://schemas.microsoft.com/office/drawing/2014/main" id="{432A397E-4162-405A-9407-73C3DB24CD74}"/>
                  </a:ext>
                </a:extLst>
              </p:cNvPr>
              <p:cNvSpPr/>
              <p:nvPr/>
            </p:nvSpPr>
            <p:spPr>
              <a:xfrm>
                <a:off x="8390999" y="3590542"/>
                <a:ext cx="82296" cy="84406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4" name="Google Shape;597;p34">
                <a:extLst>
                  <a:ext uri="{FF2B5EF4-FFF2-40B4-BE49-F238E27FC236}">
                    <a16:creationId xmlns:a16="http://schemas.microsoft.com/office/drawing/2014/main" id="{12895C3D-4A45-4A97-921E-54B7CB3C7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2147" y="3668912"/>
                <a:ext cx="0" cy="194571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" name="Google Shape;598;p34">
                <a:extLst>
                  <a:ext uri="{FF2B5EF4-FFF2-40B4-BE49-F238E27FC236}">
                    <a16:creationId xmlns:a16="http://schemas.microsoft.com/office/drawing/2014/main" id="{FA1D3E9B-FB5E-4109-A7EC-11805A1D25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5950" y="3636035"/>
                <a:ext cx="1335049" cy="13134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D18BDF8-A4B0-4F7A-81A1-FA691C192C06}"/>
                </a:ext>
              </a:extLst>
            </p:cNvPr>
            <p:cNvCxnSpPr/>
            <p:nvPr/>
          </p:nvCxnSpPr>
          <p:spPr>
            <a:xfrm>
              <a:off x="13322199" y="4040461"/>
              <a:ext cx="121138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ED06B1-258A-4669-BF8B-418A5EFAC367}"/>
                </a:ext>
              </a:extLst>
            </p:cNvPr>
            <p:cNvSpPr txBox="1"/>
            <p:nvPr/>
          </p:nvSpPr>
          <p:spPr>
            <a:xfrm>
              <a:off x="12904955" y="383060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AB354E2-C894-42B6-B672-916AAE394788}"/>
                </a:ext>
              </a:extLst>
            </p:cNvPr>
            <p:cNvCxnSpPr/>
            <p:nvPr/>
          </p:nvCxnSpPr>
          <p:spPr>
            <a:xfrm>
              <a:off x="13317059" y="4561016"/>
              <a:ext cx="121138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201F5E-6BD5-4DA2-87D9-CB6CAB554951}"/>
                </a:ext>
              </a:extLst>
            </p:cNvPr>
            <p:cNvSpPr txBox="1"/>
            <p:nvPr/>
          </p:nvSpPr>
          <p:spPr>
            <a:xfrm>
              <a:off x="12904955" y="435116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43AB6F9-48E2-4D97-B12F-F1ECB6A5C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54059" y="5124713"/>
              <a:ext cx="0" cy="9769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D77FD05-43D8-4596-92BE-188D5436EAEC}"/>
                </a:ext>
              </a:extLst>
            </p:cNvPr>
            <p:cNvSpPr txBox="1"/>
            <p:nvPr/>
          </p:nvSpPr>
          <p:spPr>
            <a:xfrm>
              <a:off x="13951394" y="519595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CF24F22-E129-43FD-A1A7-1FA861F0D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50538" y="5115852"/>
              <a:ext cx="0" cy="9769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9643360-2F67-4024-8C62-92853A704E17}"/>
                </a:ext>
              </a:extLst>
            </p:cNvPr>
            <p:cNvSpPr txBox="1"/>
            <p:nvPr/>
          </p:nvSpPr>
          <p:spPr>
            <a:xfrm>
              <a:off x="15247873" y="51870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5971D01-2E04-4B96-A47C-7CBDD0D37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45768" y="5118658"/>
              <a:ext cx="0" cy="9769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940A96-81EE-4E45-BE95-3D06F46C3563}"/>
                </a:ext>
              </a:extLst>
            </p:cNvPr>
            <p:cNvSpPr txBox="1"/>
            <p:nvPr/>
          </p:nvSpPr>
          <p:spPr>
            <a:xfrm>
              <a:off x="16545290" y="51957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45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E6F90B6-F843-4F24-83C8-4F7CF390455C}"/>
                </a:ext>
              </a:extLst>
            </p:cNvPr>
            <p:cNvSpPr txBox="1"/>
            <p:nvPr/>
          </p:nvSpPr>
          <p:spPr>
            <a:xfrm>
              <a:off x="17150510" y="518257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6555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F9F7-699C-48AC-B611-2AFFE2E34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28" y="319134"/>
            <a:ext cx="11419633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LET’S UNDERSTAND LOGISTIC REGRESSION MATHEMATICALLY: ODDS RATIO 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sp>
        <p:nvSpPr>
          <p:cNvPr id="3" name="Google Shape;655;p36">
            <a:extLst>
              <a:ext uri="{FF2B5EF4-FFF2-40B4-BE49-F238E27FC236}">
                <a16:creationId xmlns:a16="http://schemas.microsoft.com/office/drawing/2014/main" id="{9CF173F9-651B-48EE-BE45-ABB7FCF069AB}"/>
              </a:ext>
            </a:extLst>
          </p:cNvPr>
          <p:cNvSpPr txBox="1"/>
          <p:nvPr/>
        </p:nvSpPr>
        <p:spPr>
          <a:xfrm>
            <a:off x="471340" y="1720414"/>
            <a:ext cx="506219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can be written in terms of </a:t>
            </a:r>
            <a:r>
              <a:rPr lang="en-US" sz="18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odds ratio</a:t>
            </a:r>
            <a:r>
              <a:rPr lang="en-US" sz="1800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Odds ratio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=probability of event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occurring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probability of event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occurring.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57;p36">
            <a:extLst>
              <a:ext uri="{FF2B5EF4-FFF2-40B4-BE49-F238E27FC236}">
                <a16:creationId xmlns:a16="http://schemas.microsoft.com/office/drawing/2014/main" id="{4ADB69F9-CFD4-4BAA-A91F-529433A91FF0}"/>
              </a:ext>
            </a:extLst>
          </p:cNvPr>
          <p:cNvSpPr txBox="1"/>
          <p:nvPr/>
        </p:nvSpPr>
        <p:spPr>
          <a:xfrm>
            <a:off x="1126503" y="3961608"/>
            <a:ext cx="375186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Example(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Odds ratio):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Ratio of 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 horse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winning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</a:t>
            </a:r>
            <a:r>
              <a:rPr lang="en-US" sz="1800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not winning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F46FF5-B3F5-49F7-A7C7-742B2720A245}"/>
              </a:ext>
            </a:extLst>
          </p:cNvPr>
          <p:cNvSpPr/>
          <p:nvPr/>
        </p:nvSpPr>
        <p:spPr>
          <a:xfrm>
            <a:off x="13340853" y="6691338"/>
            <a:ext cx="1304061" cy="9819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0A58C-BD00-4891-B393-97E24D60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619" y="1317115"/>
            <a:ext cx="6346975" cy="55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47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1870-A2C0-4F8D-BA0F-1D25FE7B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16" y="276462"/>
            <a:ext cx="11455900" cy="67659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LET’S UNDERSTAND LOGISTIC REGRESSION MATHEMATICALLY: ODDS RATIO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Google Shape;674;p37">
            <a:extLst>
              <a:ext uri="{FF2B5EF4-FFF2-40B4-BE49-F238E27FC236}">
                <a16:creationId xmlns:a16="http://schemas.microsoft.com/office/drawing/2014/main" id="{13B1AA30-09DC-42FE-8876-FF5FAD685EDA}"/>
              </a:ext>
            </a:extLst>
          </p:cNvPr>
          <p:cNvSpPr txBox="1"/>
          <p:nvPr/>
        </p:nvSpPr>
        <p:spPr>
          <a:xfrm>
            <a:off x="669643" y="5273020"/>
            <a:ext cx="4334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Yes(0.78)                            No(0.22)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75;p37">
            <a:extLst>
              <a:ext uri="{FF2B5EF4-FFF2-40B4-BE49-F238E27FC236}">
                <a16:creationId xmlns:a16="http://schemas.microsoft.com/office/drawing/2014/main" id="{79715926-1BAE-44B1-92D0-16E91A058550}"/>
              </a:ext>
            </a:extLst>
          </p:cNvPr>
          <p:cNvSpPr txBox="1"/>
          <p:nvPr/>
        </p:nvSpPr>
        <p:spPr>
          <a:xfrm>
            <a:off x="1145558" y="1873001"/>
            <a:ext cx="34347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Home Loan be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approved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76;p37">
            <a:extLst>
              <a:ext uri="{FF2B5EF4-FFF2-40B4-BE49-F238E27FC236}">
                <a16:creationId xmlns:a16="http://schemas.microsoft.com/office/drawing/2014/main" id="{1D9D19FA-FDAF-47AD-B804-F4A80982B16E}"/>
              </a:ext>
            </a:extLst>
          </p:cNvPr>
          <p:cNvSpPr/>
          <p:nvPr/>
        </p:nvSpPr>
        <p:spPr>
          <a:xfrm>
            <a:off x="1368491" y="5579911"/>
            <a:ext cx="644222" cy="4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77;p37">
            <a:extLst>
              <a:ext uri="{FF2B5EF4-FFF2-40B4-BE49-F238E27FC236}">
                <a16:creationId xmlns:a16="http://schemas.microsoft.com/office/drawing/2014/main" id="{10045DC4-D0FB-4C26-A203-BBD1253D6CA5}"/>
              </a:ext>
            </a:extLst>
          </p:cNvPr>
          <p:cNvSpPr/>
          <p:nvPr/>
        </p:nvSpPr>
        <p:spPr>
          <a:xfrm>
            <a:off x="3591398" y="5595102"/>
            <a:ext cx="911316" cy="40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(1-p)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679;p37">
            <a:extLst>
              <a:ext uri="{FF2B5EF4-FFF2-40B4-BE49-F238E27FC236}">
                <a16:creationId xmlns:a16="http://schemas.microsoft.com/office/drawing/2014/main" id="{40422BD5-1AD2-4B5E-8A58-E4925CBD2BB1}"/>
              </a:ext>
            </a:extLst>
          </p:cNvPr>
          <p:cNvSpPr txBox="1"/>
          <p:nvPr/>
        </p:nvSpPr>
        <p:spPr>
          <a:xfrm>
            <a:off x="14311768" y="1277942"/>
            <a:ext cx="4043353" cy="71615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3165" b="-423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2" name="Google Shape;680;p37">
            <a:extLst>
              <a:ext uri="{FF2B5EF4-FFF2-40B4-BE49-F238E27FC236}">
                <a16:creationId xmlns:a16="http://schemas.microsoft.com/office/drawing/2014/main" id="{3A1A42F7-57F2-4B88-8D9C-CEE755D7D4A8}"/>
              </a:ext>
            </a:extLst>
          </p:cNvPr>
          <p:cNvSpPr txBox="1"/>
          <p:nvPr/>
        </p:nvSpPr>
        <p:spPr>
          <a:xfrm>
            <a:off x="13144954" y="2881303"/>
            <a:ext cx="6376982" cy="13556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529" t="-3602" b="-40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34794-B045-425A-B494-0F2F8232CEE7}"/>
              </a:ext>
            </a:extLst>
          </p:cNvPr>
          <p:cNvSpPr/>
          <p:nvPr/>
        </p:nvSpPr>
        <p:spPr>
          <a:xfrm>
            <a:off x="13877881" y="6367025"/>
            <a:ext cx="1304061" cy="9819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6554A0-DB08-4C51-8DC8-662FC3F6E51C}"/>
              </a:ext>
            </a:extLst>
          </p:cNvPr>
          <p:cNvSpPr txBox="1"/>
          <p:nvPr/>
        </p:nvSpPr>
        <p:spPr>
          <a:xfrm>
            <a:off x="5399314" y="3260566"/>
            <a:ext cx="534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Applying Odds ratio on Loan Approved example,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CBA86-CE9F-405A-86C8-E85C88B96C4F}"/>
              </a:ext>
            </a:extLst>
          </p:cNvPr>
          <p:cNvSpPr txBox="1"/>
          <p:nvPr/>
        </p:nvSpPr>
        <p:spPr>
          <a:xfrm>
            <a:off x="5399314" y="3951931"/>
            <a:ext cx="3553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Odds of loan being approved is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D1855-F329-4784-8592-13B4B1275107}"/>
              </a:ext>
            </a:extLst>
          </p:cNvPr>
          <p:cNvSpPr txBox="1"/>
          <p:nvPr/>
        </p:nvSpPr>
        <p:spPr>
          <a:xfrm>
            <a:off x="8781258" y="3786801"/>
            <a:ext cx="73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0.78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00923E-B05D-4590-968E-1B2E76AAF2ED}"/>
              </a:ext>
            </a:extLst>
          </p:cNvPr>
          <p:cNvSpPr txBox="1"/>
          <p:nvPr/>
        </p:nvSpPr>
        <p:spPr>
          <a:xfrm>
            <a:off x="8781260" y="4127558"/>
            <a:ext cx="73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0.22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48124E3-0DCB-48F4-82A8-2F227357360E}"/>
              </a:ext>
            </a:extLst>
          </p:cNvPr>
          <p:cNvCxnSpPr/>
          <p:nvPr/>
        </p:nvCxnSpPr>
        <p:spPr>
          <a:xfrm>
            <a:off x="8867441" y="4156133"/>
            <a:ext cx="487670" cy="0"/>
          </a:xfrm>
          <a:prstGeom prst="line">
            <a:avLst/>
          </a:prstGeom>
          <a:ln w="28575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67334B-642D-4CCF-8C7B-5A4D1EBE52A0}"/>
              </a:ext>
            </a:extLst>
          </p:cNvPr>
          <p:cNvSpPr txBox="1"/>
          <p:nvPr/>
        </p:nvSpPr>
        <p:spPr>
          <a:xfrm>
            <a:off x="9379027" y="3971467"/>
            <a:ext cx="1098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3.54.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942F19-BC49-434E-A9CA-FF9EA23B2508}"/>
              </a:ext>
            </a:extLst>
          </p:cNvPr>
          <p:cNvGrpSpPr/>
          <p:nvPr/>
        </p:nvGrpSpPr>
        <p:grpSpPr>
          <a:xfrm>
            <a:off x="6779962" y="2009115"/>
            <a:ext cx="2172749" cy="860706"/>
            <a:chOff x="6779962" y="1862645"/>
            <a:chExt cx="2172749" cy="8607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A018CD-B572-41F7-9173-1AD942E20A84}"/>
                </a:ext>
              </a:extLst>
            </p:cNvPr>
            <p:cNvSpPr txBox="1"/>
            <p:nvPr/>
          </p:nvSpPr>
          <p:spPr>
            <a:xfrm>
              <a:off x="6779962" y="2084421"/>
              <a:ext cx="1492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Odds ratio =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BD2E4-9E77-41A0-BA64-AC74A3ABBE32}"/>
                </a:ext>
              </a:extLst>
            </p:cNvPr>
            <p:cNvSpPr txBox="1"/>
            <p:nvPr/>
          </p:nvSpPr>
          <p:spPr>
            <a:xfrm>
              <a:off x="8362540" y="1862645"/>
              <a:ext cx="321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p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C758938-ACD5-4CDC-8A67-A4DCE545F05C}"/>
                </a:ext>
              </a:extLst>
            </p:cNvPr>
            <p:cNvCxnSpPr/>
            <p:nvPr/>
          </p:nvCxnSpPr>
          <p:spPr>
            <a:xfrm>
              <a:off x="8277506" y="2289523"/>
              <a:ext cx="487670" cy="0"/>
            </a:xfrm>
            <a:prstGeom prst="line">
              <a:avLst/>
            </a:prstGeom>
            <a:ln w="28575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672DFB-3314-46CE-AE70-279775CA5FE3}"/>
                </a:ext>
              </a:extLst>
            </p:cNvPr>
            <p:cNvSpPr txBox="1"/>
            <p:nvPr/>
          </p:nvSpPr>
          <p:spPr>
            <a:xfrm>
              <a:off x="8218849" y="2323241"/>
              <a:ext cx="7338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</a:t>
              </a:r>
              <a:r>
                <a:rPr lang="en-US" sz="2000" i="1" dirty="0"/>
                <a:t>-p</a:t>
              </a:r>
            </a:p>
          </p:txBody>
        </p:sp>
      </p:grpSp>
      <p:grpSp>
        <p:nvGrpSpPr>
          <p:cNvPr id="29" name="Google Shape;671;p37">
            <a:extLst>
              <a:ext uri="{FF2B5EF4-FFF2-40B4-BE49-F238E27FC236}">
                <a16:creationId xmlns:a16="http://schemas.microsoft.com/office/drawing/2014/main" id="{CE4990E7-2726-46DA-AFC8-2844DE84D58D}"/>
              </a:ext>
            </a:extLst>
          </p:cNvPr>
          <p:cNvGrpSpPr/>
          <p:nvPr/>
        </p:nvGrpSpPr>
        <p:grpSpPr>
          <a:xfrm>
            <a:off x="-7598057" y="1324623"/>
            <a:ext cx="4334491" cy="3745511"/>
            <a:chOff x="2992578" y="2777609"/>
            <a:chExt cx="4334491" cy="3745511"/>
          </a:xfrm>
        </p:grpSpPr>
        <p:grpSp>
          <p:nvGrpSpPr>
            <p:cNvPr id="30" name="Google Shape;672;p37">
              <a:extLst>
                <a:ext uri="{FF2B5EF4-FFF2-40B4-BE49-F238E27FC236}">
                  <a16:creationId xmlns:a16="http://schemas.microsoft.com/office/drawing/2014/main" id="{0A4C8B52-11B4-4E9B-AD05-B5D0043D93E6}"/>
                </a:ext>
              </a:extLst>
            </p:cNvPr>
            <p:cNvGrpSpPr/>
            <p:nvPr/>
          </p:nvGrpSpPr>
          <p:grpSpPr>
            <a:xfrm>
              <a:off x="2992578" y="2777609"/>
              <a:ext cx="4334491" cy="3745511"/>
              <a:chOff x="8403896" y="2632061"/>
              <a:chExt cx="3043646" cy="3413869"/>
            </a:xfrm>
          </p:grpSpPr>
          <p:grpSp>
            <p:nvGrpSpPr>
              <p:cNvPr id="32" name="Google Shape;673;p37">
                <a:extLst>
                  <a:ext uri="{FF2B5EF4-FFF2-40B4-BE49-F238E27FC236}">
                    <a16:creationId xmlns:a16="http://schemas.microsoft.com/office/drawing/2014/main" id="{B3958F8D-A0A9-49CB-9673-F5DA27D2422B}"/>
                  </a:ext>
                </a:extLst>
              </p:cNvPr>
              <p:cNvGrpSpPr/>
              <p:nvPr/>
            </p:nvGrpSpPr>
            <p:grpSpPr>
              <a:xfrm>
                <a:off x="8403896" y="2632061"/>
                <a:ext cx="3043646" cy="3087603"/>
                <a:chOff x="8390042" y="2760672"/>
                <a:chExt cx="3043646" cy="3087603"/>
              </a:xfrm>
            </p:grpSpPr>
            <p:sp>
              <p:nvSpPr>
                <p:cNvPr id="35" name="Google Shape;674;p37">
                  <a:extLst>
                    <a:ext uri="{FF2B5EF4-FFF2-40B4-BE49-F238E27FC236}">
                      <a16:creationId xmlns:a16="http://schemas.microsoft.com/office/drawing/2014/main" id="{E91A670A-E9F7-476D-89DE-08ABA6517DA5}"/>
                    </a:ext>
                  </a:extLst>
                </p:cNvPr>
                <p:cNvSpPr txBox="1"/>
                <p:nvPr/>
              </p:nvSpPr>
              <p:spPr>
                <a:xfrm>
                  <a:off x="8390042" y="5511645"/>
                  <a:ext cx="3043646" cy="3366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Yes(0.78)                            No(0.22)</a:t>
                  </a: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675;p37">
                  <a:extLst>
                    <a:ext uri="{FF2B5EF4-FFF2-40B4-BE49-F238E27FC236}">
                      <a16:creationId xmlns:a16="http://schemas.microsoft.com/office/drawing/2014/main" id="{73751366-AFEA-4126-BFBC-6AADFA867E6C}"/>
                    </a:ext>
                  </a:extLst>
                </p:cNvPr>
                <p:cNvSpPr txBox="1"/>
                <p:nvPr/>
              </p:nvSpPr>
              <p:spPr>
                <a:xfrm>
                  <a:off x="8866160" y="2760672"/>
                  <a:ext cx="2411874" cy="3366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Will Home Loan be </a:t>
                  </a:r>
                  <a:r>
                    <a:rPr lang="en-US" sz="1800" i="1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approved</a:t>
                  </a:r>
                  <a:r>
                    <a:rPr lang="en-US" sz="18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?</a:t>
                  </a:r>
                  <a:endParaRPr sz="18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" name="Google Shape;676;p37">
                <a:extLst>
                  <a:ext uri="{FF2B5EF4-FFF2-40B4-BE49-F238E27FC236}">
                    <a16:creationId xmlns:a16="http://schemas.microsoft.com/office/drawing/2014/main" id="{E0DF4EB8-8A51-445D-BA49-9C92146D3512}"/>
                  </a:ext>
                </a:extLst>
              </p:cNvPr>
              <p:cNvSpPr/>
              <p:nvPr/>
            </p:nvSpPr>
            <p:spPr>
              <a:xfrm>
                <a:off x="8894622" y="5662752"/>
                <a:ext cx="4523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(p)</a:t>
                </a: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677;p37">
                <a:extLst>
                  <a:ext uri="{FF2B5EF4-FFF2-40B4-BE49-F238E27FC236}">
                    <a16:creationId xmlns:a16="http://schemas.microsoft.com/office/drawing/2014/main" id="{02272DE4-4A63-4F82-B8CE-E24E4D960E49}"/>
                  </a:ext>
                </a:extLst>
              </p:cNvPr>
              <p:cNvSpPr/>
              <p:nvPr/>
            </p:nvSpPr>
            <p:spPr>
              <a:xfrm>
                <a:off x="10455530" y="5676598"/>
                <a:ext cx="6399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(1-p)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1" name="Google Shape;678;p37">
              <a:extLst>
                <a:ext uri="{FF2B5EF4-FFF2-40B4-BE49-F238E27FC236}">
                  <a16:creationId xmlns:a16="http://schemas.microsoft.com/office/drawing/2014/main" id="{824461D5-11A2-4AF8-B304-6BFE78A1C48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63636" y="3232514"/>
              <a:ext cx="3318164" cy="2392431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E5F4794-94E0-46B0-81DF-E2C557538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1" y="2290459"/>
            <a:ext cx="4036523" cy="2924282"/>
          </a:xfrm>
          <a:prstGeom prst="rect">
            <a:avLst/>
          </a:prstGeom>
          <a:ln>
            <a:solidFill>
              <a:srgbClr val="DA3467"/>
            </a:solidFill>
          </a:ln>
        </p:spPr>
      </p:pic>
    </p:spTree>
    <p:extLst>
      <p:ext uri="{BB962C8B-B14F-4D97-AF65-F5344CB8AC3E}">
        <p14:creationId xmlns:p14="http://schemas.microsoft.com/office/powerpoint/2010/main" val="138697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C37039C-0FD0-4E4C-878F-21CE9D878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45526" y="2083569"/>
            <a:ext cx="3449709" cy="2690863"/>
          </a:xfrm>
        </p:spPr>
        <p:txBody>
          <a:bodyPr/>
          <a:lstStyle/>
          <a:p>
            <a:r>
              <a:rPr lang="en-US" sz="3600" dirty="0">
                <a:sym typeface="Arial"/>
              </a:rPr>
              <a:t>WHAT IS REGRESSION?</a:t>
            </a:r>
            <a:br>
              <a:rPr lang="en-US" sz="3600" dirty="0">
                <a:sym typeface="Arial"/>
              </a:rPr>
            </a:br>
            <a:endParaRPr lang="en-US" dirty="0"/>
          </a:p>
        </p:txBody>
      </p:sp>
      <p:sp>
        <p:nvSpPr>
          <p:cNvPr id="3" name="Google Shape;285;p23">
            <a:extLst>
              <a:ext uri="{FF2B5EF4-FFF2-40B4-BE49-F238E27FC236}">
                <a16:creationId xmlns:a16="http://schemas.microsoft.com/office/drawing/2014/main" id="{BC59A5B1-E01B-44B5-962B-C833EEEEAEC9}"/>
              </a:ext>
            </a:extLst>
          </p:cNvPr>
          <p:cNvSpPr txBox="1"/>
          <p:nvPr/>
        </p:nvSpPr>
        <p:spPr>
          <a:xfrm>
            <a:off x="705919" y="900299"/>
            <a:ext cx="6818831" cy="67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Predict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values of a </a:t>
            </a:r>
            <a:r>
              <a:rPr lang="en-US" sz="2000" b="1" u="sng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continuous</a:t>
            </a:r>
            <a:r>
              <a:rPr lang="en-US" sz="2000" b="1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dependent variable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using </a:t>
            </a:r>
            <a:r>
              <a:rPr lang="en-US" sz="2000" b="1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independent explanatory variable(s)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  <a:endParaRPr sz="20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50356E-882D-4B5C-9FDB-C9C467B29C87}"/>
              </a:ext>
            </a:extLst>
          </p:cNvPr>
          <p:cNvGrpSpPr/>
          <p:nvPr/>
        </p:nvGrpSpPr>
        <p:grpSpPr>
          <a:xfrm>
            <a:off x="538709" y="2135648"/>
            <a:ext cx="5130427" cy="3263419"/>
            <a:chOff x="2822577" y="2095389"/>
            <a:chExt cx="6207817" cy="3948736"/>
          </a:xfrm>
        </p:grpSpPr>
        <p:cxnSp>
          <p:nvCxnSpPr>
            <p:cNvPr id="4" name="Google Shape;286;p23">
              <a:extLst>
                <a:ext uri="{FF2B5EF4-FFF2-40B4-BE49-F238E27FC236}">
                  <a16:creationId xmlns:a16="http://schemas.microsoft.com/office/drawing/2014/main" id="{DC6C0ED0-0636-4427-B27F-E41B91D3073A}"/>
                </a:ext>
              </a:extLst>
            </p:cNvPr>
            <p:cNvCxnSpPr/>
            <p:nvPr/>
          </p:nvCxnSpPr>
          <p:spPr>
            <a:xfrm rot="10800000" flipH="1">
              <a:off x="4405742" y="5890372"/>
              <a:ext cx="4206240" cy="16625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" name="Google Shape;287;p23">
              <a:extLst>
                <a:ext uri="{FF2B5EF4-FFF2-40B4-BE49-F238E27FC236}">
                  <a16:creationId xmlns:a16="http://schemas.microsoft.com/office/drawing/2014/main" id="{A9FF1529-FAB5-4F51-93C2-BB71CA7F44AA}"/>
                </a:ext>
              </a:extLst>
            </p:cNvPr>
            <p:cNvCxnSpPr/>
            <p:nvPr/>
          </p:nvCxnSpPr>
          <p:spPr>
            <a:xfrm rot="10800000">
              <a:off x="4405743" y="2510437"/>
              <a:ext cx="16626" cy="3441468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" name="Google Shape;289;p23">
              <a:extLst>
                <a:ext uri="{FF2B5EF4-FFF2-40B4-BE49-F238E27FC236}">
                  <a16:creationId xmlns:a16="http://schemas.microsoft.com/office/drawing/2014/main" id="{9F6BDED8-0EF1-48F0-B94E-753AFC5BA88D}"/>
                </a:ext>
              </a:extLst>
            </p:cNvPr>
            <p:cNvSpPr txBox="1"/>
            <p:nvPr/>
          </p:nvSpPr>
          <p:spPr>
            <a:xfrm>
              <a:off x="2822577" y="2844964"/>
              <a:ext cx="151291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dependent variable</a:t>
              </a:r>
              <a:endParaRPr sz="1800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90;p23">
              <a:extLst>
                <a:ext uri="{FF2B5EF4-FFF2-40B4-BE49-F238E27FC236}">
                  <a16:creationId xmlns:a16="http://schemas.microsoft.com/office/drawing/2014/main" id="{A91D94C2-5DCC-480F-A855-78D95062146E}"/>
                </a:ext>
              </a:extLst>
            </p:cNvPr>
            <p:cNvSpPr txBox="1"/>
            <p:nvPr/>
          </p:nvSpPr>
          <p:spPr>
            <a:xfrm>
              <a:off x="4235856" y="2095389"/>
              <a:ext cx="4156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ea typeface="Arial"/>
                  <a:cs typeface="Arial"/>
                  <a:sym typeface="Arial"/>
                </a:rPr>
                <a:t>y</a:t>
              </a:r>
              <a:endParaRPr sz="180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1;p23">
              <a:extLst>
                <a:ext uri="{FF2B5EF4-FFF2-40B4-BE49-F238E27FC236}">
                  <a16:creationId xmlns:a16="http://schemas.microsoft.com/office/drawing/2014/main" id="{2A31FB31-FCEB-486F-A3E9-AACEEC64B7DD}"/>
                </a:ext>
              </a:extLst>
            </p:cNvPr>
            <p:cNvSpPr txBox="1"/>
            <p:nvPr/>
          </p:nvSpPr>
          <p:spPr>
            <a:xfrm>
              <a:off x="8614758" y="5674793"/>
              <a:ext cx="4156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ea typeface="Arial"/>
                  <a:cs typeface="Arial"/>
                  <a:sym typeface="Arial"/>
                </a:rPr>
                <a:t>x</a:t>
              </a:r>
              <a:endParaRPr dirty="0"/>
            </a:p>
          </p:txBody>
        </p:sp>
        <p:sp>
          <p:nvSpPr>
            <p:cNvPr id="9" name="Google Shape;292;p23">
              <a:extLst>
                <a:ext uri="{FF2B5EF4-FFF2-40B4-BE49-F238E27FC236}">
                  <a16:creationId xmlns:a16="http://schemas.microsoft.com/office/drawing/2014/main" id="{0B9558FA-609F-4898-8D92-0E465FA1F10E}"/>
                </a:ext>
              </a:extLst>
            </p:cNvPr>
            <p:cNvSpPr/>
            <p:nvPr/>
          </p:nvSpPr>
          <p:spPr>
            <a:xfrm>
              <a:off x="5088184" y="4638501"/>
              <a:ext cx="182087" cy="182880"/>
            </a:xfrm>
            <a:prstGeom prst="ellipse">
              <a:avLst/>
            </a:prstGeom>
            <a:solidFill>
              <a:schemeClr val="tx2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93;p23">
              <a:extLst>
                <a:ext uri="{FF2B5EF4-FFF2-40B4-BE49-F238E27FC236}">
                  <a16:creationId xmlns:a16="http://schemas.microsoft.com/office/drawing/2014/main" id="{045EBDAD-4EFE-4452-8714-1FD66D4D98FD}"/>
                </a:ext>
              </a:extLst>
            </p:cNvPr>
            <p:cNvSpPr/>
            <p:nvPr/>
          </p:nvSpPr>
          <p:spPr>
            <a:xfrm>
              <a:off x="5448794" y="3838455"/>
              <a:ext cx="182087" cy="182880"/>
            </a:xfrm>
            <a:prstGeom prst="ellipse">
              <a:avLst/>
            </a:prstGeom>
            <a:solidFill>
              <a:schemeClr val="tx2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94;p23">
              <a:extLst>
                <a:ext uri="{FF2B5EF4-FFF2-40B4-BE49-F238E27FC236}">
                  <a16:creationId xmlns:a16="http://schemas.microsoft.com/office/drawing/2014/main" id="{F57A85EB-B924-4861-940A-897947F6145E}"/>
                </a:ext>
              </a:extLst>
            </p:cNvPr>
            <p:cNvSpPr/>
            <p:nvPr/>
          </p:nvSpPr>
          <p:spPr>
            <a:xfrm>
              <a:off x="6657306" y="4014353"/>
              <a:ext cx="182087" cy="182880"/>
            </a:xfrm>
            <a:prstGeom prst="ellipse">
              <a:avLst/>
            </a:prstGeom>
            <a:solidFill>
              <a:schemeClr val="tx2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95;p23">
              <a:extLst>
                <a:ext uri="{FF2B5EF4-FFF2-40B4-BE49-F238E27FC236}">
                  <a16:creationId xmlns:a16="http://schemas.microsoft.com/office/drawing/2014/main" id="{B17E53D4-5EC5-4C5E-B1F0-C69DFCD41E57}"/>
                </a:ext>
              </a:extLst>
            </p:cNvPr>
            <p:cNvSpPr/>
            <p:nvPr/>
          </p:nvSpPr>
          <p:spPr>
            <a:xfrm>
              <a:off x="6839395" y="3097882"/>
              <a:ext cx="182087" cy="182880"/>
            </a:xfrm>
            <a:prstGeom prst="ellipse">
              <a:avLst/>
            </a:prstGeom>
            <a:solidFill>
              <a:schemeClr val="tx2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238211-80C5-3C4A-A0D0-F71517840FC2}"/>
                  </a:ext>
                </a:extLst>
              </p14:cNvPr>
              <p14:cNvContentPartPr/>
              <p14:nvPr/>
            </p14:nvContentPartPr>
            <p14:xfrm>
              <a:off x="889920" y="3091680"/>
              <a:ext cx="9911520" cy="2922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238211-80C5-3C4A-A0D0-F71517840F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720" y="3075480"/>
                <a:ext cx="9943920" cy="29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556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F045-68BB-4E99-93F8-5B3F75606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6661" y="2613082"/>
            <a:ext cx="5748130" cy="16318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200" dirty="0">
                <a:latin typeface="Montserrat Extra Bold" panose="00000900000000000000" pitchFamily="50" charset="0"/>
                <a:ea typeface="+mn-ea"/>
                <a:cs typeface="+mn-cs"/>
                <a:sym typeface="Calibri"/>
              </a:rPr>
              <a:t>LET’S </a:t>
            </a:r>
            <a:r>
              <a:rPr lang="en-US" sz="3200" dirty="0">
                <a:solidFill>
                  <a:srgbClr val="141C36"/>
                </a:solidFill>
                <a:latin typeface="Montserrat Extra Bold" panose="00000900000000000000" pitchFamily="50" charset="0"/>
                <a:ea typeface="+mn-ea"/>
                <a:cs typeface="+mn-cs"/>
                <a:sym typeface="Calibri"/>
              </a:rPr>
              <a:t>UNDERSTAND</a:t>
            </a:r>
            <a:r>
              <a:rPr lang="en-US" sz="3200" dirty="0">
                <a:latin typeface="Montserrat Extra Bold" panose="00000900000000000000" pitchFamily="50" charset="0"/>
                <a:ea typeface="+mn-ea"/>
                <a:cs typeface="+mn-cs"/>
                <a:sym typeface="Calibri"/>
              </a:rPr>
              <a:t> LOGISTIC REGRESSION MATHEMATICALLY: LOGIT FUNCTION</a:t>
            </a:r>
            <a:endParaRPr lang="en-US" sz="3200" dirty="0">
              <a:latin typeface="Montserrat Extra Bold" panose="00000900000000000000" pitchFamily="50" charset="0"/>
              <a:ea typeface="+mn-ea"/>
              <a:cs typeface="+mn-cs"/>
            </a:endParaRPr>
          </a:p>
        </p:txBody>
      </p:sp>
      <p:sp>
        <p:nvSpPr>
          <p:cNvPr id="4" name="Google Shape;695;p38">
            <a:extLst>
              <a:ext uri="{FF2B5EF4-FFF2-40B4-BE49-F238E27FC236}">
                <a16:creationId xmlns:a16="http://schemas.microsoft.com/office/drawing/2014/main" id="{F1D5825D-5421-403D-A268-7C343A6888FB}"/>
              </a:ext>
            </a:extLst>
          </p:cNvPr>
          <p:cNvSpPr txBox="1"/>
          <p:nvPr/>
        </p:nvSpPr>
        <p:spPr>
          <a:xfrm>
            <a:off x="-3694629" y="2536981"/>
            <a:ext cx="2857806" cy="46252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1514" b="-530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5" name="Google Shape;696;p38">
            <a:extLst>
              <a:ext uri="{FF2B5EF4-FFF2-40B4-BE49-F238E27FC236}">
                <a16:creationId xmlns:a16="http://schemas.microsoft.com/office/drawing/2014/main" id="{53CDFA6C-9EAA-4B23-BCA9-FC419480D16E}"/>
              </a:ext>
            </a:extLst>
          </p:cNvPr>
          <p:cNvSpPr txBox="1"/>
          <p:nvPr/>
        </p:nvSpPr>
        <p:spPr>
          <a:xfrm>
            <a:off x="3959334" y="2271860"/>
            <a:ext cx="2307327" cy="53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Logit or Sigmoid function :</a:t>
            </a:r>
            <a:endParaRPr dirty="0">
              <a:solidFill>
                <a:schemeClr val="tx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Transformation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of Linear Function into </a:t>
            </a:r>
            <a:r>
              <a:rPr lang="en-US" sz="1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non-linear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function</a:t>
            </a:r>
            <a:r>
              <a:rPr lang="en-US" sz="1800" dirty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that predicts </a:t>
            </a:r>
            <a:r>
              <a:rPr lang="en-US" sz="1800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categories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sz="1800" dirty="0">
              <a:solidFill>
                <a:srgbClr val="00B050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697;p38">
            <a:extLst>
              <a:ext uri="{FF2B5EF4-FFF2-40B4-BE49-F238E27FC236}">
                <a16:creationId xmlns:a16="http://schemas.microsoft.com/office/drawing/2014/main" id="{86A5E092-823F-4F2C-829E-04E5E4E2CCC4}"/>
              </a:ext>
            </a:extLst>
          </p:cNvPr>
          <p:cNvCxnSpPr>
            <a:cxnSpLocks/>
          </p:cNvCxnSpPr>
          <p:nvPr/>
        </p:nvCxnSpPr>
        <p:spPr>
          <a:xfrm rot="10800000">
            <a:off x="3119625" y="3784456"/>
            <a:ext cx="839709" cy="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EFE8277-FC24-4972-BD61-2667AD8A8608}"/>
              </a:ext>
            </a:extLst>
          </p:cNvPr>
          <p:cNvSpPr/>
          <p:nvPr/>
        </p:nvSpPr>
        <p:spPr>
          <a:xfrm>
            <a:off x="-2134579" y="5152150"/>
            <a:ext cx="1304061" cy="9819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57F812E-1BB3-437E-A1B3-D05F009B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40" y="2273637"/>
            <a:ext cx="3224646" cy="78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28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D83B-D631-40D9-BFCE-043A8BA91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95" y="446148"/>
            <a:ext cx="10935093" cy="67659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LET’S BREAK LOGIT FUNCTION INTO PROBABILITY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Google Shape;711;p39">
            <a:extLst>
              <a:ext uri="{FF2B5EF4-FFF2-40B4-BE49-F238E27FC236}">
                <a16:creationId xmlns:a16="http://schemas.microsoft.com/office/drawing/2014/main" id="{E3DF48E3-9D8C-4DD0-BA7D-97DFF33CC613}"/>
              </a:ext>
            </a:extLst>
          </p:cNvPr>
          <p:cNvSpPr txBox="1"/>
          <p:nvPr/>
        </p:nvSpPr>
        <p:spPr>
          <a:xfrm>
            <a:off x="13433057" y="1399967"/>
            <a:ext cx="9429719" cy="545803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solidFill>
                <a:srgbClr val="141C36"/>
              </a:solidFill>
            </a:endParaRPr>
          </a:p>
        </p:txBody>
      </p:sp>
      <p:sp>
        <p:nvSpPr>
          <p:cNvPr id="4" name="Google Shape;714;p39">
            <a:extLst>
              <a:ext uri="{FF2B5EF4-FFF2-40B4-BE49-F238E27FC236}">
                <a16:creationId xmlns:a16="http://schemas.microsoft.com/office/drawing/2014/main" id="{D2A368BC-4BDD-4A6D-A1C5-C425CCD84EB1}"/>
              </a:ext>
            </a:extLst>
          </p:cNvPr>
          <p:cNvSpPr txBox="1"/>
          <p:nvPr/>
        </p:nvSpPr>
        <p:spPr>
          <a:xfrm>
            <a:off x="7572092" y="4869750"/>
            <a:ext cx="40972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latin typeface="Calibri (Body)"/>
                <a:ea typeface="Calibri"/>
                <a:cs typeface="Calibri"/>
                <a:sym typeface="Calibri"/>
              </a:rPr>
              <a:t>This is also called sigmoid function that is used to predict probability to assign observations to categories</a:t>
            </a:r>
            <a:endParaRPr sz="1800" dirty="0">
              <a:solidFill>
                <a:srgbClr val="141C36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cxnSp>
        <p:nvCxnSpPr>
          <p:cNvPr id="5" name="Google Shape;713;p39">
            <a:extLst>
              <a:ext uri="{FF2B5EF4-FFF2-40B4-BE49-F238E27FC236}">
                <a16:creationId xmlns:a16="http://schemas.microsoft.com/office/drawing/2014/main" id="{597F0492-FE65-490B-91D5-BA3F7BAD28E0}"/>
              </a:ext>
            </a:extLst>
          </p:cNvPr>
          <p:cNvCxnSpPr>
            <a:cxnSpLocks/>
          </p:cNvCxnSpPr>
          <p:nvPr/>
        </p:nvCxnSpPr>
        <p:spPr>
          <a:xfrm flipH="1" flipV="1">
            <a:off x="6828118" y="5331415"/>
            <a:ext cx="754797" cy="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DABAE52-2555-4D3C-8AA2-2A516154E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848" y="1290917"/>
            <a:ext cx="4728021" cy="47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9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176FA81-BC99-45E1-9D50-06F7DBBF7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11033" y="-2010763"/>
            <a:ext cx="848953" cy="863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12D304-C620-4FE8-856D-AA7B5EB4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40" y="302413"/>
            <a:ext cx="10844615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LET US RECAP WHY LINEAR REGRESSION CAN NOT BE USED IN CLASSIFICATION?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sp>
        <p:nvSpPr>
          <p:cNvPr id="3" name="Google Shape;769;p41">
            <a:extLst>
              <a:ext uri="{FF2B5EF4-FFF2-40B4-BE49-F238E27FC236}">
                <a16:creationId xmlns:a16="http://schemas.microsoft.com/office/drawing/2014/main" id="{FF92071C-EAAF-4AA1-BFA2-475FC4ACDEC1}"/>
              </a:ext>
            </a:extLst>
          </p:cNvPr>
          <p:cNvSpPr txBox="1"/>
          <p:nvPr/>
        </p:nvSpPr>
        <p:spPr>
          <a:xfrm>
            <a:off x="1894514" y="5580141"/>
            <a:ext cx="78115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No, Linear Regression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can’t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predict  value of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 variable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line drawn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doesn’t capture any information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outcome variable.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770;p41">
            <a:extLst>
              <a:ext uri="{FF2B5EF4-FFF2-40B4-BE49-F238E27FC236}">
                <a16:creationId xmlns:a16="http://schemas.microsoft.com/office/drawing/2014/main" id="{50853C6C-B754-49BF-9D07-0B609C439F5F}"/>
              </a:ext>
            </a:extLst>
          </p:cNvPr>
          <p:cNvCxnSpPr/>
          <p:nvPr/>
        </p:nvCxnSpPr>
        <p:spPr>
          <a:xfrm rot="10800000" flipH="1">
            <a:off x="13709267" y="2767774"/>
            <a:ext cx="1066554" cy="18838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5" name="Google Shape;771;p41">
            <a:extLst>
              <a:ext uri="{FF2B5EF4-FFF2-40B4-BE49-F238E27FC236}">
                <a16:creationId xmlns:a16="http://schemas.microsoft.com/office/drawing/2014/main" id="{CE9FD922-4155-4B1A-A8FF-806B1691A18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543481" y="1058367"/>
            <a:ext cx="3233732" cy="41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772;p41">
            <a:extLst>
              <a:ext uri="{FF2B5EF4-FFF2-40B4-BE49-F238E27FC236}">
                <a16:creationId xmlns:a16="http://schemas.microsoft.com/office/drawing/2014/main" id="{3772C1A6-DD08-4B57-8213-C4198852F87C}"/>
              </a:ext>
            </a:extLst>
          </p:cNvPr>
          <p:cNvCxnSpPr/>
          <p:nvPr/>
        </p:nvCxnSpPr>
        <p:spPr>
          <a:xfrm>
            <a:off x="13689169" y="4399385"/>
            <a:ext cx="108665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" name="Google Shape;773;p41">
            <a:extLst>
              <a:ext uri="{FF2B5EF4-FFF2-40B4-BE49-F238E27FC236}">
                <a16:creationId xmlns:a16="http://schemas.microsoft.com/office/drawing/2014/main" id="{E0E84E3D-C0EF-4424-BA75-51335B52A041}"/>
              </a:ext>
            </a:extLst>
          </p:cNvPr>
          <p:cNvSpPr txBox="1"/>
          <p:nvPr/>
        </p:nvSpPr>
        <p:spPr>
          <a:xfrm rot="16200000">
            <a:off x="11514686" y="3162794"/>
            <a:ext cx="3636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needs to between 0 &amp; 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74;p41">
            <a:extLst>
              <a:ext uri="{FF2B5EF4-FFF2-40B4-BE49-F238E27FC236}">
                <a16:creationId xmlns:a16="http://schemas.microsoft.com/office/drawing/2014/main" id="{9FC06339-15E5-4312-B230-4CD69D5CCEFE}"/>
              </a:ext>
            </a:extLst>
          </p:cNvPr>
          <p:cNvSpPr txBox="1"/>
          <p:nvPr/>
        </p:nvSpPr>
        <p:spPr>
          <a:xfrm>
            <a:off x="15654667" y="979010"/>
            <a:ext cx="48148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we use Linear Regression the line incorrectly divides a single category into two.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oogle Shape;775;p41">
            <a:extLst>
              <a:ext uri="{FF2B5EF4-FFF2-40B4-BE49-F238E27FC236}">
                <a16:creationId xmlns:a16="http://schemas.microsoft.com/office/drawing/2014/main" id="{A45C054E-DA4B-46A9-9588-0E744EF2EDE0}"/>
              </a:ext>
            </a:extLst>
          </p:cNvPr>
          <p:cNvGrpSpPr/>
          <p:nvPr/>
        </p:nvGrpSpPr>
        <p:grpSpPr>
          <a:xfrm>
            <a:off x="14154485" y="1596009"/>
            <a:ext cx="6157912" cy="3618996"/>
            <a:chOff x="5500689" y="2038370"/>
            <a:chExt cx="6157912" cy="3618996"/>
          </a:xfrm>
        </p:grpSpPr>
        <p:sp>
          <p:nvSpPr>
            <p:cNvPr id="10" name="Google Shape;776;p41">
              <a:extLst>
                <a:ext uri="{FF2B5EF4-FFF2-40B4-BE49-F238E27FC236}">
                  <a16:creationId xmlns:a16="http://schemas.microsoft.com/office/drawing/2014/main" id="{D0BCBBA2-14A2-4117-81B2-FFAC9CF135A4}"/>
                </a:ext>
              </a:extLst>
            </p:cNvPr>
            <p:cNvSpPr/>
            <p:nvPr/>
          </p:nvSpPr>
          <p:spPr>
            <a:xfrm>
              <a:off x="8504322" y="2466109"/>
              <a:ext cx="1748042" cy="4710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" name="Google Shape;777;p41">
              <a:extLst>
                <a:ext uri="{FF2B5EF4-FFF2-40B4-BE49-F238E27FC236}">
                  <a16:creationId xmlns:a16="http://schemas.microsoft.com/office/drawing/2014/main" id="{31E981E8-D785-4436-80D6-A81EFEE0A8A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504322" y="3448661"/>
              <a:ext cx="807319" cy="725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778;p41">
              <a:extLst>
                <a:ext uri="{FF2B5EF4-FFF2-40B4-BE49-F238E27FC236}">
                  <a16:creationId xmlns:a16="http://schemas.microsoft.com/office/drawing/2014/main" id="{320C8AE3-CD7B-46C5-A047-E9A26F0348B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00689" y="2424588"/>
              <a:ext cx="6157912" cy="323277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Google Shape;779;p41">
              <a:extLst>
                <a:ext uri="{FF2B5EF4-FFF2-40B4-BE49-F238E27FC236}">
                  <a16:creationId xmlns:a16="http://schemas.microsoft.com/office/drawing/2014/main" id="{15C380BA-F480-4102-B9B1-5AED5DEB3E8F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10383782" y="2038370"/>
              <a:ext cx="0" cy="85470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4" name="Google Shape;781;p41">
              <a:extLst>
                <a:ext uri="{FF2B5EF4-FFF2-40B4-BE49-F238E27FC236}">
                  <a16:creationId xmlns:a16="http://schemas.microsoft.com/office/drawing/2014/main" id="{BA2D6C1E-E036-4A88-8283-C2595340D5BC}"/>
                </a:ext>
              </a:extLst>
            </p:cNvPr>
            <p:cNvSpPr/>
            <p:nvPr/>
          </p:nvSpPr>
          <p:spPr>
            <a:xfrm>
              <a:off x="8801100" y="2688088"/>
              <a:ext cx="702948" cy="655188"/>
            </a:xfrm>
            <a:prstGeom prst="ellipse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80;p41">
              <a:extLst>
                <a:ext uri="{FF2B5EF4-FFF2-40B4-BE49-F238E27FC236}">
                  <a16:creationId xmlns:a16="http://schemas.microsoft.com/office/drawing/2014/main" id="{B10E7A90-F450-47DA-8B36-76E68665F45D}"/>
                </a:ext>
              </a:extLst>
            </p:cNvPr>
            <p:cNvSpPr/>
            <p:nvPr/>
          </p:nvSpPr>
          <p:spPr>
            <a:xfrm>
              <a:off x="10158013" y="2893070"/>
              <a:ext cx="451538" cy="286533"/>
            </a:xfrm>
            <a:prstGeom prst="ellipse">
              <a:avLst/>
            </a:prstGeom>
            <a:noFill/>
            <a:ln w="127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" name="Google Shape;782;p41">
            <a:extLst>
              <a:ext uri="{FF2B5EF4-FFF2-40B4-BE49-F238E27FC236}">
                <a16:creationId xmlns:a16="http://schemas.microsoft.com/office/drawing/2014/main" id="{4E72B1DC-C9A1-4B17-BFCB-2620D71DE90A}"/>
              </a:ext>
            </a:extLst>
          </p:cNvPr>
          <p:cNvCxnSpPr/>
          <p:nvPr/>
        </p:nvCxnSpPr>
        <p:spPr>
          <a:xfrm>
            <a:off x="13703459" y="2772324"/>
            <a:ext cx="616" cy="162706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783;p41">
            <a:extLst>
              <a:ext uri="{FF2B5EF4-FFF2-40B4-BE49-F238E27FC236}">
                <a16:creationId xmlns:a16="http://schemas.microsoft.com/office/drawing/2014/main" id="{CB5A4E65-8763-4019-912D-19D07D8E7B3C}"/>
              </a:ext>
            </a:extLst>
          </p:cNvPr>
          <p:cNvCxnSpPr/>
          <p:nvPr/>
        </p:nvCxnSpPr>
        <p:spPr>
          <a:xfrm flipH="1">
            <a:off x="17819911" y="1595982"/>
            <a:ext cx="18838" cy="64974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785;p41">
            <a:extLst>
              <a:ext uri="{FF2B5EF4-FFF2-40B4-BE49-F238E27FC236}">
                <a16:creationId xmlns:a16="http://schemas.microsoft.com/office/drawing/2014/main" id="{6B383F80-E72D-44D8-ACCE-73B3FE083E42}"/>
              </a:ext>
            </a:extLst>
          </p:cNvPr>
          <p:cNvCxnSpPr/>
          <p:nvPr/>
        </p:nvCxnSpPr>
        <p:spPr>
          <a:xfrm rot="10800000" flipH="1">
            <a:off x="14968867" y="3601002"/>
            <a:ext cx="4986338" cy="1428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786;p41">
            <a:extLst>
              <a:ext uri="{FF2B5EF4-FFF2-40B4-BE49-F238E27FC236}">
                <a16:creationId xmlns:a16="http://schemas.microsoft.com/office/drawing/2014/main" id="{42626AC5-1666-4535-941F-45F166966F54}"/>
              </a:ext>
            </a:extLst>
          </p:cNvPr>
          <p:cNvCxnSpPr/>
          <p:nvPr/>
        </p:nvCxnSpPr>
        <p:spPr>
          <a:xfrm rot="10800000">
            <a:off x="19640880" y="3659941"/>
            <a:ext cx="0" cy="163060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" name="Google Shape;787;p41">
            <a:extLst>
              <a:ext uri="{FF2B5EF4-FFF2-40B4-BE49-F238E27FC236}">
                <a16:creationId xmlns:a16="http://schemas.microsoft.com/office/drawing/2014/main" id="{D0A905B3-D65D-403C-A8F9-781CFE6EE0EC}"/>
              </a:ext>
            </a:extLst>
          </p:cNvPr>
          <p:cNvSpPr txBox="1"/>
          <p:nvPr/>
        </p:nvSpPr>
        <p:spPr>
          <a:xfrm>
            <a:off x="19106184" y="5301207"/>
            <a:ext cx="1177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" name="Table 9">
            <a:extLst>
              <a:ext uri="{FF2B5EF4-FFF2-40B4-BE49-F238E27FC236}">
                <a16:creationId xmlns:a16="http://schemas.microsoft.com/office/drawing/2014/main" id="{BC8FAD33-9B3D-4090-A65D-A33643F9E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98598"/>
              </p:ext>
            </p:extLst>
          </p:nvPr>
        </p:nvGraphicFramePr>
        <p:xfrm>
          <a:off x="458687" y="1365926"/>
          <a:ext cx="3267002" cy="425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501">
                  <a:extLst>
                    <a:ext uri="{9D8B030D-6E8A-4147-A177-3AD203B41FA5}">
                      <a16:colId xmlns:a16="http://schemas.microsoft.com/office/drawing/2014/main" val="3495350443"/>
                    </a:ext>
                  </a:extLst>
                </a:gridCol>
                <a:gridCol w="1633501">
                  <a:extLst>
                    <a:ext uri="{9D8B030D-6E8A-4147-A177-3AD203B41FA5}">
                      <a16:colId xmlns:a16="http://schemas.microsoft.com/office/drawing/2014/main" val="4147682327"/>
                    </a:ext>
                  </a:extLst>
                </a:gridCol>
              </a:tblGrid>
              <a:tr h="41149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Loan (Approved)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946559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74000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9273845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43555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149860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65000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071359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34555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319404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90000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428734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23456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456110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65432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54046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70200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1256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410822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85000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425329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19900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012178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95500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072013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68456"/>
                  </a:ext>
                </a:extLst>
              </a:tr>
              <a:tr h="2420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27500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41C3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09464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B9A81112-D8DC-4150-8836-4628A6CD253B}"/>
              </a:ext>
            </a:extLst>
          </p:cNvPr>
          <p:cNvSpPr/>
          <p:nvPr/>
        </p:nvSpPr>
        <p:spPr>
          <a:xfrm>
            <a:off x="14849124" y="7922079"/>
            <a:ext cx="1611086" cy="139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446;p29">
            <a:extLst>
              <a:ext uri="{FF2B5EF4-FFF2-40B4-BE49-F238E27FC236}">
                <a16:creationId xmlns:a16="http://schemas.microsoft.com/office/drawing/2014/main" id="{440F176A-147B-483F-805D-14F79FE840FB}"/>
              </a:ext>
            </a:extLst>
          </p:cNvPr>
          <p:cNvSpPr txBox="1"/>
          <p:nvPr/>
        </p:nvSpPr>
        <p:spPr>
          <a:xfrm>
            <a:off x="11881782" y="-1563843"/>
            <a:ext cx="1158636" cy="67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Probability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needs to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between 0 &amp; 1</a:t>
            </a:r>
            <a:endParaRPr sz="1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452;p29">
            <a:extLst>
              <a:ext uri="{FF2B5EF4-FFF2-40B4-BE49-F238E27FC236}">
                <a16:creationId xmlns:a16="http://schemas.microsoft.com/office/drawing/2014/main" id="{6B619CC6-6101-46FC-8FC6-AC9194E0318C}"/>
              </a:ext>
            </a:extLst>
          </p:cNvPr>
          <p:cNvCxnSpPr>
            <a:cxnSpLocks/>
          </p:cNvCxnSpPr>
          <p:nvPr/>
        </p:nvCxnSpPr>
        <p:spPr>
          <a:xfrm>
            <a:off x="18134849" y="-3142740"/>
            <a:ext cx="0" cy="650331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1A8AAEC1-6A82-4FB3-BECA-04B937AD85B2}"/>
              </a:ext>
            </a:extLst>
          </p:cNvPr>
          <p:cNvSpPr txBox="1"/>
          <p:nvPr/>
        </p:nvSpPr>
        <p:spPr>
          <a:xfrm>
            <a:off x="15546576" y="92347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Income</a:t>
            </a:r>
            <a:endParaRPr sz="1800" b="1" dirty="0">
              <a:solidFill>
                <a:schemeClr val="tx2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" name="Table 18">
            <a:extLst>
              <a:ext uri="{FF2B5EF4-FFF2-40B4-BE49-F238E27FC236}">
                <a16:creationId xmlns:a16="http://schemas.microsoft.com/office/drawing/2014/main" id="{CA8C2112-F875-470F-9349-46FB797E2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829422"/>
              </p:ext>
            </p:extLst>
          </p:nvPr>
        </p:nvGraphicFramePr>
        <p:xfrm>
          <a:off x="13743779" y="-2945758"/>
          <a:ext cx="5470338" cy="2830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723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2993446729"/>
                    </a:ext>
                  </a:extLst>
                </a:gridCol>
              </a:tblGrid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111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1111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24934"/>
                  </a:ext>
                </a:extLst>
              </a:tr>
            </a:tbl>
          </a:graphicData>
        </a:graphic>
      </p:graphicFrame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8CF7F3F6-D643-40B6-8097-08B3A694B074}"/>
              </a:ext>
            </a:extLst>
          </p:cNvPr>
          <p:cNvSpPr txBox="1"/>
          <p:nvPr/>
        </p:nvSpPr>
        <p:spPr>
          <a:xfrm>
            <a:off x="13046908" y="-3057295"/>
            <a:ext cx="939402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1.2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F7B10AC0-684E-40F3-9F79-63751D3A2978}"/>
              </a:ext>
            </a:extLst>
          </p:cNvPr>
          <p:cNvSpPr txBox="1"/>
          <p:nvPr/>
        </p:nvSpPr>
        <p:spPr>
          <a:xfrm>
            <a:off x="13112476" y="-2644813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715DDC2A-773F-4C88-8F46-956F7002F6A0}"/>
              </a:ext>
            </a:extLst>
          </p:cNvPr>
          <p:cNvSpPr txBox="1"/>
          <p:nvPr/>
        </p:nvSpPr>
        <p:spPr>
          <a:xfrm>
            <a:off x="13075360" y="-2176598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0.8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89;p23">
            <a:extLst>
              <a:ext uri="{FF2B5EF4-FFF2-40B4-BE49-F238E27FC236}">
                <a16:creationId xmlns:a16="http://schemas.microsoft.com/office/drawing/2014/main" id="{1E794377-95E8-4AB5-AE12-12FF38827F00}"/>
              </a:ext>
            </a:extLst>
          </p:cNvPr>
          <p:cNvSpPr txBox="1"/>
          <p:nvPr/>
        </p:nvSpPr>
        <p:spPr>
          <a:xfrm>
            <a:off x="13068434" y="-1708383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0.6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89;p23">
            <a:extLst>
              <a:ext uri="{FF2B5EF4-FFF2-40B4-BE49-F238E27FC236}">
                <a16:creationId xmlns:a16="http://schemas.microsoft.com/office/drawing/2014/main" id="{BAD86571-ECBD-484D-996B-4CC571AFD174}"/>
              </a:ext>
            </a:extLst>
          </p:cNvPr>
          <p:cNvSpPr txBox="1"/>
          <p:nvPr/>
        </p:nvSpPr>
        <p:spPr>
          <a:xfrm>
            <a:off x="13068434" y="-1240168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0.4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89;p23">
            <a:extLst>
              <a:ext uri="{FF2B5EF4-FFF2-40B4-BE49-F238E27FC236}">
                <a16:creationId xmlns:a16="http://schemas.microsoft.com/office/drawing/2014/main" id="{C3F61A7D-3F35-4C15-AF32-99BC86D079DF}"/>
              </a:ext>
            </a:extLst>
          </p:cNvPr>
          <p:cNvSpPr txBox="1"/>
          <p:nvPr/>
        </p:nvSpPr>
        <p:spPr>
          <a:xfrm>
            <a:off x="13068434" y="-771952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0.2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89;p23">
            <a:extLst>
              <a:ext uri="{FF2B5EF4-FFF2-40B4-BE49-F238E27FC236}">
                <a16:creationId xmlns:a16="http://schemas.microsoft.com/office/drawing/2014/main" id="{80F7C111-8F30-4121-ADCB-AE9DF9E76906}"/>
              </a:ext>
            </a:extLst>
          </p:cNvPr>
          <p:cNvSpPr txBox="1"/>
          <p:nvPr/>
        </p:nvSpPr>
        <p:spPr>
          <a:xfrm>
            <a:off x="13405453" y="-329758"/>
            <a:ext cx="27211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89;p23">
            <a:extLst>
              <a:ext uri="{FF2B5EF4-FFF2-40B4-BE49-F238E27FC236}">
                <a16:creationId xmlns:a16="http://schemas.microsoft.com/office/drawing/2014/main" id="{9AA68F51-623D-42C6-9C6B-F07EEB2CFE1E}"/>
              </a:ext>
            </a:extLst>
          </p:cNvPr>
          <p:cNvSpPr txBox="1"/>
          <p:nvPr/>
        </p:nvSpPr>
        <p:spPr>
          <a:xfrm>
            <a:off x="14258108" y="-13200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20000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89;p23">
            <a:extLst>
              <a:ext uri="{FF2B5EF4-FFF2-40B4-BE49-F238E27FC236}">
                <a16:creationId xmlns:a16="http://schemas.microsoft.com/office/drawing/2014/main" id="{99114D8C-E369-4D40-9249-AB941CB19BE1}"/>
              </a:ext>
            </a:extLst>
          </p:cNvPr>
          <p:cNvSpPr txBox="1"/>
          <p:nvPr/>
        </p:nvSpPr>
        <p:spPr>
          <a:xfrm rot="16200000">
            <a:off x="12248749" y="-1411297"/>
            <a:ext cx="1830629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Loan(Approved)</a:t>
            </a:r>
            <a:endParaRPr sz="1800" b="1" dirty="0">
              <a:solidFill>
                <a:schemeClr val="tx2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38" name="Google Shape;456;p29">
            <a:extLst>
              <a:ext uri="{FF2B5EF4-FFF2-40B4-BE49-F238E27FC236}">
                <a16:creationId xmlns:a16="http://schemas.microsoft.com/office/drawing/2014/main" id="{58DF909D-2D96-4C80-A30D-7D57D339174D}"/>
              </a:ext>
            </a:extLst>
          </p:cNvPr>
          <p:cNvCxnSpPr>
            <a:cxnSpLocks/>
          </p:cNvCxnSpPr>
          <p:nvPr/>
        </p:nvCxnSpPr>
        <p:spPr>
          <a:xfrm>
            <a:off x="16899492" y="-3142740"/>
            <a:ext cx="0" cy="321418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" name="Google Shape;459;p29">
            <a:extLst>
              <a:ext uri="{FF2B5EF4-FFF2-40B4-BE49-F238E27FC236}">
                <a16:creationId xmlns:a16="http://schemas.microsoft.com/office/drawing/2014/main" id="{649623C1-9A2C-44FD-AD15-770E99FD5258}"/>
              </a:ext>
            </a:extLst>
          </p:cNvPr>
          <p:cNvCxnSpPr/>
          <p:nvPr/>
        </p:nvCxnSpPr>
        <p:spPr>
          <a:xfrm rot="10800000">
            <a:off x="18845556" y="-1159305"/>
            <a:ext cx="0" cy="1630609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" name="Google Shape;458;p29">
            <a:extLst>
              <a:ext uri="{FF2B5EF4-FFF2-40B4-BE49-F238E27FC236}">
                <a16:creationId xmlns:a16="http://schemas.microsoft.com/office/drawing/2014/main" id="{6FED337A-77AD-40B8-8781-B998FDBA3425}"/>
              </a:ext>
            </a:extLst>
          </p:cNvPr>
          <p:cNvCxnSpPr>
            <a:cxnSpLocks/>
          </p:cNvCxnSpPr>
          <p:nvPr/>
        </p:nvCxnSpPr>
        <p:spPr>
          <a:xfrm>
            <a:off x="13710940" y="-1205561"/>
            <a:ext cx="5527955" cy="14159"/>
          </a:xfrm>
          <a:prstGeom prst="straightConnector1">
            <a:avLst/>
          </a:prstGeom>
          <a:noFill/>
          <a:ln w="12700" cap="flat" cmpd="sng">
            <a:solidFill>
              <a:schemeClr val="tx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1" name="Google Shape;289;p23">
            <a:extLst>
              <a:ext uri="{FF2B5EF4-FFF2-40B4-BE49-F238E27FC236}">
                <a16:creationId xmlns:a16="http://schemas.microsoft.com/office/drawing/2014/main" id="{476B3469-5768-424B-8A46-03497AD0D83C}"/>
              </a:ext>
            </a:extLst>
          </p:cNvPr>
          <p:cNvSpPr txBox="1"/>
          <p:nvPr/>
        </p:nvSpPr>
        <p:spPr>
          <a:xfrm>
            <a:off x="15275694" y="-13200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40000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89;p23">
            <a:extLst>
              <a:ext uri="{FF2B5EF4-FFF2-40B4-BE49-F238E27FC236}">
                <a16:creationId xmlns:a16="http://schemas.microsoft.com/office/drawing/2014/main" id="{9682BE7C-14F6-45EB-A778-48AD2ED2305E}"/>
              </a:ext>
            </a:extLst>
          </p:cNvPr>
          <p:cNvSpPr txBox="1"/>
          <p:nvPr/>
        </p:nvSpPr>
        <p:spPr>
          <a:xfrm>
            <a:off x="16200978" y="-13200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60000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89;p23">
            <a:extLst>
              <a:ext uri="{FF2B5EF4-FFF2-40B4-BE49-F238E27FC236}">
                <a16:creationId xmlns:a16="http://schemas.microsoft.com/office/drawing/2014/main" id="{B0090766-82C9-442F-B93D-046AD2A8E15C}"/>
              </a:ext>
            </a:extLst>
          </p:cNvPr>
          <p:cNvSpPr txBox="1"/>
          <p:nvPr/>
        </p:nvSpPr>
        <p:spPr>
          <a:xfrm>
            <a:off x="17064424" y="-13200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80000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289;p23">
            <a:extLst>
              <a:ext uri="{FF2B5EF4-FFF2-40B4-BE49-F238E27FC236}">
                <a16:creationId xmlns:a16="http://schemas.microsoft.com/office/drawing/2014/main" id="{922CFA23-8DE8-4E92-8CF9-5B966E0A1C9E}"/>
              </a:ext>
            </a:extLst>
          </p:cNvPr>
          <p:cNvSpPr txBox="1"/>
          <p:nvPr/>
        </p:nvSpPr>
        <p:spPr>
          <a:xfrm>
            <a:off x="17872405" y="-132006"/>
            <a:ext cx="939404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100000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89;p23">
            <a:extLst>
              <a:ext uri="{FF2B5EF4-FFF2-40B4-BE49-F238E27FC236}">
                <a16:creationId xmlns:a16="http://schemas.microsoft.com/office/drawing/2014/main" id="{AED52334-1A8F-428C-8ED5-85798F40110D}"/>
              </a:ext>
            </a:extLst>
          </p:cNvPr>
          <p:cNvSpPr txBox="1"/>
          <p:nvPr/>
        </p:nvSpPr>
        <p:spPr>
          <a:xfrm>
            <a:off x="18893331" y="-132006"/>
            <a:ext cx="939404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120000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43;p29">
            <a:extLst>
              <a:ext uri="{FF2B5EF4-FFF2-40B4-BE49-F238E27FC236}">
                <a16:creationId xmlns:a16="http://schemas.microsoft.com/office/drawing/2014/main" id="{2BF4BCAB-5A2E-4BE8-ABF5-BCF9FDE5EB94}"/>
              </a:ext>
            </a:extLst>
          </p:cNvPr>
          <p:cNvCxnSpPr>
            <a:cxnSpLocks/>
          </p:cNvCxnSpPr>
          <p:nvPr/>
        </p:nvCxnSpPr>
        <p:spPr>
          <a:xfrm>
            <a:off x="12985297" y="-2165201"/>
            <a:ext cx="766485" cy="695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" name="Google Shape;443;p29">
            <a:extLst>
              <a:ext uri="{FF2B5EF4-FFF2-40B4-BE49-F238E27FC236}">
                <a16:creationId xmlns:a16="http://schemas.microsoft.com/office/drawing/2014/main" id="{71742C76-84FF-4558-B610-90FDE3F2E53E}"/>
              </a:ext>
            </a:extLst>
          </p:cNvPr>
          <p:cNvCxnSpPr>
            <a:cxnSpLocks/>
          </p:cNvCxnSpPr>
          <p:nvPr/>
        </p:nvCxnSpPr>
        <p:spPr>
          <a:xfrm>
            <a:off x="12985297" y="-286395"/>
            <a:ext cx="766485" cy="695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8" name="Google Shape;455;p29">
            <a:extLst>
              <a:ext uri="{FF2B5EF4-FFF2-40B4-BE49-F238E27FC236}">
                <a16:creationId xmlns:a16="http://schemas.microsoft.com/office/drawing/2014/main" id="{E0D51383-9201-4AF4-8CA4-1D76BB7CB74C}"/>
              </a:ext>
            </a:extLst>
          </p:cNvPr>
          <p:cNvCxnSpPr>
            <a:cxnSpLocks/>
          </p:cNvCxnSpPr>
          <p:nvPr/>
        </p:nvCxnSpPr>
        <p:spPr>
          <a:xfrm>
            <a:off x="13001173" y="-2162026"/>
            <a:ext cx="1008" cy="187563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447;p29">
            <a:extLst>
              <a:ext uri="{FF2B5EF4-FFF2-40B4-BE49-F238E27FC236}">
                <a16:creationId xmlns:a16="http://schemas.microsoft.com/office/drawing/2014/main" id="{7B7E19C2-990C-4F5F-BEC7-DC4A54409FDD}"/>
              </a:ext>
            </a:extLst>
          </p:cNvPr>
          <p:cNvSpPr txBox="1"/>
          <p:nvPr/>
        </p:nvSpPr>
        <p:spPr>
          <a:xfrm>
            <a:off x="14325534" y="-3750192"/>
            <a:ext cx="48148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If we use Linear Regression the line incorrectly divides a single category into two.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457;p29">
            <a:extLst>
              <a:ext uri="{FF2B5EF4-FFF2-40B4-BE49-F238E27FC236}">
                <a16:creationId xmlns:a16="http://schemas.microsoft.com/office/drawing/2014/main" id="{4B0772E1-CF6C-4399-9753-E8F2139EB4EC}"/>
              </a:ext>
            </a:extLst>
          </p:cNvPr>
          <p:cNvSpPr/>
          <p:nvPr/>
        </p:nvSpPr>
        <p:spPr>
          <a:xfrm>
            <a:off x="14182659" y="-3750192"/>
            <a:ext cx="4629150" cy="60745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47DAC7F-AAAD-4B9E-872C-FA66B8D5CB09}"/>
              </a:ext>
            </a:extLst>
          </p:cNvPr>
          <p:cNvSpPr/>
          <p:nvPr/>
        </p:nvSpPr>
        <p:spPr>
          <a:xfrm>
            <a:off x="16575880" y="-2549383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0DED8BF-AA34-4185-8261-30013DDBCC26}"/>
              </a:ext>
            </a:extLst>
          </p:cNvPr>
          <p:cNvSpPr/>
          <p:nvPr/>
        </p:nvSpPr>
        <p:spPr>
          <a:xfrm>
            <a:off x="16782156" y="-2549383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4664EF9-7900-4AA4-AA12-C18CA4A94B58}"/>
              </a:ext>
            </a:extLst>
          </p:cNvPr>
          <p:cNvSpPr/>
          <p:nvPr/>
        </p:nvSpPr>
        <p:spPr>
          <a:xfrm>
            <a:off x="17018349" y="-2549383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0B84492-ECC2-4FE3-8A26-C4630CA544C1}"/>
              </a:ext>
            </a:extLst>
          </p:cNvPr>
          <p:cNvSpPr/>
          <p:nvPr/>
        </p:nvSpPr>
        <p:spPr>
          <a:xfrm>
            <a:off x="17566349" y="-2549383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B23AE74-DFDA-4C4A-B643-E1FF651AAD19}"/>
              </a:ext>
            </a:extLst>
          </p:cNvPr>
          <p:cNvSpPr/>
          <p:nvPr/>
        </p:nvSpPr>
        <p:spPr>
          <a:xfrm>
            <a:off x="17779301" y="-2549383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C19215C-931C-4846-8836-ADEB7A710E82}"/>
              </a:ext>
            </a:extLst>
          </p:cNvPr>
          <p:cNvSpPr/>
          <p:nvPr/>
        </p:nvSpPr>
        <p:spPr>
          <a:xfrm>
            <a:off x="18183994" y="-2549383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7969E72-9199-4BEF-B749-9DCB5D9AEE15}"/>
              </a:ext>
            </a:extLst>
          </p:cNvPr>
          <p:cNvSpPr/>
          <p:nvPr/>
        </p:nvSpPr>
        <p:spPr>
          <a:xfrm>
            <a:off x="17992229" y="-2549383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2018C61-9204-4E24-9FE0-A95EBA57BBB5}"/>
              </a:ext>
            </a:extLst>
          </p:cNvPr>
          <p:cNvSpPr/>
          <p:nvPr/>
        </p:nvSpPr>
        <p:spPr>
          <a:xfrm>
            <a:off x="14567320" y="-17537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2B12E23-5A5C-4C79-87C0-B61B9B8BE203}"/>
              </a:ext>
            </a:extLst>
          </p:cNvPr>
          <p:cNvSpPr/>
          <p:nvPr/>
        </p:nvSpPr>
        <p:spPr>
          <a:xfrm>
            <a:off x="14739956" y="-17537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3DB176F-259E-4935-ACA7-40658B4C3ECA}"/>
              </a:ext>
            </a:extLst>
          </p:cNvPr>
          <p:cNvSpPr/>
          <p:nvPr/>
        </p:nvSpPr>
        <p:spPr>
          <a:xfrm>
            <a:off x="14912592" y="-17537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059246-50F2-4D98-BD50-D060046E6EBE}"/>
              </a:ext>
            </a:extLst>
          </p:cNvPr>
          <p:cNvSpPr/>
          <p:nvPr/>
        </p:nvSpPr>
        <p:spPr>
          <a:xfrm>
            <a:off x="15272603" y="-17537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81EA642-46EB-4651-94F6-17FD74935FA7}"/>
              </a:ext>
            </a:extLst>
          </p:cNvPr>
          <p:cNvSpPr/>
          <p:nvPr/>
        </p:nvSpPr>
        <p:spPr>
          <a:xfrm>
            <a:off x="15606118" y="-17537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F073EFC-9C77-490B-8AEC-14F1A166125C}"/>
              </a:ext>
            </a:extLst>
          </p:cNvPr>
          <p:cNvSpPr/>
          <p:nvPr/>
        </p:nvSpPr>
        <p:spPr>
          <a:xfrm>
            <a:off x="15730084" y="-17537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Google Shape;289;p23">
            <a:extLst>
              <a:ext uri="{FF2B5EF4-FFF2-40B4-BE49-F238E27FC236}">
                <a16:creationId xmlns:a16="http://schemas.microsoft.com/office/drawing/2014/main" id="{1FB10E91-895A-4B02-8720-E8640D9A9DC7}"/>
              </a:ext>
            </a:extLst>
          </p:cNvPr>
          <p:cNvSpPr txBox="1"/>
          <p:nvPr/>
        </p:nvSpPr>
        <p:spPr>
          <a:xfrm>
            <a:off x="13698431" y="-76407"/>
            <a:ext cx="27211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EACD75C7-EB17-4D83-8121-0801F93C0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669063" y="-2949783"/>
            <a:ext cx="3622201" cy="283069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EA1A111-BA01-4CEB-A2B8-19967757CF8F}"/>
              </a:ext>
            </a:extLst>
          </p:cNvPr>
          <p:cNvSpPr/>
          <p:nvPr/>
        </p:nvSpPr>
        <p:spPr>
          <a:xfrm>
            <a:off x="16525228" y="-2949783"/>
            <a:ext cx="735913" cy="735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414C3FE-3F75-4107-A14D-8729F6E928FF}"/>
              </a:ext>
            </a:extLst>
          </p:cNvPr>
          <p:cNvSpPr/>
          <p:nvPr/>
        </p:nvSpPr>
        <p:spPr>
          <a:xfrm>
            <a:off x="17914068" y="-2748405"/>
            <a:ext cx="518671" cy="51867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F57DA34A-3C7F-403D-9DC4-782C9E798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5486" y="2861333"/>
            <a:ext cx="848953" cy="863590"/>
          </a:xfrm>
          <a:prstGeom prst="rect">
            <a:avLst/>
          </a:prstGeom>
        </p:spPr>
      </p:pic>
      <p:sp>
        <p:nvSpPr>
          <p:cNvPr id="114" name="Google Shape;446;p29">
            <a:extLst>
              <a:ext uri="{FF2B5EF4-FFF2-40B4-BE49-F238E27FC236}">
                <a16:creationId xmlns:a16="http://schemas.microsoft.com/office/drawing/2014/main" id="{7B2CB4D6-BCA4-4F36-8429-6982B51D83B8}"/>
              </a:ext>
            </a:extLst>
          </p:cNvPr>
          <p:cNvSpPr txBox="1"/>
          <p:nvPr/>
        </p:nvSpPr>
        <p:spPr>
          <a:xfrm>
            <a:off x="3746981" y="3192739"/>
            <a:ext cx="1158636" cy="67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Probability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needs to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between 0 &amp; 1</a:t>
            </a:r>
            <a:endParaRPr sz="1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452;p29">
            <a:extLst>
              <a:ext uri="{FF2B5EF4-FFF2-40B4-BE49-F238E27FC236}">
                <a16:creationId xmlns:a16="http://schemas.microsoft.com/office/drawing/2014/main" id="{0B95A99F-1308-4C1E-B19B-E624F7E2C136}"/>
              </a:ext>
            </a:extLst>
          </p:cNvPr>
          <p:cNvCxnSpPr>
            <a:cxnSpLocks/>
          </p:cNvCxnSpPr>
          <p:nvPr/>
        </p:nvCxnSpPr>
        <p:spPr>
          <a:xfrm>
            <a:off x="10000048" y="1626125"/>
            <a:ext cx="0" cy="488604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6" name="Google Shape;289;p23">
            <a:extLst>
              <a:ext uri="{FF2B5EF4-FFF2-40B4-BE49-F238E27FC236}">
                <a16:creationId xmlns:a16="http://schemas.microsoft.com/office/drawing/2014/main" id="{ADADDF5F-B5C8-4C16-B3BE-BB099DCC0BED}"/>
              </a:ext>
            </a:extLst>
          </p:cNvPr>
          <p:cNvSpPr txBox="1"/>
          <p:nvPr/>
        </p:nvSpPr>
        <p:spPr>
          <a:xfrm>
            <a:off x="7411775" y="4848929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Income</a:t>
            </a:r>
            <a:endParaRPr sz="1800" b="1" dirty="0">
              <a:solidFill>
                <a:schemeClr val="tx2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7" name="Table 18">
            <a:extLst>
              <a:ext uri="{FF2B5EF4-FFF2-40B4-BE49-F238E27FC236}">
                <a16:creationId xmlns:a16="http://schemas.microsoft.com/office/drawing/2014/main" id="{C85591A6-6AE5-4452-8283-0FCEFECA2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854359"/>
              </p:ext>
            </p:extLst>
          </p:nvPr>
        </p:nvGraphicFramePr>
        <p:xfrm>
          <a:off x="5608978" y="1810824"/>
          <a:ext cx="5470338" cy="2830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723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2993446729"/>
                    </a:ext>
                  </a:extLst>
                </a:gridCol>
              </a:tblGrid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1    1    1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4"/>
                          </a:solidFill>
                        </a:rPr>
                        <a:t>1  1  1  1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24934"/>
                  </a:ext>
                </a:extLst>
              </a:tr>
            </a:tbl>
          </a:graphicData>
        </a:graphic>
      </p:graphicFrame>
      <p:sp>
        <p:nvSpPr>
          <p:cNvPr id="118" name="Google Shape;289;p23">
            <a:extLst>
              <a:ext uri="{FF2B5EF4-FFF2-40B4-BE49-F238E27FC236}">
                <a16:creationId xmlns:a16="http://schemas.microsoft.com/office/drawing/2014/main" id="{1AB16C41-FC2D-4989-9C1E-1A01BACAF1AC}"/>
              </a:ext>
            </a:extLst>
          </p:cNvPr>
          <p:cNvSpPr txBox="1"/>
          <p:nvPr/>
        </p:nvSpPr>
        <p:spPr>
          <a:xfrm>
            <a:off x="4912107" y="1699287"/>
            <a:ext cx="939402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1.2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289;p23">
            <a:extLst>
              <a:ext uri="{FF2B5EF4-FFF2-40B4-BE49-F238E27FC236}">
                <a16:creationId xmlns:a16="http://schemas.microsoft.com/office/drawing/2014/main" id="{58D16EE0-D8F3-475D-86E0-1590C9FCA4F4}"/>
              </a:ext>
            </a:extLst>
          </p:cNvPr>
          <p:cNvSpPr txBox="1"/>
          <p:nvPr/>
        </p:nvSpPr>
        <p:spPr>
          <a:xfrm>
            <a:off x="4977675" y="2111769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289;p23">
            <a:extLst>
              <a:ext uri="{FF2B5EF4-FFF2-40B4-BE49-F238E27FC236}">
                <a16:creationId xmlns:a16="http://schemas.microsoft.com/office/drawing/2014/main" id="{10C15B5A-3022-495C-B0B5-57EAA886550B}"/>
              </a:ext>
            </a:extLst>
          </p:cNvPr>
          <p:cNvSpPr txBox="1"/>
          <p:nvPr/>
        </p:nvSpPr>
        <p:spPr>
          <a:xfrm>
            <a:off x="4940559" y="2579984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0.8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289;p23">
            <a:extLst>
              <a:ext uri="{FF2B5EF4-FFF2-40B4-BE49-F238E27FC236}">
                <a16:creationId xmlns:a16="http://schemas.microsoft.com/office/drawing/2014/main" id="{BA574624-08B8-45EA-BC4D-3D36A87CF972}"/>
              </a:ext>
            </a:extLst>
          </p:cNvPr>
          <p:cNvSpPr txBox="1"/>
          <p:nvPr/>
        </p:nvSpPr>
        <p:spPr>
          <a:xfrm>
            <a:off x="4933633" y="3048199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0.6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289;p23">
            <a:extLst>
              <a:ext uri="{FF2B5EF4-FFF2-40B4-BE49-F238E27FC236}">
                <a16:creationId xmlns:a16="http://schemas.microsoft.com/office/drawing/2014/main" id="{7CC77B6C-D94D-4DB3-8B81-F97276E91B44}"/>
              </a:ext>
            </a:extLst>
          </p:cNvPr>
          <p:cNvSpPr txBox="1"/>
          <p:nvPr/>
        </p:nvSpPr>
        <p:spPr>
          <a:xfrm>
            <a:off x="4933633" y="3516414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0.4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289;p23">
            <a:extLst>
              <a:ext uri="{FF2B5EF4-FFF2-40B4-BE49-F238E27FC236}">
                <a16:creationId xmlns:a16="http://schemas.microsoft.com/office/drawing/2014/main" id="{A6257C0C-E1D7-439B-BCDC-A1EEF724D0D9}"/>
              </a:ext>
            </a:extLst>
          </p:cNvPr>
          <p:cNvSpPr txBox="1"/>
          <p:nvPr/>
        </p:nvSpPr>
        <p:spPr>
          <a:xfrm>
            <a:off x="4933633" y="3984630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0.2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289;p23">
            <a:extLst>
              <a:ext uri="{FF2B5EF4-FFF2-40B4-BE49-F238E27FC236}">
                <a16:creationId xmlns:a16="http://schemas.microsoft.com/office/drawing/2014/main" id="{C3753DA0-BFFF-45D7-80A4-1D9880E2EF09}"/>
              </a:ext>
            </a:extLst>
          </p:cNvPr>
          <p:cNvSpPr txBox="1"/>
          <p:nvPr/>
        </p:nvSpPr>
        <p:spPr>
          <a:xfrm>
            <a:off x="5270652" y="4426824"/>
            <a:ext cx="27211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289;p23">
            <a:extLst>
              <a:ext uri="{FF2B5EF4-FFF2-40B4-BE49-F238E27FC236}">
                <a16:creationId xmlns:a16="http://schemas.microsoft.com/office/drawing/2014/main" id="{2CB55E8C-AE42-4E3F-9103-C5D46F6664CD}"/>
              </a:ext>
            </a:extLst>
          </p:cNvPr>
          <p:cNvSpPr txBox="1"/>
          <p:nvPr/>
        </p:nvSpPr>
        <p:spPr>
          <a:xfrm>
            <a:off x="6123307" y="462457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20000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289;p23">
            <a:extLst>
              <a:ext uri="{FF2B5EF4-FFF2-40B4-BE49-F238E27FC236}">
                <a16:creationId xmlns:a16="http://schemas.microsoft.com/office/drawing/2014/main" id="{FFDEEEBB-BC71-464A-9082-9C22379B3B50}"/>
              </a:ext>
            </a:extLst>
          </p:cNvPr>
          <p:cNvSpPr txBox="1"/>
          <p:nvPr/>
        </p:nvSpPr>
        <p:spPr>
          <a:xfrm rot="16200000">
            <a:off x="4113948" y="3345285"/>
            <a:ext cx="1830629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Loan(Approved)</a:t>
            </a:r>
            <a:endParaRPr sz="1800" b="1" dirty="0">
              <a:solidFill>
                <a:schemeClr val="tx2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456;p29">
            <a:extLst>
              <a:ext uri="{FF2B5EF4-FFF2-40B4-BE49-F238E27FC236}">
                <a16:creationId xmlns:a16="http://schemas.microsoft.com/office/drawing/2014/main" id="{283C1E1D-3287-4A7B-A032-87B184A0C000}"/>
              </a:ext>
            </a:extLst>
          </p:cNvPr>
          <p:cNvCxnSpPr>
            <a:cxnSpLocks/>
          </p:cNvCxnSpPr>
          <p:nvPr/>
        </p:nvCxnSpPr>
        <p:spPr>
          <a:xfrm>
            <a:off x="8764691" y="1613842"/>
            <a:ext cx="0" cy="321418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8" name="Google Shape;459;p29">
            <a:extLst>
              <a:ext uri="{FF2B5EF4-FFF2-40B4-BE49-F238E27FC236}">
                <a16:creationId xmlns:a16="http://schemas.microsoft.com/office/drawing/2014/main" id="{0DF4AEFD-7EA4-4B01-B28A-A7C6153265B3}"/>
              </a:ext>
            </a:extLst>
          </p:cNvPr>
          <p:cNvCxnSpPr/>
          <p:nvPr/>
        </p:nvCxnSpPr>
        <p:spPr>
          <a:xfrm rot="10800000">
            <a:off x="10710755" y="3597277"/>
            <a:ext cx="0" cy="1630609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9" name="Google Shape;458;p29">
            <a:extLst>
              <a:ext uri="{FF2B5EF4-FFF2-40B4-BE49-F238E27FC236}">
                <a16:creationId xmlns:a16="http://schemas.microsoft.com/office/drawing/2014/main" id="{03BF6D9E-C331-40F2-BA2E-2FEF630B2750}"/>
              </a:ext>
            </a:extLst>
          </p:cNvPr>
          <p:cNvCxnSpPr>
            <a:cxnSpLocks/>
          </p:cNvCxnSpPr>
          <p:nvPr/>
        </p:nvCxnSpPr>
        <p:spPr>
          <a:xfrm>
            <a:off x="5576139" y="3551021"/>
            <a:ext cx="5527955" cy="14159"/>
          </a:xfrm>
          <a:prstGeom prst="straightConnector1">
            <a:avLst/>
          </a:prstGeom>
          <a:noFill/>
          <a:ln w="12700" cap="flat" cmpd="sng">
            <a:solidFill>
              <a:schemeClr val="tx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30" name="Google Shape;289;p23">
            <a:extLst>
              <a:ext uri="{FF2B5EF4-FFF2-40B4-BE49-F238E27FC236}">
                <a16:creationId xmlns:a16="http://schemas.microsoft.com/office/drawing/2014/main" id="{12E3B1D4-0D66-4495-A6DB-4389FF2B4FBE}"/>
              </a:ext>
            </a:extLst>
          </p:cNvPr>
          <p:cNvSpPr txBox="1"/>
          <p:nvPr/>
        </p:nvSpPr>
        <p:spPr>
          <a:xfrm>
            <a:off x="7140893" y="462457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40000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289;p23">
            <a:extLst>
              <a:ext uri="{FF2B5EF4-FFF2-40B4-BE49-F238E27FC236}">
                <a16:creationId xmlns:a16="http://schemas.microsoft.com/office/drawing/2014/main" id="{351CCFBA-4DD1-43E1-A592-210F9CDB203E}"/>
              </a:ext>
            </a:extLst>
          </p:cNvPr>
          <p:cNvSpPr txBox="1"/>
          <p:nvPr/>
        </p:nvSpPr>
        <p:spPr>
          <a:xfrm>
            <a:off x="8066177" y="462457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60000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289;p23">
            <a:extLst>
              <a:ext uri="{FF2B5EF4-FFF2-40B4-BE49-F238E27FC236}">
                <a16:creationId xmlns:a16="http://schemas.microsoft.com/office/drawing/2014/main" id="{E5EA0E7D-D1CC-4114-BF31-E38DD8D3B5D1}"/>
              </a:ext>
            </a:extLst>
          </p:cNvPr>
          <p:cNvSpPr txBox="1"/>
          <p:nvPr/>
        </p:nvSpPr>
        <p:spPr>
          <a:xfrm>
            <a:off x="8929623" y="462457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80000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289;p23">
            <a:extLst>
              <a:ext uri="{FF2B5EF4-FFF2-40B4-BE49-F238E27FC236}">
                <a16:creationId xmlns:a16="http://schemas.microsoft.com/office/drawing/2014/main" id="{3C14A697-3AB6-48FC-B8C9-CF8D0832015E}"/>
              </a:ext>
            </a:extLst>
          </p:cNvPr>
          <p:cNvSpPr txBox="1"/>
          <p:nvPr/>
        </p:nvSpPr>
        <p:spPr>
          <a:xfrm>
            <a:off x="9737604" y="4624576"/>
            <a:ext cx="939404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100000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289;p23">
            <a:extLst>
              <a:ext uri="{FF2B5EF4-FFF2-40B4-BE49-F238E27FC236}">
                <a16:creationId xmlns:a16="http://schemas.microsoft.com/office/drawing/2014/main" id="{69604BCF-F8F1-4C82-8CAC-9FD58131FF9E}"/>
              </a:ext>
            </a:extLst>
          </p:cNvPr>
          <p:cNvSpPr txBox="1"/>
          <p:nvPr/>
        </p:nvSpPr>
        <p:spPr>
          <a:xfrm>
            <a:off x="10758530" y="4624576"/>
            <a:ext cx="939404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120000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443;p29">
            <a:extLst>
              <a:ext uri="{FF2B5EF4-FFF2-40B4-BE49-F238E27FC236}">
                <a16:creationId xmlns:a16="http://schemas.microsoft.com/office/drawing/2014/main" id="{D5042AD7-230E-4D95-8B6C-A9D63F6DED4C}"/>
              </a:ext>
            </a:extLst>
          </p:cNvPr>
          <p:cNvCxnSpPr>
            <a:cxnSpLocks/>
          </p:cNvCxnSpPr>
          <p:nvPr/>
        </p:nvCxnSpPr>
        <p:spPr>
          <a:xfrm>
            <a:off x="4850496" y="2591381"/>
            <a:ext cx="766485" cy="695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6" name="Google Shape;443;p29">
            <a:extLst>
              <a:ext uri="{FF2B5EF4-FFF2-40B4-BE49-F238E27FC236}">
                <a16:creationId xmlns:a16="http://schemas.microsoft.com/office/drawing/2014/main" id="{81412ED2-6E14-4CFC-8D57-DF917BCE92CB}"/>
              </a:ext>
            </a:extLst>
          </p:cNvPr>
          <p:cNvCxnSpPr>
            <a:cxnSpLocks/>
          </p:cNvCxnSpPr>
          <p:nvPr/>
        </p:nvCxnSpPr>
        <p:spPr>
          <a:xfrm>
            <a:off x="4850496" y="4470187"/>
            <a:ext cx="766485" cy="695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7" name="Google Shape;455;p29">
            <a:extLst>
              <a:ext uri="{FF2B5EF4-FFF2-40B4-BE49-F238E27FC236}">
                <a16:creationId xmlns:a16="http://schemas.microsoft.com/office/drawing/2014/main" id="{50A84F3C-E074-4BD6-ADF7-DF4920AD3CC9}"/>
              </a:ext>
            </a:extLst>
          </p:cNvPr>
          <p:cNvCxnSpPr>
            <a:cxnSpLocks/>
          </p:cNvCxnSpPr>
          <p:nvPr/>
        </p:nvCxnSpPr>
        <p:spPr>
          <a:xfrm>
            <a:off x="4866372" y="2594556"/>
            <a:ext cx="1008" cy="187563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447;p29">
            <a:extLst>
              <a:ext uri="{FF2B5EF4-FFF2-40B4-BE49-F238E27FC236}">
                <a16:creationId xmlns:a16="http://schemas.microsoft.com/office/drawing/2014/main" id="{79D924F5-2BAE-4941-B8E9-70EB4EF1B1A2}"/>
              </a:ext>
            </a:extLst>
          </p:cNvPr>
          <p:cNvSpPr txBox="1"/>
          <p:nvPr/>
        </p:nvSpPr>
        <p:spPr>
          <a:xfrm>
            <a:off x="6190733" y="1006390"/>
            <a:ext cx="48148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If we use Linear Regression the line incorrectly divides a single category into two.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457;p29">
            <a:extLst>
              <a:ext uri="{FF2B5EF4-FFF2-40B4-BE49-F238E27FC236}">
                <a16:creationId xmlns:a16="http://schemas.microsoft.com/office/drawing/2014/main" id="{0E322B33-792B-4949-B622-C8A20A6580EE}"/>
              </a:ext>
            </a:extLst>
          </p:cNvPr>
          <p:cNvSpPr/>
          <p:nvPr/>
        </p:nvSpPr>
        <p:spPr>
          <a:xfrm>
            <a:off x="6047858" y="1006390"/>
            <a:ext cx="4629150" cy="60745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CFDCAFDA-F153-40A7-9BB7-C38114C6E478}"/>
              </a:ext>
            </a:extLst>
          </p:cNvPr>
          <p:cNvSpPr/>
          <p:nvPr/>
        </p:nvSpPr>
        <p:spPr>
          <a:xfrm>
            <a:off x="8512521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2F9380D-09E9-4A74-9728-E04FBE29589C}"/>
              </a:ext>
            </a:extLst>
          </p:cNvPr>
          <p:cNvSpPr/>
          <p:nvPr/>
        </p:nvSpPr>
        <p:spPr>
          <a:xfrm>
            <a:off x="8718797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7478016-CED4-4418-B0AB-6F998EB3D21F}"/>
              </a:ext>
            </a:extLst>
          </p:cNvPr>
          <p:cNvSpPr/>
          <p:nvPr/>
        </p:nvSpPr>
        <p:spPr>
          <a:xfrm>
            <a:off x="8954990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AB0EE83-AF2A-4430-A673-42FF3BB28882}"/>
              </a:ext>
            </a:extLst>
          </p:cNvPr>
          <p:cNvSpPr/>
          <p:nvPr/>
        </p:nvSpPr>
        <p:spPr>
          <a:xfrm>
            <a:off x="9350581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A869AC8-3B29-4DCD-8F23-5368D44B8B34}"/>
              </a:ext>
            </a:extLst>
          </p:cNvPr>
          <p:cNvSpPr/>
          <p:nvPr/>
        </p:nvSpPr>
        <p:spPr>
          <a:xfrm>
            <a:off x="9563533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849BD1E-F8D2-4227-BF19-1998D4CED21C}"/>
              </a:ext>
            </a:extLst>
          </p:cNvPr>
          <p:cNvSpPr/>
          <p:nvPr/>
        </p:nvSpPr>
        <p:spPr>
          <a:xfrm>
            <a:off x="9968226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FEE56A92-12EB-491B-A8E8-A089D3911C17}"/>
              </a:ext>
            </a:extLst>
          </p:cNvPr>
          <p:cNvSpPr/>
          <p:nvPr/>
        </p:nvSpPr>
        <p:spPr>
          <a:xfrm>
            <a:off x="9776461" y="22071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906370C-A2DC-4427-8E4A-A885C4425038}"/>
              </a:ext>
            </a:extLst>
          </p:cNvPr>
          <p:cNvSpPr/>
          <p:nvPr/>
        </p:nvSpPr>
        <p:spPr>
          <a:xfrm>
            <a:off x="6432519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8A53BB5-23B8-4683-9A07-40E568D1D173}"/>
              </a:ext>
            </a:extLst>
          </p:cNvPr>
          <p:cNvSpPr/>
          <p:nvPr/>
        </p:nvSpPr>
        <p:spPr>
          <a:xfrm>
            <a:off x="6605155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7B6F7C5-ACA9-4BAE-BFC9-3A4E27CC4843}"/>
              </a:ext>
            </a:extLst>
          </p:cNvPr>
          <p:cNvSpPr/>
          <p:nvPr/>
        </p:nvSpPr>
        <p:spPr>
          <a:xfrm>
            <a:off x="6777791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59165578-AB0E-42EB-923B-E2242B35DA65}"/>
              </a:ext>
            </a:extLst>
          </p:cNvPr>
          <p:cNvSpPr/>
          <p:nvPr/>
        </p:nvSpPr>
        <p:spPr>
          <a:xfrm>
            <a:off x="7137802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1F3A31F-92EE-4E1E-98E5-0EDB48F542AC}"/>
              </a:ext>
            </a:extLst>
          </p:cNvPr>
          <p:cNvSpPr/>
          <p:nvPr/>
        </p:nvSpPr>
        <p:spPr>
          <a:xfrm>
            <a:off x="7471317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913AC205-4AE0-4AEC-AE12-E768A57A08B1}"/>
              </a:ext>
            </a:extLst>
          </p:cNvPr>
          <p:cNvSpPr/>
          <p:nvPr/>
        </p:nvSpPr>
        <p:spPr>
          <a:xfrm>
            <a:off x="7595283" y="458120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460;p29">
            <a:extLst>
              <a:ext uri="{FF2B5EF4-FFF2-40B4-BE49-F238E27FC236}">
                <a16:creationId xmlns:a16="http://schemas.microsoft.com/office/drawing/2014/main" id="{E822C1C4-2A6C-420C-8423-2FBC0C59D344}"/>
              </a:ext>
            </a:extLst>
          </p:cNvPr>
          <p:cNvSpPr txBox="1"/>
          <p:nvPr/>
        </p:nvSpPr>
        <p:spPr>
          <a:xfrm>
            <a:off x="10318373" y="5255920"/>
            <a:ext cx="1177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Threshold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289;p23">
            <a:extLst>
              <a:ext uri="{FF2B5EF4-FFF2-40B4-BE49-F238E27FC236}">
                <a16:creationId xmlns:a16="http://schemas.microsoft.com/office/drawing/2014/main" id="{4B492471-6EF3-4068-9849-78A3BCFBD4F1}"/>
              </a:ext>
            </a:extLst>
          </p:cNvPr>
          <p:cNvSpPr txBox="1"/>
          <p:nvPr/>
        </p:nvSpPr>
        <p:spPr>
          <a:xfrm>
            <a:off x="5563630" y="4680175"/>
            <a:ext cx="27211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CBD50378-FAE6-43F9-BDE4-2A6B7DFF6C3A}"/>
              </a:ext>
            </a:extLst>
          </p:cNvPr>
          <p:cNvSpPr/>
          <p:nvPr/>
        </p:nvSpPr>
        <p:spPr>
          <a:xfrm>
            <a:off x="8414062" y="1931730"/>
            <a:ext cx="735913" cy="7359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F87693D9-6EF3-4336-9FCF-240DE15B82F2}"/>
              </a:ext>
            </a:extLst>
          </p:cNvPr>
          <p:cNvSpPr/>
          <p:nvPr/>
        </p:nvSpPr>
        <p:spPr>
          <a:xfrm>
            <a:off x="9677290" y="2135394"/>
            <a:ext cx="518671" cy="51867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4A7A1E31-5FA1-423A-9884-1740EB60C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4262" y="1806799"/>
            <a:ext cx="3622201" cy="28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63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0769-ED7F-4A00-8193-1FC8A257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90" y="446148"/>
            <a:ext cx="11500639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HOW SIGMOID CURVE SOLVES CATEGORIZATION PROBLEM?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pic>
        <p:nvPicPr>
          <p:cNvPr id="3" name="Google Shape;802;p42" descr="Image result for logit function graph">
            <a:extLst>
              <a:ext uri="{FF2B5EF4-FFF2-40B4-BE49-F238E27FC236}">
                <a16:creationId xmlns:a16="http://schemas.microsoft.com/office/drawing/2014/main" id="{86E9835C-A4FE-4162-ABB9-FFBF14D5BC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378818" y="1122745"/>
            <a:ext cx="4623085" cy="37972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03;p42">
            <a:extLst>
              <a:ext uri="{FF2B5EF4-FFF2-40B4-BE49-F238E27FC236}">
                <a16:creationId xmlns:a16="http://schemas.microsoft.com/office/drawing/2014/main" id="{68046A48-121F-446F-A46A-861EFF1D9587}"/>
              </a:ext>
            </a:extLst>
          </p:cNvPr>
          <p:cNvSpPr/>
          <p:nvPr/>
        </p:nvSpPr>
        <p:spPr>
          <a:xfrm>
            <a:off x="13756836" y="1562905"/>
            <a:ext cx="1957361" cy="6597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5" name="Google Shape;804;p42">
            <a:extLst>
              <a:ext uri="{FF2B5EF4-FFF2-40B4-BE49-F238E27FC236}">
                <a16:creationId xmlns:a16="http://schemas.microsoft.com/office/drawing/2014/main" id="{2B8CDE66-4E87-4A58-BCE2-029E034433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31318" y="1122745"/>
            <a:ext cx="4190964" cy="36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05;p42">
            <a:extLst>
              <a:ext uri="{FF2B5EF4-FFF2-40B4-BE49-F238E27FC236}">
                <a16:creationId xmlns:a16="http://schemas.microsoft.com/office/drawing/2014/main" id="{68FA6C5A-784C-4F44-A3C5-E9A32598D4B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28359" y="1122745"/>
            <a:ext cx="1944853" cy="3698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806;p42">
            <a:extLst>
              <a:ext uri="{FF2B5EF4-FFF2-40B4-BE49-F238E27FC236}">
                <a16:creationId xmlns:a16="http://schemas.microsoft.com/office/drawing/2014/main" id="{7ED225E5-0555-4675-8E0C-AF4256EAF4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345678" y="2222699"/>
            <a:ext cx="2525700" cy="2027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BE65C66-9334-4E44-806E-ADEDC6D9EAD1}"/>
              </a:ext>
            </a:extLst>
          </p:cNvPr>
          <p:cNvSpPr/>
          <p:nvPr/>
        </p:nvSpPr>
        <p:spPr>
          <a:xfrm>
            <a:off x="11767732" y="7941129"/>
            <a:ext cx="1611086" cy="139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2" name="Table 14">
            <a:extLst>
              <a:ext uri="{FF2B5EF4-FFF2-40B4-BE49-F238E27FC236}">
                <a16:creationId xmlns:a16="http://schemas.microsoft.com/office/drawing/2014/main" id="{10AF2464-79BA-497B-89D2-0325A2D7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912913"/>
              </p:ext>
            </p:extLst>
          </p:nvPr>
        </p:nvGraphicFramePr>
        <p:xfrm>
          <a:off x="4667357" y="2079793"/>
          <a:ext cx="2198016" cy="3917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008">
                  <a:extLst>
                    <a:ext uri="{9D8B030D-6E8A-4147-A177-3AD203B41FA5}">
                      <a16:colId xmlns:a16="http://schemas.microsoft.com/office/drawing/2014/main" val="3386291073"/>
                    </a:ext>
                  </a:extLst>
                </a:gridCol>
                <a:gridCol w="1099008">
                  <a:extLst>
                    <a:ext uri="{9D8B030D-6E8A-4147-A177-3AD203B41FA5}">
                      <a16:colId xmlns:a16="http://schemas.microsoft.com/office/drawing/2014/main" val="3136365717"/>
                    </a:ext>
                  </a:extLst>
                </a:gridCol>
              </a:tblGrid>
              <a:tr h="2747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+mn-lt"/>
                        </a:rPr>
                        <a:t>Income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+mn-lt"/>
                        </a:rPr>
                        <a:t>Loan(Approved)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3127903235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74000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1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627149197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43555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0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442178898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65000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1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2096089886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34555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0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3293088775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90000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1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881235263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23456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0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1200216602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65432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1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643080711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70200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1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1370058324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42000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0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2126208902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85000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1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1842269088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19900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0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282747059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95500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1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3397800774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100000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1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1701561370"/>
                  </a:ext>
                </a:extLst>
              </a:tr>
              <a:tr h="26020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141C36"/>
                          </a:solidFill>
                          <a:latin typeface="+mn-lt"/>
                        </a:rPr>
                        <a:t>27500</a:t>
                      </a:r>
                    </a:p>
                  </a:txBody>
                  <a:tcPr marL="16445" marR="16445" marT="34350" marB="343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0</a:t>
                      </a:r>
                    </a:p>
                  </a:txBody>
                  <a:tcPr marL="16445" marR="16445" marT="34350" marB="34350"/>
                </a:tc>
                <a:extLst>
                  <a:ext uri="{0D108BD9-81ED-4DB2-BD59-A6C34878D82A}">
                    <a16:rowId xmlns:a16="http://schemas.microsoft.com/office/drawing/2014/main" val="27132565"/>
                  </a:ext>
                </a:extLst>
              </a:tr>
            </a:tbl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A5A47AD-4741-4566-9443-423A98CC7D49}"/>
              </a:ext>
            </a:extLst>
          </p:cNvPr>
          <p:cNvGrpSpPr/>
          <p:nvPr/>
        </p:nvGrpSpPr>
        <p:grpSpPr>
          <a:xfrm>
            <a:off x="112592" y="1984543"/>
            <a:ext cx="4497358" cy="3518809"/>
            <a:chOff x="2324645" y="5419889"/>
            <a:chExt cx="4497358" cy="351880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A64793A-47A3-4753-9578-5FBE412990FC}"/>
                </a:ext>
              </a:extLst>
            </p:cNvPr>
            <p:cNvSpPr/>
            <p:nvPr/>
          </p:nvSpPr>
          <p:spPr>
            <a:xfrm>
              <a:off x="2719905" y="5529794"/>
              <a:ext cx="3937718" cy="3056756"/>
            </a:xfrm>
            <a:prstGeom prst="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B6C7D95-8423-40F3-B9F0-7F10BDE2E11D}"/>
                </a:ext>
              </a:extLst>
            </p:cNvPr>
            <p:cNvSpPr txBox="1"/>
            <p:nvPr/>
          </p:nvSpPr>
          <p:spPr>
            <a:xfrm>
              <a:off x="2324645" y="5722913"/>
              <a:ext cx="380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0.9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9A1E7BE-3764-4CB3-B04B-92920E169D47}"/>
                </a:ext>
              </a:extLst>
            </p:cNvPr>
            <p:cNvSpPr txBox="1"/>
            <p:nvPr/>
          </p:nvSpPr>
          <p:spPr>
            <a:xfrm>
              <a:off x="2324645" y="6355219"/>
              <a:ext cx="380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0.7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DB2153D-CE38-41B2-BB29-44F27D98AEAD}"/>
                </a:ext>
              </a:extLst>
            </p:cNvPr>
            <p:cNvSpPr txBox="1"/>
            <p:nvPr/>
          </p:nvSpPr>
          <p:spPr>
            <a:xfrm>
              <a:off x="2324645" y="6955975"/>
              <a:ext cx="380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B4F275E-E63C-4851-9E13-6F9958C06530}"/>
                </a:ext>
              </a:extLst>
            </p:cNvPr>
            <p:cNvSpPr txBox="1"/>
            <p:nvPr/>
          </p:nvSpPr>
          <p:spPr>
            <a:xfrm>
              <a:off x="2438945" y="8395289"/>
              <a:ext cx="2632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6ADBD2C-77CD-4B3B-892D-FF108AF561DE}"/>
                </a:ext>
              </a:extLst>
            </p:cNvPr>
            <p:cNvSpPr txBox="1"/>
            <p:nvPr/>
          </p:nvSpPr>
          <p:spPr>
            <a:xfrm>
              <a:off x="2690661" y="8660363"/>
              <a:ext cx="2632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CE3DD1C-471E-4AFD-A3EB-8D448FBD9351}"/>
                </a:ext>
              </a:extLst>
            </p:cNvPr>
            <p:cNvSpPr txBox="1"/>
            <p:nvPr/>
          </p:nvSpPr>
          <p:spPr>
            <a:xfrm>
              <a:off x="3975118" y="8660363"/>
              <a:ext cx="2632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D941083-68CA-4B83-A3BF-5C5C65A32DA9}"/>
                </a:ext>
              </a:extLst>
            </p:cNvPr>
            <p:cNvSpPr txBox="1"/>
            <p:nvPr/>
          </p:nvSpPr>
          <p:spPr>
            <a:xfrm>
              <a:off x="5256210" y="8660363"/>
              <a:ext cx="2632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CC191B7-5D39-48A1-84E1-107E3CFE652F}"/>
                </a:ext>
              </a:extLst>
            </p:cNvPr>
            <p:cNvSpPr txBox="1"/>
            <p:nvPr/>
          </p:nvSpPr>
          <p:spPr>
            <a:xfrm>
              <a:off x="2324645" y="7528427"/>
              <a:ext cx="380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8FD236F-7BE2-4425-8C12-9F5C7F621391}"/>
                </a:ext>
              </a:extLst>
            </p:cNvPr>
            <p:cNvSpPr txBox="1"/>
            <p:nvPr/>
          </p:nvSpPr>
          <p:spPr>
            <a:xfrm>
              <a:off x="2324645" y="8072835"/>
              <a:ext cx="380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9937E3-9446-4C63-837D-AB564531641C}"/>
                </a:ext>
              </a:extLst>
            </p:cNvPr>
            <p:cNvSpPr txBox="1"/>
            <p:nvPr/>
          </p:nvSpPr>
          <p:spPr>
            <a:xfrm>
              <a:off x="3302393" y="8661699"/>
              <a:ext cx="2632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23A361C-4464-443E-A2EC-571C062CB47B}"/>
                </a:ext>
              </a:extLst>
            </p:cNvPr>
            <p:cNvSpPr txBox="1"/>
            <p:nvPr/>
          </p:nvSpPr>
          <p:spPr>
            <a:xfrm>
              <a:off x="4598872" y="8652838"/>
              <a:ext cx="2632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A557F06-428A-4903-89CD-95D2809EA934}"/>
                </a:ext>
              </a:extLst>
            </p:cNvPr>
            <p:cNvGrpSpPr/>
            <p:nvPr/>
          </p:nvGrpSpPr>
          <p:grpSpPr>
            <a:xfrm>
              <a:off x="3434530" y="8478236"/>
              <a:ext cx="2591709" cy="106553"/>
              <a:chOff x="3430627" y="8478236"/>
              <a:chExt cx="2591709" cy="106553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B22DDB6-133F-4C88-BC87-F6AD3123E6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03352" y="8485761"/>
                <a:ext cx="0" cy="97692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D4A1F3E-A818-4E09-B29A-29BB6BC720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2890" y="8479900"/>
                <a:ext cx="0" cy="97692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94C45E-6BAD-4409-B050-0B39CF9AD3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0627" y="8487097"/>
                <a:ext cx="0" cy="97692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898F633-093B-4DBA-BB09-63246DF81C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7106" y="8478236"/>
                <a:ext cx="0" cy="97692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7C1EDA3-1F4A-4820-9DA3-07A8213ACC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2336" y="8481042"/>
                <a:ext cx="0" cy="97692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BA02AF-C314-4EBD-B058-37CF0035A3B8}"/>
                </a:ext>
              </a:extLst>
            </p:cNvPr>
            <p:cNvSpPr txBox="1"/>
            <p:nvPr/>
          </p:nvSpPr>
          <p:spPr>
            <a:xfrm>
              <a:off x="5853757" y="8661505"/>
              <a:ext cx="3417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9D1C1F2-209F-4D30-900E-23F38C9510EE}"/>
                </a:ext>
              </a:extLst>
            </p:cNvPr>
            <p:cNvSpPr txBox="1"/>
            <p:nvPr/>
          </p:nvSpPr>
          <p:spPr>
            <a:xfrm>
              <a:off x="6480243" y="8648323"/>
              <a:ext cx="34176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</a:t>
              </a:r>
            </a:p>
          </p:txBody>
        </p:sp>
        <p:sp>
          <p:nvSpPr>
            <p:cNvPr id="129" name="Google Shape;803;p42">
              <a:extLst>
                <a:ext uri="{FF2B5EF4-FFF2-40B4-BE49-F238E27FC236}">
                  <a16:creationId xmlns:a16="http://schemas.microsoft.com/office/drawing/2014/main" id="{28391F07-26B1-444F-AE31-CDD6DD8ED3FD}"/>
                </a:ext>
              </a:extLst>
            </p:cNvPr>
            <p:cNvSpPr/>
            <p:nvPr/>
          </p:nvSpPr>
          <p:spPr>
            <a:xfrm>
              <a:off x="2996437" y="5789394"/>
              <a:ext cx="1957361" cy="65979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28053CF-BB24-410C-BA9C-2538F1AFF207}"/>
                </a:ext>
              </a:extLst>
            </p:cNvPr>
            <p:cNvSpPr/>
            <p:nvPr/>
          </p:nvSpPr>
          <p:spPr>
            <a:xfrm>
              <a:off x="2723935" y="5534114"/>
              <a:ext cx="3925293" cy="3037659"/>
            </a:xfrm>
            <a:custGeom>
              <a:avLst/>
              <a:gdLst>
                <a:gd name="connsiteX0" fmla="*/ 0 w 3463290"/>
                <a:gd name="connsiteY0" fmla="*/ 3098056 h 3098056"/>
                <a:gd name="connsiteX1" fmla="*/ 1348740 w 3463290"/>
                <a:gd name="connsiteY1" fmla="*/ 2377966 h 3098056"/>
                <a:gd name="connsiteX2" fmla="*/ 2160270 w 3463290"/>
                <a:gd name="connsiteY2" fmla="*/ 583456 h 3098056"/>
                <a:gd name="connsiteX3" fmla="*/ 3463290 w 3463290"/>
                <a:gd name="connsiteY3" fmla="*/ 11956 h 3098056"/>
                <a:gd name="connsiteX0" fmla="*/ 0 w 3463290"/>
                <a:gd name="connsiteY0" fmla="*/ 3086100 h 3086100"/>
                <a:gd name="connsiteX1" fmla="*/ 1348740 w 3463290"/>
                <a:gd name="connsiteY1" fmla="*/ 2366010 h 3086100"/>
                <a:gd name="connsiteX2" fmla="*/ 2160270 w 3463290"/>
                <a:gd name="connsiteY2" fmla="*/ 571500 h 3086100"/>
                <a:gd name="connsiteX3" fmla="*/ 3463290 w 3463290"/>
                <a:gd name="connsiteY3" fmla="*/ 0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3290" h="3086100">
                  <a:moveTo>
                    <a:pt x="0" y="3086100"/>
                  </a:moveTo>
                  <a:cubicBezTo>
                    <a:pt x="494347" y="2935605"/>
                    <a:pt x="988695" y="2785110"/>
                    <a:pt x="1348740" y="2366010"/>
                  </a:cubicBezTo>
                  <a:cubicBezTo>
                    <a:pt x="1708785" y="1946910"/>
                    <a:pt x="1807845" y="965835"/>
                    <a:pt x="2160270" y="571500"/>
                  </a:cubicBezTo>
                  <a:cubicBezTo>
                    <a:pt x="2512695" y="177165"/>
                    <a:pt x="2854522" y="31734"/>
                    <a:pt x="3463290" y="0"/>
                  </a:cubicBezTo>
                </a:path>
              </a:pathLst>
            </a:cu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51CA6EF-0CEE-4A93-BDE2-8422499EB0F1}"/>
                </a:ext>
              </a:extLst>
            </p:cNvPr>
            <p:cNvGrpSpPr/>
            <p:nvPr/>
          </p:nvGrpSpPr>
          <p:grpSpPr>
            <a:xfrm>
              <a:off x="3434530" y="5515301"/>
              <a:ext cx="2591709" cy="106553"/>
              <a:chOff x="3430627" y="8478236"/>
              <a:chExt cx="2591709" cy="106553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86FA85BB-3D32-45FC-8F1C-AC95D635BD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03352" y="8485761"/>
                <a:ext cx="0" cy="97692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35B0F82-E233-4C8D-9415-077D80CD38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2890" y="8479900"/>
                <a:ext cx="0" cy="97692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2A6711B-AD89-41F7-B9B0-ED7DD83CB1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0627" y="8487097"/>
                <a:ext cx="0" cy="97692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2BF4E61-0289-4447-92FB-B670930C9B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7106" y="8478236"/>
                <a:ext cx="0" cy="97692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ABBAA430-8AB8-4B58-B7CC-C9A9A9C99C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2336" y="8481042"/>
                <a:ext cx="0" cy="97692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06377FC-10E1-4850-94C5-0719F5B746AB}"/>
                </a:ext>
              </a:extLst>
            </p:cNvPr>
            <p:cNvSpPr txBox="1"/>
            <p:nvPr/>
          </p:nvSpPr>
          <p:spPr>
            <a:xfrm>
              <a:off x="2324645" y="7795590"/>
              <a:ext cx="380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0.2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80008B3-0783-4B6C-B90D-04AA399D8533}"/>
                </a:ext>
              </a:extLst>
            </p:cNvPr>
            <p:cNvSpPr txBox="1"/>
            <p:nvPr/>
          </p:nvSpPr>
          <p:spPr>
            <a:xfrm>
              <a:off x="2324645" y="7247209"/>
              <a:ext cx="380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0.4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9E3BEFF-9FD9-4EB4-8F28-30720FA258DC}"/>
                </a:ext>
              </a:extLst>
            </p:cNvPr>
            <p:cNvSpPr txBox="1"/>
            <p:nvPr/>
          </p:nvSpPr>
          <p:spPr>
            <a:xfrm>
              <a:off x="2328843" y="6651819"/>
              <a:ext cx="380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0.6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8FE644-9991-440C-8480-BC50A3820089}"/>
                </a:ext>
              </a:extLst>
            </p:cNvPr>
            <p:cNvGrpSpPr/>
            <p:nvPr/>
          </p:nvGrpSpPr>
          <p:grpSpPr>
            <a:xfrm>
              <a:off x="2726977" y="5861031"/>
              <a:ext cx="130309" cy="2369505"/>
              <a:chOff x="2726977" y="5856033"/>
              <a:chExt cx="130309" cy="2369505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0C79CE33-C3F9-49F5-88C2-DBF543ABEABE}"/>
                  </a:ext>
                </a:extLst>
              </p:cNvPr>
              <p:cNvCxnSpPr/>
              <p:nvPr/>
            </p:nvCxnSpPr>
            <p:spPr>
              <a:xfrm>
                <a:off x="2736148" y="5856033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8816769-12A3-454A-BCDF-D744A3A031F1}"/>
                  </a:ext>
                </a:extLst>
              </p:cNvPr>
              <p:cNvCxnSpPr/>
              <p:nvPr/>
            </p:nvCxnSpPr>
            <p:spPr>
              <a:xfrm>
                <a:off x="2732240" y="6495609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2BA50C7-081F-46D9-979E-DF24450AF8A6}"/>
                  </a:ext>
                </a:extLst>
              </p:cNvPr>
              <p:cNvCxnSpPr/>
              <p:nvPr/>
            </p:nvCxnSpPr>
            <p:spPr>
              <a:xfrm>
                <a:off x="2736148" y="7108678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8977DC8-A669-4F2C-B16F-E50BB3CC1E28}"/>
                  </a:ext>
                </a:extLst>
              </p:cNvPr>
              <p:cNvCxnSpPr/>
              <p:nvPr/>
            </p:nvCxnSpPr>
            <p:spPr>
              <a:xfrm>
                <a:off x="2732117" y="7681130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87473D9-0206-4F8C-A312-EC1E50134CDB}"/>
                  </a:ext>
                </a:extLst>
              </p:cNvPr>
              <p:cNvCxnSpPr/>
              <p:nvPr/>
            </p:nvCxnSpPr>
            <p:spPr>
              <a:xfrm>
                <a:off x="2726977" y="8225538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679B618-5AD3-4C28-93DE-7FDA73252EC4}"/>
                  </a:ext>
                </a:extLst>
              </p:cNvPr>
              <p:cNvCxnSpPr/>
              <p:nvPr/>
            </p:nvCxnSpPr>
            <p:spPr>
              <a:xfrm>
                <a:off x="2726977" y="7948293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5175034-2D9B-4A78-982D-A175EDC5F81A}"/>
                  </a:ext>
                </a:extLst>
              </p:cNvPr>
              <p:cNvCxnSpPr/>
              <p:nvPr/>
            </p:nvCxnSpPr>
            <p:spPr>
              <a:xfrm>
                <a:off x="2726977" y="7399912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C0FE69C-883B-4F88-862B-D6DB91FE54F2}"/>
                  </a:ext>
                </a:extLst>
              </p:cNvPr>
              <p:cNvCxnSpPr/>
              <p:nvPr/>
            </p:nvCxnSpPr>
            <p:spPr>
              <a:xfrm>
                <a:off x="2731175" y="6804522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EE86D3A-3561-434C-8A29-67D3DD2C9BDB}"/>
                  </a:ext>
                </a:extLst>
              </p:cNvPr>
              <p:cNvCxnSpPr/>
              <p:nvPr/>
            </p:nvCxnSpPr>
            <p:spPr>
              <a:xfrm>
                <a:off x="2726977" y="6202655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F1FD4B5-150F-43EA-9380-A0D07EE4494D}"/>
                </a:ext>
              </a:extLst>
            </p:cNvPr>
            <p:cNvSpPr txBox="1"/>
            <p:nvPr/>
          </p:nvSpPr>
          <p:spPr>
            <a:xfrm>
              <a:off x="2324645" y="6049952"/>
              <a:ext cx="3802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0.8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F2CF9AB-B7D8-4F6A-9F84-D1A66C386AE0}"/>
                </a:ext>
              </a:extLst>
            </p:cNvPr>
            <p:cNvSpPr txBox="1"/>
            <p:nvPr/>
          </p:nvSpPr>
          <p:spPr>
            <a:xfrm>
              <a:off x="2418075" y="5419889"/>
              <a:ext cx="2632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560B32C-AB50-400F-B3F2-54B18804E4F0}"/>
                </a:ext>
              </a:extLst>
            </p:cNvPr>
            <p:cNvGrpSpPr/>
            <p:nvPr/>
          </p:nvGrpSpPr>
          <p:grpSpPr>
            <a:xfrm>
              <a:off x="6512424" y="5861031"/>
              <a:ext cx="130309" cy="2369505"/>
              <a:chOff x="2726977" y="5856033"/>
              <a:chExt cx="130309" cy="2369505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1FED320-F43A-429B-AA72-D11896F273E8}"/>
                  </a:ext>
                </a:extLst>
              </p:cNvPr>
              <p:cNvCxnSpPr/>
              <p:nvPr/>
            </p:nvCxnSpPr>
            <p:spPr>
              <a:xfrm>
                <a:off x="2736148" y="5856033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728DBDF-2CED-4A38-AAC6-9C457C87D5B8}"/>
                  </a:ext>
                </a:extLst>
              </p:cNvPr>
              <p:cNvCxnSpPr/>
              <p:nvPr/>
            </p:nvCxnSpPr>
            <p:spPr>
              <a:xfrm>
                <a:off x="2732240" y="6495609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784E44D1-78AF-4584-8135-88F459F7EF28}"/>
                  </a:ext>
                </a:extLst>
              </p:cNvPr>
              <p:cNvCxnSpPr/>
              <p:nvPr/>
            </p:nvCxnSpPr>
            <p:spPr>
              <a:xfrm>
                <a:off x="2736148" y="7108678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4BC2B81-7E15-412C-9816-3D8A17D62146}"/>
                  </a:ext>
                </a:extLst>
              </p:cNvPr>
              <p:cNvCxnSpPr/>
              <p:nvPr/>
            </p:nvCxnSpPr>
            <p:spPr>
              <a:xfrm>
                <a:off x="2732117" y="7681130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2BC7C26-631E-4C3A-BCEB-E6EA69E22687}"/>
                  </a:ext>
                </a:extLst>
              </p:cNvPr>
              <p:cNvCxnSpPr/>
              <p:nvPr/>
            </p:nvCxnSpPr>
            <p:spPr>
              <a:xfrm>
                <a:off x="2726977" y="8225538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BA5337F-670D-47D6-A621-53AEBE6CC51A}"/>
                  </a:ext>
                </a:extLst>
              </p:cNvPr>
              <p:cNvCxnSpPr/>
              <p:nvPr/>
            </p:nvCxnSpPr>
            <p:spPr>
              <a:xfrm>
                <a:off x="2726977" y="7948293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81B2344D-E5B6-413A-A32B-E35F25BC81EF}"/>
                  </a:ext>
                </a:extLst>
              </p:cNvPr>
              <p:cNvCxnSpPr/>
              <p:nvPr/>
            </p:nvCxnSpPr>
            <p:spPr>
              <a:xfrm>
                <a:off x="2726977" y="7399912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3048F801-5DF0-4C06-9942-2D4A8558FC24}"/>
                  </a:ext>
                </a:extLst>
              </p:cNvPr>
              <p:cNvCxnSpPr/>
              <p:nvPr/>
            </p:nvCxnSpPr>
            <p:spPr>
              <a:xfrm>
                <a:off x="2731175" y="6804522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D0DE542-D02B-4658-ACD6-B3CDC319A4ED}"/>
                  </a:ext>
                </a:extLst>
              </p:cNvPr>
              <p:cNvCxnSpPr/>
              <p:nvPr/>
            </p:nvCxnSpPr>
            <p:spPr>
              <a:xfrm>
                <a:off x="2726977" y="6202655"/>
                <a:ext cx="121138" cy="0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E451B1-F7B5-4D8D-8116-5B58AC9FA2F0}"/>
              </a:ext>
            </a:extLst>
          </p:cNvPr>
          <p:cNvGrpSpPr/>
          <p:nvPr/>
        </p:nvGrpSpPr>
        <p:grpSpPr>
          <a:xfrm>
            <a:off x="6931475" y="1794043"/>
            <a:ext cx="5171672" cy="3407463"/>
            <a:chOff x="6931475" y="1470193"/>
            <a:chExt cx="5171672" cy="340746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310165B-12E6-429A-A364-18A2AB226CDE}"/>
                </a:ext>
              </a:extLst>
            </p:cNvPr>
            <p:cNvGrpSpPr/>
            <p:nvPr/>
          </p:nvGrpSpPr>
          <p:grpSpPr>
            <a:xfrm>
              <a:off x="6931475" y="1470193"/>
              <a:ext cx="5171672" cy="3407463"/>
              <a:chOff x="5394428" y="1162403"/>
              <a:chExt cx="6257725" cy="4123030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B4C6442E-96B8-45D3-95B7-F808CF8C71BC}"/>
                  </a:ext>
                </a:extLst>
              </p:cNvPr>
              <p:cNvGrpSpPr/>
              <p:nvPr/>
            </p:nvGrpSpPr>
            <p:grpSpPr>
              <a:xfrm>
                <a:off x="6794644" y="1594117"/>
                <a:ext cx="4582050" cy="3360032"/>
                <a:chOff x="6993652" y="1611018"/>
                <a:chExt cx="4582050" cy="3360032"/>
              </a:xfrm>
            </p:grpSpPr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2604C9CF-5A20-4692-98C8-3A00565F2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993652" y="1621064"/>
                  <a:ext cx="4582050" cy="1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81BB0F96-54B7-4A50-A6E2-7B7B873530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575702" y="1611018"/>
                  <a:ext cx="0" cy="3349984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FE389E7E-194C-40A1-B900-2FFA4BC27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3652" y="2111078"/>
                  <a:ext cx="4582049" cy="8306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C07AF127-A279-4DA6-80F3-F9E9B737D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3652" y="2695107"/>
                  <a:ext cx="4582049" cy="8306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ECF2D2C-441A-44F0-8E10-D2FC3B2115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3652" y="3291333"/>
                  <a:ext cx="4582049" cy="8306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30CBCE3A-D50F-458D-A32D-0D672B16F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3652" y="3875362"/>
                  <a:ext cx="4582049" cy="8306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6B96AAFD-E6D2-4CB9-A8F8-39363DC4B3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93652" y="4547823"/>
                  <a:ext cx="4582049" cy="8306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BC379177-6EB9-479E-A3EA-B498CA95B05A}"/>
                    </a:ext>
                  </a:extLst>
                </p:cNvPr>
                <p:cNvCxnSpPr/>
                <p:nvPr/>
              </p:nvCxnSpPr>
              <p:spPr>
                <a:xfrm>
                  <a:off x="7566412" y="1621064"/>
                  <a:ext cx="0" cy="3342822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C326A42B-EA7E-4AAD-8DAF-CF9786B3DA0D}"/>
                    </a:ext>
                  </a:extLst>
                </p:cNvPr>
                <p:cNvCxnSpPr/>
                <p:nvPr/>
              </p:nvCxnSpPr>
              <p:spPr>
                <a:xfrm>
                  <a:off x="8390378" y="1628228"/>
                  <a:ext cx="0" cy="3342822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FAE78209-CF09-4B6C-90A5-FC7F6201A9CE}"/>
                    </a:ext>
                  </a:extLst>
                </p:cNvPr>
                <p:cNvCxnSpPr/>
                <p:nvPr/>
              </p:nvCxnSpPr>
              <p:spPr>
                <a:xfrm>
                  <a:off x="9194243" y="1621064"/>
                  <a:ext cx="0" cy="3342822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FA75392D-519C-4DCA-BE2B-D91ED7F90F4D}"/>
                    </a:ext>
                  </a:extLst>
                </p:cNvPr>
                <p:cNvCxnSpPr/>
                <p:nvPr/>
              </p:nvCxnSpPr>
              <p:spPr>
                <a:xfrm>
                  <a:off x="10018209" y="1628228"/>
                  <a:ext cx="0" cy="3342822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48CF607C-DC8D-43D1-880A-6B793ADE322A}"/>
                    </a:ext>
                  </a:extLst>
                </p:cNvPr>
                <p:cNvCxnSpPr/>
                <p:nvPr/>
              </p:nvCxnSpPr>
              <p:spPr>
                <a:xfrm>
                  <a:off x="10832126" y="1628228"/>
                  <a:ext cx="0" cy="3342822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0878213D-4A72-4E52-ADE9-D22AF3F65EC0}"/>
                  </a:ext>
                </a:extLst>
              </p:cNvPr>
              <p:cNvGrpSpPr/>
              <p:nvPr/>
            </p:nvGrpSpPr>
            <p:grpSpPr>
              <a:xfrm>
                <a:off x="6572603" y="5008433"/>
                <a:ext cx="5079550" cy="277000"/>
                <a:chOff x="6359629" y="4904757"/>
                <a:chExt cx="5079550" cy="277000"/>
              </a:xfrm>
            </p:grpSpPr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5E17933F-E8D3-4313-B71A-51AA778194DF}"/>
                    </a:ext>
                  </a:extLst>
                </p:cNvPr>
                <p:cNvSpPr txBox="1"/>
                <p:nvPr/>
              </p:nvSpPr>
              <p:spPr>
                <a:xfrm>
                  <a:off x="6824238" y="4904758"/>
                  <a:ext cx="57740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20000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6159D617-9D68-45EB-AE15-81C7F58D1967}"/>
                    </a:ext>
                  </a:extLst>
                </p:cNvPr>
                <p:cNvSpPr txBox="1"/>
                <p:nvPr/>
              </p:nvSpPr>
              <p:spPr>
                <a:xfrm>
                  <a:off x="7648204" y="4904758"/>
                  <a:ext cx="57740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40000</a:t>
                  </a: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2BF08B9-5761-4B8F-BC49-88346A6D8E86}"/>
                    </a:ext>
                  </a:extLst>
                </p:cNvPr>
                <p:cNvSpPr txBox="1"/>
                <p:nvPr/>
              </p:nvSpPr>
              <p:spPr>
                <a:xfrm>
                  <a:off x="8449856" y="4904758"/>
                  <a:ext cx="57740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60000</a:t>
                  </a: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7869BE12-22FA-4545-96CF-3D66EB0C2526}"/>
                    </a:ext>
                  </a:extLst>
                </p:cNvPr>
                <p:cNvSpPr txBox="1"/>
                <p:nvPr/>
              </p:nvSpPr>
              <p:spPr>
                <a:xfrm>
                  <a:off x="9284897" y="4904758"/>
                  <a:ext cx="57740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80000</a:t>
                  </a: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2709902A-8C6F-43F1-9FB4-9EB5FE45E196}"/>
                    </a:ext>
                  </a:extLst>
                </p:cNvPr>
                <p:cNvSpPr txBox="1"/>
                <p:nvPr/>
              </p:nvSpPr>
              <p:spPr>
                <a:xfrm>
                  <a:off x="10045058" y="4904758"/>
                  <a:ext cx="65594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100000</a:t>
                  </a: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AE292C3D-FB47-47B6-8391-7AB61112A851}"/>
                    </a:ext>
                  </a:extLst>
                </p:cNvPr>
                <p:cNvSpPr txBox="1"/>
                <p:nvPr/>
              </p:nvSpPr>
              <p:spPr>
                <a:xfrm>
                  <a:off x="10783229" y="4904758"/>
                  <a:ext cx="65595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120000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A37CFD98-89B0-495A-8D61-A6DF3ECB624C}"/>
                    </a:ext>
                  </a:extLst>
                </p:cNvPr>
                <p:cNvSpPr txBox="1"/>
                <p:nvPr/>
              </p:nvSpPr>
              <p:spPr>
                <a:xfrm>
                  <a:off x="6359629" y="4904757"/>
                  <a:ext cx="26321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0</a:t>
                  </a: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959331D-AC45-4756-AC26-FD6D81836CD1}"/>
                  </a:ext>
                </a:extLst>
              </p:cNvPr>
              <p:cNvGrpSpPr/>
              <p:nvPr/>
            </p:nvGrpSpPr>
            <p:grpSpPr>
              <a:xfrm>
                <a:off x="6287709" y="1485815"/>
                <a:ext cx="380232" cy="3562684"/>
                <a:chOff x="6024495" y="1482619"/>
                <a:chExt cx="380232" cy="3562684"/>
              </a:xfrm>
            </p:grpSpPr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F318C344-BCCE-4F9E-99E2-EAC019CDF93E}"/>
                    </a:ext>
                  </a:extLst>
                </p:cNvPr>
                <p:cNvSpPr txBox="1"/>
                <p:nvPr/>
              </p:nvSpPr>
              <p:spPr>
                <a:xfrm>
                  <a:off x="6024495" y="4768304"/>
                  <a:ext cx="26321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0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F1527377-7A31-45ED-B96C-BEDC4EB4E020}"/>
                    </a:ext>
                  </a:extLst>
                </p:cNvPr>
                <p:cNvSpPr txBox="1"/>
                <p:nvPr/>
              </p:nvSpPr>
              <p:spPr>
                <a:xfrm>
                  <a:off x="6024495" y="4397532"/>
                  <a:ext cx="38023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0.2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CFC820D2-7A20-4A1B-ABEF-D006A19A4E83}"/>
                    </a:ext>
                  </a:extLst>
                </p:cNvPr>
                <p:cNvSpPr txBox="1"/>
                <p:nvPr/>
              </p:nvSpPr>
              <p:spPr>
                <a:xfrm>
                  <a:off x="6024495" y="3752559"/>
                  <a:ext cx="38023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0.4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E1D2ECAB-0B91-4C7E-9C2C-3D02AFCED4D3}"/>
                    </a:ext>
                  </a:extLst>
                </p:cNvPr>
                <p:cNvSpPr txBox="1"/>
                <p:nvPr/>
              </p:nvSpPr>
              <p:spPr>
                <a:xfrm>
                  <a:off x="6024495" y="3127413"/>
                  <a:ext cx="38023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0.6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551281D4-B2EE-48B9-98FB-C9A934BC035C}"/>
                    </a:ext>
                  </a:extLst>
                </p:cNvPr>
                <p:cNvSpPr txBox="1"/>
                <p:nvPr/>
              </p:nvSpPr>
              <p:spPr>
                <a:xfrm>
                  <a:off x="6024495" y="2544816"/>
                  <a:ext cx="38023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0.8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BBA7F737-32D9-454F-AF11-4DCA6FF6ACCF}"/>
                    </a:ext>
                  </a:extLst>
                </p:cNvPr>
                <p:cNvSpPr txBox="1"/>
                <p:nvPr/>
              </p:nvSpPr>
              <p:spPr>
                <a:xfrm>
                  <a:off x="6024495" y="1974248"/>
                  <a:ext cx="26321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1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C97B83A-2A17-4A78-8A4E-20F38313B4F6}"/>
                    </a:ext>
                  </a:extLst>
                </p:cNvPr>
                <p:cNvSpPr txBox="1"/>
                <p:nvPr/>
              </p:nvSpPr>
              <p:spPr>
                <a:xfrm>
                  <a:off x="6024495" y="1482619"/>
                  <a:ext cx="38023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1.2</a:t>
                  </a:r>
                </a:p>
              </p:txBody>
            </p:sp>
          </p:grp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35640714-19A7-4D82-AC08-EE38ABF9E61F}"/>
                  </a:ext>
                </a:extLst>
              </p:cNvPr>
              <p:cNvSpPr/>
              <p:nvPr/>
            </p:nvSpPr>
            <p:spPr>
              <a:xfrm>
                <a:off x="9122289" y="2031238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5E795578-388B-49F4-A370-2E4B5A4C2860}"/>
                  </a:ext>
                </a:extLst>
              </p:cNvPr>
              <p:cNvSpPr/>
              <p:nvPr/>
            </p:nvSpPr>
            <p:spPr>
              <a:xfrm>
                <a:off x="9349115" y="2019213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EE29A547-82BD-4E39-8F3E-2B8C6D8BCBAC}"/>
                  </a:ext>
                </a:extLst>
              </p:cNvPr>
              <p:cNvSpPr/>
              <p:nvPr/>
            </p:nvSpPr>
            <p:spPr>
              <a:xfrm>
                <a:off x="9578864" y="2019213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EB64898B-9A2C-4467-AF0B-FCD47F2BB128}"/>
                  </a:ext>
                </a:extLst>
              </p:cNvPr>
              <p:cNvSpPr/>
              <p:nvPr/>
            </p:nvSpPr>
            <p:spPr>
              <a:xfrm>
                <a:off x="9917394" y="2021361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3FDBB12-E143-4460-964D-A67328D91648}"/>
                  </a:ext>
                </a:extLst>
              </p:cNvPr>
              <p:cNvSpPr/>
              <p:nvPr/>
            </p:nvSpPr>
            <p:spPr>
              <a:xfrm>
                <a:off x="10138911" y="2019135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67438944-E60C-4BC6-BF7F-DBFAF4FADA98}"/>
                  </a:ext>
                </a:extLst>
              </p:cNvPr>
              <p:cNvSpPr/>
              <p:nvPr/>
            </p:nvSpPr>
            <p:spPr>
              <a:xfrm>
                <a:off x="10360343" y="2011312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C6EDC32-5575-41E5-BEAE-8DA3A22EBDCF}"/>
                  </a:ext>
                </a:extLst>
              </p:cNvPr>
              <p:cNvSpPr/>
              <p:nvPr/>
            </p:nvSpPr>
            <p:spPr>
              <a:xfrm>
                <a:off x="10569884" y="2011680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790CBC7C-A31F-463B-A88F-CABBCDB793D9}"/>
                  </a:ext>
                </a:extLst>
              </p:cNvPr>
              <p:cNvSpPr/>
              <p:nvPr/>
            </p:nvSpPr>
            <p:spPr>
              <a:xfrm>
                <a:off x="7310994" y="4747444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130B039-71DE-484B-8C0E-71DC3F2B3439}"/>
                  </a:ext>
                </a:extLst>
              </p:cNvPr>
              <p:cNvSpPr/>
              <p:nvPr/>
            </p:nvSpPr>
            <p:spPr>
              <a:xfrm>
                <a:off x="7518079" y="4747444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003693C-178C-489F-8217-9D207054E954}"/>
                  </a:ext>
                </a:extLst>
              </p:cNvPr>
              <p:cNvSpPr/>
              <p:nvPr/>
            </p:nvSpPr>
            <p:spPr>
              <a:xfrm>
                <a:off x="7758881" y="4747444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57347DC-758E-4F23-981F-0515E9125251}"/>
                  </a:ext>
                </a:extLst>
              </p:cNvPr>
              <p:cNvSpPr/>
              <p:nvPr/>
            </p:nvSpPr>
            <p:spPr>
              <a:xfrm>
                <a:off x="7979568" y="4747444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FB45B826-4C13-4ADF-8511-19EC5D5A1A03}"/>
                  </a:ext>
                </a:extLst>
              </p:cNvPr>
              <p:cNvSpPr/>
              <p:nvPr/>
            </p:nvSpPr>
            <p:spPr>
              <a:xfrm>
                <a:off x="8220371" y="4747444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887B03F3-6588-47A3-8DF0-C09D357B4F0E}"/>
                  </a:ext>
                </a:extLst>
              </p:cNvPr>
              <p:cNvSpPr/>
              <p:nvPr/>
            </p:nvSpPr>
            <p:spPr>
              <a:xfrm>
                <a:off x="8422427" y="4747444"/>
                <a:ext cx="142145" cy="1421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99A4F2F0-379A-439E-8D40-3FF6721E9F37}"/>
                  </a:ext>
                </a:extLst>
              </p:cNvPr>
              <p:cNvSpPr txBox="1"/>
              <p:nvPr/>
            </p:nvSpPr>
            <p:spPr>
              <a:xfrm>
                <a:off x="8682596" y="4600677"/>
                <a:ext cx="7250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Income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9DEC2B93-5DAF-49CE-90B1-75D2716A83AE}"/>
                  </a:ext>
                </a:extLst>
              </p:cNvPr>
              <p:cNvSpPr txBox="1"/>
              <p:nvPr/>
            </p:nvSpPr>
            <p:spPr>
              <a:xfrm>
                <a:off x="7980879" y="1162403"/>
                <a:ext cx="21100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Loan (Approved)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4ED5F3D-8680-48E5-B012-D60900EDAD07}"/>
                  </a:ext>
                </a:extLst>
              </p:cNvPr>
              <p:cNvSpPr txBox="1"/>
              <p:nvPr/>
            </p:nvSpPr>
            <p:spPr>
              <a:xfrm>
                <a:off x="5394428" y="3037165"/>
                <a:ext cx="1004827" cy="633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Loan </a:t>
                </a:r>
              </a:p>
              <a:p>
                <a:pPr algn="ctr"/>
                <a:r>
                  <a:rPr lang="en-US" sz="1400" dirty="0"/>
                  <a:t>(Approved)</a:t>
                </a:r>
              </a:p>
            </p:txBody>
          </p:sp>
        </p:grpSp>
        <p:cxnSp>
          <p:nvCxnSpPr>
            <p:cNvPr id="213" name="Google Shape;806;p42">
              <a:extLst>
                <a:ext uri="{FF2B5EF4-FFF2-40B4-BE49-F238E27FC236}">
                  <a16:creationId xmlns:a16="http://schemas.microsoft.com/office/drawing/2014/main" id="{3F43142A-08D3-49C9-8D3D-AE332581FD7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471715" y="2462303"/>
              <a:ext cx="2778270" cy="2027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459338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B705-62E6-4288-8E16-3952A2D0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96" y="342451"/>
            <a:ext cx="11400459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ym typeface="Calibri"/>
              </a:rPr>
              <a:t>OVERCOME CHALLENGES POSED BY LINEAR FUNCTION FOR CLASSIFICATION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sp>
        <p:nvSpPr>
          <p:cNvPr id="3" name="Google Shape;820;p43">
            <a:extLst>
              <a:ext uri="{FF2B5EF4-FFF2-40B4-BE49-F238E27FC236}">
                <a16:creationId xmlns:a16="http://schemas.microsoft.com/office/drawing/2014/main" id="{51504E5E-7A58-4472-8F58-3E72DA4C4D37}"/>
              </a:ext>
            </a:extLst>
          </p:cNvPr>
          <p:cNvSpPr txBox="1"/>
          <p:nvPr/>
        </p:nvSpPr>
        <p:spPr>
          <a:xfrm>
            <a:off x="1375456" y="1703768"/>
            <a:ext cx="1065659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Challenges with Linear function(</a:t>
            </a: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ẞ</a:t>
            </a:r>
            <a:r>
              <a:rPr lang="en-US" sz="2400" b="1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0</a:t>
            </a: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+ẞ</a:t>
            </a:r>
            <a:r>
              <a:rPr lang="en-US" sz="2400" b="1" baseline="-25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X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 to predict probability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Outputs can have values </a:t>
            </a: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less 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than 0 or </a:t>
            </a: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greater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than 1.</a:t>
            </a:r>
            <a:endParaRPr dirty="0"/>
          </a:p>
          <a:p>
            <a:pPr marL="285750" marR="0" lvl="0" indent="-133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This violates the rule of probability.</a:t>
            </a:r>
            <a:endParaRPr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821;p43">
            <a:extLst>
              <a:ext uri="{FF2B5EF4-FFF2-40B4-BE49-F238E27FC236}">
                <a16:creationId xmlns:a16="http://schemas.microsoft.com/office/drawing/2014/main" id="{54FD896D-E9D4-4222-BC28-2E556A218E95}"/>
              </a:ext>
            </a:extLst>
          </p:cNvPr>
          <p:cNvSpPr txBox="1"/>
          <p:nvPr/>
        </p:nvSpPr>
        <p:spPr>
          <a:xfrm>
            <a:off x="830659" y="4575357"/>
            <a:ext cx="108705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We can </a:t>
            </a:r>
            <a:r>
              <a:rPr lang="en-US" sz="32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fix </a:t>
            </a:r>
            <a:r>
              <a:rPr lang="en-US" sz="3200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probability issues(</a:t>
            </a:r>
            <a:r>
              <a:rPr lang="en-US" sz="3200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p&lt;0,p&gt;1</a:t>
            </a:r>
            <a:r>
              <a:rPr lang="en-US" sz="3200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) with </a:t>
            </a:r>
            <a:r>
              <a:rPr lang="en-US" sz="40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2 steps</a:t>
            </a:r>
            <a:r>
              <a:rPr lang="en-US" sz="3200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.</a:t>
            </a:r>
            <a:endParaRPr sz="3200" dirty="0">
              <a:solidFill>
                <a:schemeClr val="dk1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22;p43">
            <a:extLst>
              <a:ext uri="{FF2B5EF4-FFF2-40B4-BE49-F238E27FC236}">
                <a16:creationId xmlns:a16="http://schemas.microsoft.com/office/drawing/2014/main" id="{E1FD6F77-6EAB-47F5-8B39-CEF49EE61F08}"/>
              </a:ext>
            </a:extLst>
          </p:cNvPr>
          <p:cNvSpPr txBox="1"/>
          <p:nvPr/>
        </p:nvSpPr>
        <p:spPr>
          <a:xfrm>
            <a:off x="4231071" y="4004314"/>
            <a:ext cx="26431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Don’t worry</a:t>
            </a:r>
            <a:endParaRPr sz="3600" b="1" dirty="0">
              <a:solidFill>
                <a:schemeClr val="tx2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3110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A340-4BE6-4AA0-88BC-3CAA5E95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15" y="446148"/>
            <a:ext cx="9584482" cy="67659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STEP 1:REMOVAL OF NEGATIVE VALUES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" name="Google Shape;836;p44">
            <a:extLst>
              <a:ext uri="{FF2B5EF4-FFF2-40B4-BE49-F238E27FC236}">
                <a16:creationId xmlns:a16="http://schemas.microsoft.com/office/drawing/2014/main" id="{52D5C7A2-5EA7-4129-AA4C-14548A3BACBA}"/>
              </a:ext>
            </a:extLst>
          </p:cNvPr>
          <p:cNvCxnSpPr/>
          <p:nvPr/>
        </p:nvCxnSpPr>
        <p:spPr>
          <a:xfrm rot="10800000">
            <a:off x="-9796109" y="1628993"/>
            <a:ext cx="110757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" name="Google Shape;837;p44">
            <a:extLst>
              <a:ext uri="{FF2B5EF4-FFF2-40B4-BE49-F238E27FC236}">
                <a16:creationId xmlns:a16="http://schemas.microsoft.com/office/drawing/2014/main" id="{8D37AFC9-E681-43D7-9F0C-521FFEC8CA53}"/>
              </a:ext>
            </a:extLst>
          </p:cNvPr>
          <p:cNvSpPr txBox="1"/>
          <p:nvPr/>
        </p:nvSpPr>
        <p:spPr>
          <a:xfrm>
            <a:off x="-8459936" y="1101419"/>
            <a:ext cx="762173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Taking </a:t>
            </a: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exponent of linear function </a:t>
            </a: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always returns </a:t>
            </a:r>
            <a:r>
              <a:rPr lang="en-US" sz="20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positive</a:t>
            </a: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value.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Thus we can get rid of negative infinity to 0.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38;p44">
            <a:extLst>
              <a:ext uri="{FF2B5EF4-FFF2-40B4-BE49-F238E27FC236}">
                <a16:creationId xmlns:a16="http://schemas.microsoft.com/office/drawing/2014/main" id="{6F3BF971-DA09-4ED7-ACA1-63C047E75581}"/>
              </a:ext>
            </a:extLst>
          </p:cNvPr>
          <p:cNvSpPr txBox="1"/>
          <p:nvPr/>
        </p:nvSpPr>
        <p:spPr>
          <a:xfrm>
            <a:off x="-5991232" y="2852718"/>
            <a:ext cx="5153030" cy="170251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2363" t="-3225" b="-501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6" name="Google Shape;839;p44">
            <a:extLst>
              <a:ext uri="{FF2B5EF4-FFF2-40B4-BE49-F238E27FC236}">
                <a16:creationId xmlns:a16="http://schemas.microsoft.com/office/drawing/2014/main" id="{3707167A-4B11-4CCE-B5EF-2F667159CD91}"/>
              </a:ext>
            </a:extLst>
          </p:cNvPr>
          <p:cNvSpPr/>
          <p:nvPr/>
        </p:nvSpPr>
        <p:spPr>
          <a:xfrm>
            <a:off x="-6851294" y="3433859"/>
            <a:ext cx="533832" cy="809626"/>
          </a:xfrm>
          <a:prstGeom prst="rightBracket">
            <a:avLst>
              <a:gd name="adj" fmla="val 8333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840;p44">
            <a:extLst>
              <a:ext uri="{FF2B5EF4-FFF2-40B4-BE49-F238E27FC236}">
                <a16:creationId xmlns:a16="http://schemas.microsoft.com/office/drawing/2014/main" id="{B3B64EAD-D5B7-43DE-A312-5492FA8803EB}"/>
              </a:ext>
            </a:extLst>
          </p:cNvPr>
          <p:cNvCxnSpPr/>
          <p:nvPr/>
        </p:nvCxnSpPr>
        <p:spPr>
          <a:xfrm flipH="1">
            <a:off x="-6706718" y="3049723"/>
            <a:ext cx="747704" cy="153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" name="Google Shape;841;p44">
            <a:extLst>
              <a:ext uri="{FF2B5EF4-FFF2-40B4-BE49-F238E27FC236}">
                <a16:creationId xmlns:a16="http://schemas.microsoft.com/office/drawing/2014/main" id="{AD9829E6-C4C0-4B42-A4AF-83D56A4A7C32}"/>
              </a:ext>
            </a:extLst>
          </p:cNvPr>
          <p:cNvCxnSpPr/>
          <p:nvPr/>
        </p:nvCxnSpPr>
        <p:spPr>
          <a:xfrm flipH="1">
            <a:off x="-6353186" y="3084958"/>
            <a:ext cx="386509" cy="3542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9" name="Google Shape;842;p44">
            <a:extLst>
              <a:ext uri="{FF2B5EF4-FFF2-40B4-BE49-F238E27FC236}">
                <a16:creationId xmlns:a16="http://schemas.microsoft.com/office/drawing/2014/main" id="{27C359B5-597B-4720-A2C0-DEE99339DA4C}"/>
              </a:ext>
            </a:extLst>
          </p:cNvPr>
          <p:cNvGrpSpPr/>
          <p:nvPr/>
        </p:nvGrpSpPr>
        <p:grpSpPr>
          <a:xfrm>
            <a:off x="-11712627" y="1253391"/>
            <a:ext cx="1587551" cy="673790"/>
            <a:chOff x="1998618" y="1943101"/>
            <a:chExt cx="1587551" cy="673790"/>
          </a:xfrm>
        </p:grpSpPr>
        <p:sp>
          <p:nvSpPr>
            <p:cNvPr id="10" name="Google Shape;843;p44">
              <a:extLst>
                <a:ext uri="{FF2B5EF4-FFF2-40B4-BE49-F238E27FC236}">
                  <a16:creationId xmlns:a16="http://schemas.microsoft.com/office/drawing/2014/main" id="{FA46CDDF-5BC6-4C6F-A325-CB08FF860A49}"/>
                </a:ext>
              </a:extLst>
            </p:cNvPr>
            <p:cNvSpPr/>
            <p:nvPr/>
          </p:nvSpPr>
          <p:spPr>
            <a:xfrm>
              <a:off x="1998618" y="2069637"/>
              <a:ext cx="1484574" cy="53296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1" name="Google Shape;844;p44">
              <a:extLst>
                <a:ext uri="{FF2B5EF4-FFF2-40B4-BE49-F238E27FC236}">
                  <a16:creationId xmlns:a16="http://schemas.microsoft.com/office/drawing/2014/main" id="{20CD3176-AF1F-4181-9751-9C8DFCAAB29F}"/>
                </a:ext>
              </a:extLst>
            </p:cNvPr>
            <p:cNvSpPr/>
            <p:nvPr/>
          </p:nvSpPr>
          <p:spPr>
            <a:xfrm>
              <a:off x="2012910" y="1943101"/>
              <a:ext cx="1573259" cy="67379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" name="Google Shape;845;p44">
            <a:extLst>
              <a:ext uri="{FF2B5EF4-FFF2-40B4-BE49-F238E27FC236}">
                <a16:creationId xmlns:a16="http://schemas.microsoft.com/office/drawing/2014/main" id="{16395047-5DF5-4F42-8B9E-7B91270D09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896850" y="2650437"/>
            <a:ext cx="6193766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46;p44">
            <a:extLst>
              <a:ext uri="{FF2B5EF4-FFF2-40B4-BE49-F238E27FC236}">
                <a16:creationId xmlns:a16="http://schemas.microsoft.com/office/drawing/2014/main" id="{C59468F2-89C3-4DB8-9C93-A970462B70B2}"/>
              </a:ext>
            </a:extLst>
          </p:cNvPr>
          <p:cNvSpPr txBox="1"/>
          <p:nvPr/>
        </p:nvSpPr>
        <p:spPr>
          <a:xfrm>
            <a:off x="-11139488" y="5141228"/>
            <a:ext cx="921543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Now let us see how to </a:t>
            </a:r>
            <a:r>
              <a:rPr lang="en-US" sz="3200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limit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value from 0 to 1.</a:t>
            </a:r>
            <a:endParaRPr sz="3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DD1F93-4070-4E4A-B4CE-E87E86233C47}"/>
              </a:ext>
            </a:extLst>
          </p:cNvPr>
          <p:cNvSpPr/>
          <p:nvPr/>
        </p:nvSpPr>
        <p:spPr>
          <a:xfrm>
            <a:off x="12930414" y="5726003"/>
            <a:ext cx="1262743" cy="1385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oogle Shape;836;p44">
            <a:extLst>
              <a:ext uri="{FF2B5EF4-FFF2-40B4-BE49-F238E27FC236}">
                <a16:creationId xmlns:a16="http://schemas.microsoft.com/office/drawing/2014/main" id="{46105387-16BD-42ED-AA8F-D3A308E24DB9}"/>
              </a:ext>
            </a:extLst>
          </p:cNvPr>
          <p:cNvCxnSpPr/>
          <p:nvPr/>
        </p:nvCxnSpPr>
        <p:spPr>
          <a:xfrm rot="10800000">
            <a:off x="3097111" y="1582872"/>
            <a:ext cx="110757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" name="Google Shape;837;p44">
            <a:extLst>
              <a:ext uri="{FF2B5EF4-FFF2-40B4-BE49-F238E27FC236}">
                <a16:creationId xmlns:a16="http://schemas.microsoft.com/office/drawing/2014/main" id="{90730DB0-CE20-4707-AAED-1652C1F90456}"/>
              </a:ext>
            </a:extLst>
          </p:cNvPr>
          <p:cNvSpPr txBox="1"/>
          <p:nvPr/>
        </p:nvSpPr>
        <p:spPr>
          <a:xfrm>
            <a:off x="4570266" y="1237655"/>
            <a:ext cx="7621734" cy="80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Taking </a:t>
            </a: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exponent of linear function </a:t>
            </a: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always returns </a:t>
            </a:r>
            <a:r>
              <a:rPr lang="en-US" sz="20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positive</a:t>
            </a: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value.</a:t>
            </a:r>
            <a:endParaRPr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Thus, we can get rid of negative infinity to 0.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838;p44">
            <a:extLst>
              <a:ext uri="{FF2B5EF4-FFF2-40B4-BE49-F238E27FC236}">
                <a16:creationId xmlns:a16="http://schemas.microsoft.com/office/drawing/2014/main" id="{1187E6A9-1FDF-4E3B-A648-A2C814695427}"/>
              </a:ext>
            </a:extLst>
          </p:cNvPr>
          <p:cNvSpPr txBox="1"/>
          <p:nvPr/>
        </p:nvSpPr>
        <p:spPr>
          <a:xfrm>
            <a:off x="7254967" y="3257479"/>
            <a:ext cx="4425579" cy="146217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2363" t="-3225" b="-501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18" name="Google Shape;839;p44">
            <a:extLst>
              <a:ext uri="{FF2B5EF4-FFF2-40B4-BE49-F238E27FC236}">
                <a16:creationId xmlns:a16="http://schemas.microsoft.com/office/drawing/2014/main" id="{C76308E5-A0EB-4087-8D9F-018FE3AAE2A4}"/>
              </a:ext>
            </a:extLst>
          </p:cNvPr>
          <p:cNvSpPr/>
          <p:nvPr/>
        </p:nvSpPr>
        <p:spPr>
          <a:xfrm>
            <a:off x="6362687" y="3853615"/>
            <a:ext cx="533832" cy="809626"/>
          </a:xfrm>
          <a:prstGeom prst="rightBracket">
            <a:avLst>
              <a:gd name="adj" fmla="val 8333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840;p44">
            <a:extLst>
              <a:ext uri="{FF2B5EF4-FFF2-40B4-BE49-F238E27FC236}">
                <a16:creationId xmlns:a16="http://schemas.microsoft.com/office/drawing/2014/main" id="{D6FC6D89-095A-4FBF-A4A5-05ECA5DD67FF}"/>
              </a:ext>
            </a:extLst>
          </p:cNvPr>
          <p:cNvCxnSpPr/>
          <p:nvPr/>
        </p:nvCxnSpPr>
        <p:spPr>
          <a:xfrm flipH="1">
            <a:off x="6507263" y="3469479"/>
            <a:ext cx="747704" cy="153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" name="Google Shape;841;p44">
            <a:extLst>
              <a:ext uri="{FF2B5EF4-FFF2-40B4-BE49-F238E27FC236}">
                <a16:creationId xmlns:a16="http://schemas.microsoft.com/office/drawing/2014/main" id="{927973BE-E0CB-496F-A868-3D9D99921847}"/>
              </a:ext>
            </a:extLst>
          </p:cNvPr>
          <p:cNvCxnSpPr/>
          <p:nvPr/>
        </p:nvCxnSpPr>
        <p:spPr>
          <a:xfrm flipH="1">
            <a:off x="6860795" y="3504714"/>
            <a:ext cx="386509" cy="3542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" name="Google Shape;843;p44">
            <a:extLst>
              <a:ext uri="{FF2B5EF4-FFF2-40B4-BE49-F238E27FC236}">
                <a16:creationId xmlns:a16="http://schemas.microsoft.com/office/drawing/2014/main" id="{C68729D7-3410-430F-9681-0A0B7C62434F}"/>
              </a:ext>
            </a:extLst>
          </p:cNvPr>
          <p:cNvSpPr/>
          <p:nvPr/>
        </p:nvSpPr>
        <p:spPr>
          <a:xfrm>
            <a:off x="1298523" y="1329725"/>
            <a:ext cx="1484574" cy="532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24" name="Google Shape;846;p44">
            <a:extLst>
              <a:ext uri="{FF2B5EF4-FFF2-40B4-BE49-F238E27FC236}">
                <a16:creationId xmlns:a16="http://schemas.microsoft.com/office/drawing/2014/main" id="{DA40CB90-1572-4D2A-B752-0DA97E958CB1}"/>
              </a:ext>
            </a:extLst>
          </p:cNvPr>
          <p:cNvSpPr txBox="1"/>
          <p:nvPr/>
        </p:nvSpPr>
        <p:spPr>
          <a:xfrm>
            <a:off x="1582413" y="5678753"/>
            <a:ext cx="921543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Now let us see how to </a:t>
            </a:r>
            <a:r>
              <a:rPr lang="en-US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limit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value from 0 to 1.</a:t>
            </a:r>
            <a:endParaRPr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6B253AA-3F28-4D20-9302-2320C0E5A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74969"/>
              </p:ext>
            </p:extLst>
          </p:nvPr>
        </p:nvGraphicFramePr>
        <p:xfrm>
          <a:off x="278727" y="2205486"/>
          <a:ext cx="608396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213">
                  <a:extLst>
                    <a:ext uri="{9D8B030D-6E8A-4147-A177-3AD203B41FA5}">
                      <a16:colId xmlns:a16="http://schemas.microsoft.com/office/drawing/2014/main" val="1454690218"/>
                    </a:ext>
                  </a:extLst>
                </a:gridCol>
                <a:gridCol w="741963">
                  <a:extLst>
                    <a:ext uri="{9D8B030D-6E8A-4147-A177-3AD203B41FA5}">
                      <a16:colId xmlns:a16="http://schemas.microsoft.com/office/drawing/2014/main" val="1581920991"/>
                    </a:ext>
                  </a:extLst>
                </a:gridCol>
                <a:gridCol w="1370090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1720495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</a:tblGrid>
              <a:tr h="5126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b0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b1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X(income</a:t>
                      </a:r>
                    </a:p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(in $ 1000s))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Output:</a:t>
                      </a:r>
                    </a:p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p(y)=b0+b1*X)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p(y)=exp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0.476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1.61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-0.1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2.36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r>
                        <a:rPr lang="en-US" dirty="0"/>
                        <a:t>-1.7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2.86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5282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79557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1.372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.394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03222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-0.292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-0.228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32925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525CAE5-B4FC-4F3F-BE69-AEBFA0B39C30}"/>
              </a:ext>
            </a:extLst>
          </p:cNvPr>
          <p:cNvSpPr txBox="1"/>
          <p:nvPr/>
        </p:nvSpPr>
        <p:spPr>
          <a:xfrm>
            <a:off x="5509082" y="2248797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b0=b1*X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558651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E172-A647-4310-A200-D4F1BA7C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8" y="446148"/>
            <a:ext cx="11019038" cy="676597"/>
          </a:xfrm>
        </p:spPr>
        <p:txBody>
          <a:bodyPr>
            <a:noAutofit/>
          </a:bodyPr>
          <a:lstStyle/>
          <a:p>
            <a:r>
              <a:rPr lang="en-US" sz="3200" dirty="0">
                <a:sym typeface="Calibri"/>
              </a:rPr>
              <a:t>STEP 2: BRING RANGE OF VALUES BETWEEN 0 AND 1</a:t>
            </a:r>
            <a:br>
              <a:rPr lang="en-US" sz="3200" dirty="0">
                <a:sym typeface="Calibri"/>
              </a:rPr>
            </a:br>
            <a:endParaRPr lang="en-US" sz="3200" dirty="0"/>
          </a:p>
        </p:txBody>
      </p:sp>
      <p:sp>
        <p:nvSpPr>
          <p:cNvPr id="7" name="Google Shape;860;p45">
            <a:extLst>
              <a:ext uri="{FF2B5EF4-FFF2-40B4-BE49-F238E27FC236}">
                <a16:creationId xmlns:a16="http://schemas.microsoft.com/office/drawing/2014/main" id="{ED9C3A77-C8BA-4F2C-9F13-718601F8FBDA}"/>
              </a:ext>
            </a:extLst>
          </p:cNvPr>
          <p:cNvSpPr txBox="1"/>
          <p:nvPr/>
        </p:nvSpPr>
        <p:spPr>
          <a:xfrm>
            <a:off x="-7188923" y="1555735"/>
            <a:ext cx="56388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Dividing a number by a number slightly greater than the actual number gives value smaller than actual value.</a:t>
            </a:r>
            <a:endParaRPr sz="1800" dirty="0">
              <a:solidFill>
                <a:schemeClr val="tx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61;p45">
            <a:extLst>
              <a:ext uri="{FF2B5EF4-FFF2-40B4-BE49-F238E27FC236}">
                <a16:creationId xmlns:a16="http://schemas.microsoft.com/office/drawing/2014/main" id="{805CE581-AEEE-41B8-987D-55DCEC24CE28}"/>
              </a:ext>
            </a:extLst>
          </p:cNvPr>
          <p:cNvSpPr/>
          <p:nvPr/>
        </p:nvSpPr>
        <p:spPr>
          <a:xfrm>
            <a:off x="-10557743" y="1593621"/>
            <a:ext cx="1763624" cy="84907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9" name="Google Shape;862;p45">
            <a:extLst>
              <a:ext uri="{FF2B5EF4-FFF2-40B4-BE49-F238E27FC236}">
                <a16:creationId xmlns:a16="http://schemas.microsoft.com/office/drawing/2014/main" id="{627BC2C5-3F07-4FA8-99D2-C571B79C9E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090603" y="3004460"/>
            <a:ext cx="8469312" cy="220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63;p45">
            <a:extLst>
              <a:ext uri="{FF2B5EF4-FFF2-40B4-BE49-F238E27FC236}">
                <a16:creationId xmlns:a16="http://schemas.microsoft.com/office/drawing/2014/main" id="{BDBD0097-FCFE-496B-A173-8C0109128617}"/>
              </a:ext>
            </a:extLst>
          </p:cNvPr>
          <p:cNvSpPr txBox="1"/>
          <p:nvPr/>
        </p:nvSpPr>
        <p:spPr>
          <a:xfrm>
            <a:off x="-3464122" y="3675982"/>
            <a:ext cx="3089274" cy="7792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944" b="-1102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6A068-2121-4C2B-A6A2-4D0E904D533E}"/>
              </a:ext>
            </a:extLst>
          </p:cNvPr>
          <p:cNvSpPr/>
          <p:nvPr/>
        </p:nvSpPr>
        <p:spPr>
          <a:xfrm>
            <a:off x="13948228" y="6165001"/>
            <a:ext cx="1262743" cy="1385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860;p45">
            <a:extLst>
              <a:ext uri="{FF2B5EF4-FFF2-40B4-BE49-F238E27FC236}">
                <a16:creationId xmlns:a16="http://schemas.microsoft.com/office/drawing/2014/main" id="{978972EC-F1D9-43E6-B6F6-5D4639FF7DC4}"/>
              </a:ext>
            </a:extLst>
          </p:cNvPr>
          <p:cNvSpPr txBox="1"/>
          <p:nvPr/>
        </p:nvSpPr>
        <p:spPr>
          <a:xfrm>
            <a:off x="4264662" y="1521263"/>
            <a:ext cx="56388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Dividing a number by a number slightly greater than the actual number gives value smaller than actual value.</a:t>
            </a:r>
            <a:endParaRPr sz="1800" b="1" dirty="0">
              <a:solidFill>
                <a:schemeClr val="tx2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861;p45">
            <a:extLst>
              <a:ext uri="{FF2B5EF4-FFF2-40B4-BE49-F238E27FC236}">
                <a16:creationId xmlns:a16="http://schemas.microsoft.com/office/drawing/2014/main" id="{1219225F-17CB-4DA7-B09C-39C9C912397B}"/>
              </a:ext>
            </a:extLst>
          </p:cNvPr>
          <p:cNvSpPr/>
          <p:nvPr/>
        </p:nvSpPr>
        <p:spPr>
          <a:xfrm>
            <a:off x="1812964" y="1382015"/>
            <a:ext cx="1763624" cy="84907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" name="Google Shape;863;p45">
            <a:extLst>
              <a:ext uri="{FF2B5EF4-FFF2-40B4-BE49-F238E27FC236}">
                <a16:creationId xmlns:a16="http://schemas.microsoft.com/office/drawing/2014/main" id="{74468181-B94F-4CF4-B98C-7E851A2ECFF5}"/>
              </a:ext>
            </a:extLst>
          </p:cNvPr>
          <p:cNvSpPr txBox="1"/>
          <p:nvPr/>
        </p:nvSpPr>
        <p:spPr>
          <a:xfrm>
            <a:off x="9762187" y="3941294"/>
            <a:ext cx="2429813" cy="6129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944" b="-1102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80533DC-5A08-495B-867E-E415E03FC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943811"/>
              </p:ext>
            </p:extLst>
          </p:nvPr>
        </p:nvGraphicFramePr>
        <p:xfrm>
          <a:off x="550885" y="2464668"/>
          <a:ext cx="913921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213">
                  <a:extLst>
                    <a:ext uri="{9D8B030D-6E8A-4147-A177-3AD203B41FA5}">
                      <a16:colId xmlns:a16="http://schemas.microsoft.com/office/drawing/2014/main" val="1454690218"/>
                    </a:ext>
                  </a:extLst>
                </a:gridCol>
                <a:gridCol w="741963">
                  <a:extLst>
                    <a:ext uri="{9D8B030D-6E8A-4147-A177-3AD203B41FA5}">
                      <a16:colId xmlns:a16="http://schemas.microsoft.com/office/drawing/2014/main" val="1581920991"/>
                    </a:ext>
                  </a:extLst>
                </a:gridCol>
                <a:gridCol w="1370090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1529994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3055255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</a:tblGrid>
              <a:tr h="51267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b0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b1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X(income</a:t>
                      </a:r>
                    </a:p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(in $ 1000s))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Output:</a:t>
                      </a:r>
                    </a:p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p(y)=b0+b1*X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p(y)=exp</a:t>
                      </a:r>
                      <a:endParaRPr lang="en-US" sz="1200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p(y)=exp             /1+exp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0.476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1.61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-0.1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2.36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r>
                        <a:rPr lang="en-US" dirty="0"/>
                        <a:t>-1.7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1.052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2.86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45282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1.18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079557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1.372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.394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03222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-0.292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  <a:tr h="322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-0.228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32925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8F276E7-1D60-46F6-846D-76FAE0D895D3}"/>
              </a:ext>
            </a:extLst>
          </p:cNvPr>
          <p:cNvSpPr txBox="1"/>
          <p:nvPr/>
        </p:nvSpPr>
        <p:spPr>
          <a:xfrm>
            <a:off x="5719732" y="253922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b0=b1*X</a:t>
            </a:r>
            <a:endParaRPr 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7A436-B32E-41F8-9C86-D8A94809CA3B}"/>
              </a:ext>
            </a:extLst>
          </p:cNvPr>
          <p:cNvSpPr txBox="1"/>
          <p:nvPr/>
        </p:nvSpPr>
        <p:spPr>
          <a:xfrm>
            <a:off x="8843932" y="253922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b0=b1*X</a:t>
            </a:r>
            <a:endParaRPr lang="en-US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48BB54-02AF-4831-8C34-65DB4573AEE3}"/>
              </a:ext>
            </a:extLst>
          </p:cNvPr>
          <p:cNvSpPr txBox="1"/>
          <p:nvPr/>
        </p:nvSpPr>
        <p:spPr>
          <a:xfrm>
            <a:off x="7482574" y="253922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</a:rPr>
              <a:t>b0=b1*X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6684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57F59-E571-4E69-BE5A-0F1C59BB4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sym typeface="Calibri"/>
              </a:rPr>
              <a:t>STEP 2: NOW BRING THE PROBABILITY BETWEEN 0 AND 1 </a:t>
            </a:r>
            <a:endParaRPr lang="en-US" sz="2400" dirty="0"/>
          </a:p>
        </p:txBody>
      </p:sp>
      <p:sp>
        <p:nvSpPr>
          <p:cNvPr id="3" name="Google Shape;877;p46">
            <a:extLst>
              <a:ext uri="{FF2B5EF4-FFF2-40B4-BE49-F238E27FC236}">
                <a16:creationId xmlns:a16="http://schemas.microsoft.com/office/drawing/2014/main" id="{F714BE32-FF2F-4FBB-99F7-F7BA9EC82EC6}"/>
              </a:ext>
            </a:extLst>
          </p:cNvPr>
          <p:cNvSpPr txBox="1"/>
          <p:nvPr/>
        </p:nvSpPr>
        <p:spPr>
          <a:xfrm>
            <a:off x="2113853" y="1521133"/>
            <a:ext cx="3089274" cy="7792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3944" b="-1015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4" name="Google Shape;878;p46">
            <a:extLst>
              <a:ext uri="{FF2B5EF4-FFF2-40B4-BE49-F238E27FC236}">
                <a16:creationId xmlns:a16="http://schemas.microsoft.com/office/drawing/2014/main" id="{16F5707C-7B5C-4ABB-A495-727E3B05E657}"/>
              </a:ext>
            </a:extLst>
          </p:cNvPr>
          <p:cNvSpPr txBox="1"/>
          <p:nvPr/>
        </p:nvSpPr>
        <p:spPr>
          <a:xfrm>
            <a:off x="1224488" y="2967335"/>
            <a:ext cx="564397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Equation above gives probability between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&amp; 1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4000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result, it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fulfills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criteria of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assigning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observations to classes with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B9436B-14C7-4DFE-9F43-466F638F634D}"/>
              </a:ext>
            </a:extLst>
          </p:cNvPr>
          <p:cNvSpPr/>
          <p:nvPr/>
        </p:nvSpPr>
        <p:spPr>
          <a:xfrm>
            <a:off x="-2108355" y="5123601"/>
            <a:ext cx="1262743" cy="1385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7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3386-7F54-4A37-8343-7DCCA92C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76" y="446148"/>
            <a:ext cx="10661716" cy="676597"/>
          </a:xfrm>
        </p:spPr>
        <p:txBody>
          <a:bodyPr>
            <a:normAutofit/>
          </a:bodyPr>
          <a:lstStyle/>
          <a:p>
            <a:r>
              <a:rPr lang="en-US" dirty="0">
                <a:sym typeface="Calibri"/>
              </a:rPr>
              <a:t>LET US DO A QUICK RECAP OF LINEAR FUNCTION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Google Shape;935;p48">
            <a:extLst>
              <a:ext uri="{FF2B5EF4-FFF2-40B4-BE49-F238E27FC236}">
                <a16:creationId xmlns:a16="http://schemas.microsoft.com/office/drawing/2014/main" id="{EDAC62ED-6443-4956-8799-E9554E59CCAA}"/>
              </a:ext>
            </a:extLst>
          </p:cNvPr>
          <p:cNvSpPr txBox="1"/>
          <p:nvPr/>
        </p:nvSpPr>
        <p:spPr>
          <a:xfrm>
            <a:off x="5878248" y="5664787"/>
            <a:ext cx="4901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Prediction is in form of </a:t>
            </a:r>
            <a:r>
              <a:rPr lang="en-US" sz="18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linear </a:t>
            </a:r>
            <a:r>
              <a:rPr lang="en-US" sz="1800" b="1" dirty="0">
                <a:solidFill>
                  <a:srgbClr val="141C36"/>
                </a:solidFill>
                <a:latin typeface="Calibri (Body)"/>
                <a:ea typeface="Calibri"/>
                <a:cs typeface="Calibri"/>
                <a:sym typeface="Calibri"/>
              </a:rPr>
              <a:t>function</a:t>
            </a:r>
            <a:r>
              <a:rPr lang="en-US" sz="1800" b="1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(Y=</a:t>
            </a:r>
            <a:r>
              <a:rPr lang="en-US" sz="1800" dirty="0" err="1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mx+c</a:t>
            </a:r>
            <a:r>
              <a:rPr lang="en-US" sz="1800" dirty="0">
                <a:solidFill>
                  <a:schemeClr val="tx2"/>
                </a:solidFill>
                <a:latin typeface="Calibri (Body)"/>
                <a:ea typeface="Calibri"/>
                <a:cs typeface="Calibri"/>
                <a:sym typeface="Calibri"/>
              </a:rPr>
              <a:t>)</a:t>
            </a:r>
            <a:r>
              <a:rPr lang="en-US" sz="1800" dirty="0">
                <a:solidFill>
                  <a:schemeClr val="dk1"/>
                </a:solidFill>
                <a:latin typeface="Calibri (Body)"/>
                <a:ea typeface="Calibri"/>
                <a:cs typeface="Calibri"/>
                <a:sym typeface="Calibri"/>
              </a:rPr>
              <a:t>.</a:t>
            </a:r>
            <a:endParaRPr sz="1800" dirty="0">
              <a:solidFill>
                <a:schemeClr val="dk1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38;p48">
            <a:extLst>
              <a:ext uri="{FF2B5EF4-FFF2-40B4-BE49-F238E27FC236}">
                <a16:creationId xmlns:a16="http://schemas.microsoft.com/office/drawing/2014/main" id="{E6AC2507-9A82-4085-B904-28ECEE8CAB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501062" y="1161637"/>
            <a:ext cx="3043238" cy="474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39;p48">
            <a:extLst>
              <a:ext uri="{FF2B5EF4-FFF2-40B4-BE49-F238E27FC236}">
                <a16:creationId xmlns:a16="http://schemas.microsoft.com/office/drawing/2014/main" id="{DC7AA5C7-D6CE-4028-A1A9-88471793FC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9127" y="1108358"/>
            <a:ext cx="6762750" cy="4171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73F66ABF-0250-4B18-855E-56B0DB7C9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2670"/>
              </p:ext>
            </p:extLst>
          </p:nvPr>
        </p:nvGraphicFramePr>
        <p:xfrm>
          <a:off x="892799" y="1377768"/>
          <a:ext cx="3461484" cy="4768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742">
                  <a:extLst>
                    <a:ext uri="{9D8B030D-6E8A-4147-A177-3AD203B41FA5}">
                      <a16:colId xmlns:a16="http://schemas.microsoft.com/office/drawing/2014/main" val="3495350443"/>
                    </a:ext>
                  </a:extLst>
                </a:gridCol>
                <a:gridCol w="1730742">
                  <a:extLst>
                    <a:ext uri="{9D8B030D-6E8A-4147-A177-3AD203B41FA5}">
                      <a16:colId xmlns:a16="http://schemas.microsoft.com/office/drawing/2014/main" val="4147682327"/>
                    </a:ext>
                  </a:extLst>
                </a:gridCol>
              </a:tblGrid>
              <a:tr h="5015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FFFF"/>
                          </a:solidFill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FFFF"/>
                          </a:solidFill>
                        </a:rPr>
                        <a:t>House Price (In Lakh)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946559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74000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9273845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43555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149860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071359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319404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428734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23456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456110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65432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754046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1256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410822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425329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012178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072013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68456"/>
                  </a:ext>
                </a:extLst>
              </a:tr>
              <a:tr h="2950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0946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A2FA299-9D3D-4ADC-9911-A196B753007A}"/>
              </a:ext>
            </a:extLst>
          </p:cNvPr>
          <p:cNvSpPr/>
          <p:nvPr/>
        </p:nvSpPr>
        <p:spPr>
          <a:xfrm>
            <a:off x="13146314" y="7053153"/>
            <a:ext cx="1262743" cy="1385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289;p23">
            <a:extLst>
              <a:ext uri="{FF2B5EF4-FFF2-40B4-BE49-F238E27FC236}">
                <a16:creationId xmlns:a16="http://schemas.microsoft.com/office/drawing/2014/main" id="{E0C6C307-536E-41AC-9F1B-83CEDCBB46EF}"/>
              </a:ext>
            </a:extLst>
          </p:cNvPr>
          <p:cNvSpPr txBox="1"/>
          <p:nvPr/>
        </p:nvSpPr>
        <p:spPr>
          <a:xfrm>
            <a:off x="7411775" y="5172779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Income</a:t>
            </a:r>
            <a:endParaRPr sz="1800" b="1" dirty="0">
              <a:solidFill>
                <a:schemeClr val="tx2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" name="Table 18">
            <a:extLst>
              <a:ext uri="{FF2B5EF4-FFF2-40B4-BE49-F238E27FC236}">
                <a16:creationId xmlns:a16="http://schemas.microsoft.com/office/drawing/2014/main" id="{44E9DC12-24D5-4604-A352-EA5FCC424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54684"/>
              </p:ext>
            </p:extLst>
          </p:nvPr>
        </p:nvGraphicFramePr>
        <p:xfrm>
          <a:off x="5608978" y="1652074"/>
          <a:ext cx="5470338" cy="3302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723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  <a:gridCol w="911723">
                  <a:extLst>
                    <a:ext uri="{9D8B030D-6E8A-4147-A177-3AD203B41FA5}">
                      <a16:colId xmlns:a16="http://schemas.microsoft.com/office/drawing/2014/main" val="2993446729"/>
                    </a:ext>
                  </a:extLst>
                </a:gridCol>
              </a:tblGrid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344646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  <a:tr h="4717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24934"/>
                  </a:ext>
                </a:extLst>
              </a:tr>
            </a:tbl>
          </a:graphicData>
        </a:graphic>
      </p:graphicFrame>
      <p:sp>
        <p:nvSpPr>
          <p:cNvPr id="12" name="Google Shape;289;p23">
            <a:extLst>
              <a:ext uri="{FF2B5EF4-FFF2-40B4-BE49-F238E27FC236}">
                <a16:creationId xmlns:a16="http://schemas.microsoft.com/office/drawing/2014/main" id="{A5AFFE71-E6AA-414A-BC12-92B375D479EB}"/>
              </a:ext>
            </a:extLst>
          </p:cNvPr>
          <p:cNvSpPr txBox="1"/>
          <p:nvPr/>
        </p:nvSpPr>
        <p:spPr>
          <a:xfrm>
            <a:off x="4977675" y="1985037"/>
            <a:ext cx="939402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60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89;p23">
            <a:extLst>
              <a:ext uri="{FF2B5EF4-FFF2-40B4-BE49-F238E27FC236}">
                <a16:creationId xmlns:a16="http://schemas.microsoft.com/office/drawing/2014/main" id="{CE4B09C8-021E-4EDB-B41F-4FF6E6A0CD6D}"/>
              </a:ext>
            </a:extLst>
          </p:cNvPr>
          <p:cNvSpPr txBox="1"/>
          <p:nvPr/>
        </p:nvSpPr>
        <p:spPr>
          <a:xfrm>
            <a:off x="4977675" y="2448319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50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89;p23">
            <a:extLst>
              <a:ext uri="{FF2B5EF4-FFF2-40B4-BE49-F238E27FC236}">
                <a16:creationId xmlns:a16="http://schemas.microsoft.com/office/drawing/2014/main" id="{2E525F01-AE93-4D28-A4A0-B17A354EDD50}"/>
              </a:ext>
            </a:extLst>
          </p:cNvPr>
          <p:cNvSpPr txBox="1"/>
          <p:nvPr/>
        </p:nvSpPr>
        <p:spPr>
          <a:xfrm>
            <a:off x="4977675" y="2929234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40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89;p23">
            <a:extLst>
              <a:ext uri="{FF2B5EF4-FFF2-40B4-BE49-F238E27FC236}">
                <a16:creationId xmlns:a16="http://schemas.microsoft.com/office/drawing/2014/main" id="{C350BFA8-013B-43BC-985D-B801AE3B69EB}"/>
              </a:ext>
            </a:extLst>
          </p:cNvPr>
          <p:cNvSpPr txBox="1"/>
          <p:nvPr/>
        </p:nvSpPr>
        <p:spPr>
          <a:xfrm>
            <a:off x="4977675" y="3384749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30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89;p23">
            <a:extLst>
              <a:ext uri="{FF2B5EF4-FFF2-40B4-BE49-F238E27FC236}">
                <a16:creationId xmlns:a16="http://schemas.microsoft.com/office/drawing/2014/main" id="{7DBBE3E6-DA28-4299-B28F-7D0711426C38}"/>
              </a:ext>
            </a:extLst>
          </p:cNvPr>
          <p:cNvSpPr txBox="1"/>
          <p:nvPr/>
        </p:nvSpPr>
        <p:spPr>
          <a:xfrm>
            <a:off x="4977675" y="3865664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20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89;p23">
            <a:extLst>
              <a:ext uri="{FF2B5EF4-FFF2-40B4-BE49-F238E27FC236}">
                <a16:creationId xmlns:a16="http://schemas.microsoft.com/office/drawing/2014/main" id="{22CC3BB9-EED4-4B45-8FA1-ECE8BFD08D26}"/>
              </a:ext>
            </a:extLst>
          </p:cNvPr>
          <p:cNvSpPr txBox="1"/>
          <p:nvPr/>
        </p:nvSpPr>
        <p:spPr>
          <a:xfrm>
            <a:off x="4977675" y="4321180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89;p23">
            <a:extLst>
              <a:ext uri="{FF2B5EF4-FFF2-40B4-BE49-F238E27FC236}">
                <a16:creationId xmlns:a16="http://schemas.microsoft.com/office/drawing/2014/main" id="{F9913008-D670-4689-A34A-C4D2FC2AB521}"/>
              </a:ext>
            </a:extLst>
          </p:cNvPr>
          <p:cNvSpPr txBox="1"/>
          <p:nvPr/>
        </p:nvSpPr>
        <p:spPr>
          <a:xfrm>
            <a:off x="5327465" y="4699874"/>
            <a:ext cx="27211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89;p23">
            <a:extLst>
              <a:ext uri="{FF2B5EF4-FFF2-40B4-BE49-F238E27FC236}">
                <a16:creationId xmlns:a16="http://schemas.microsoft.com/office/drawing/2014/main" id="{8AAA2FC2-57D6-4817-A6CB-32ED4CAF80D5}"/>
              </a:ext>
            </a:extLst>
          </p:cNvPr>
          <p:cNvSpPr txBox="1"/>
          <p:nvPr/>
        </p:nvSpPr>
        <p:spPr>
          <a:xfrm>
            <a:off x="6123307" y="494842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20000</a:t>
            </a:r>
            <a:endParaRPr sz="14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9;p23">
            <a:extLst>
              <a:ext uri="{FF2B5EF4-FFF2-40B4-BE49-F238E27FC236}">
                <a16:creationId xmlns:a16="http://schemas.microsoft.com/office/drawing/2014/main" id="{3150167F-73FC-4CF3-916C-9E4EF5B6ED9B}"/>
              </a:ext>
            </a:extLst>
          </p:cNvPr>
          <p:cNvSpPr txBox="1"/>
          <p:nvPr/>
        </p:nvSpPr>
        <p:spPr>
          <a:xfrm rot="16200000">
            <a:off x="4113948" y="3669135"/>
            <a:ext cx="1830629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House Price (In Lakh)</a:t>
            </a:r>
          </a:p>
        </p:txBody>
      </p:sp>
      <p:sp>
        <p:nvSpPr>
          <p:cNvPr id="24" name="Google Shape;289;p23">
            <a:extLst>
              <a:ext uri="{FF2B5EF4-FFF2-40B4-BE49-F238E27FC236}">
                <a16:creationId xmlns:a16="http://schemas.microsoft.com/office/drawing/2014/main" id="{0C237620-4F1D-4030-9130-C28103B3FE12}"/>
              </a:ext>
            </a:extLst>
          </p:cNvPr>
          <p:cNvSpPr txBox="1"/>
          <p:nvPr/>
        </p:nvSpPr>
        <p:spPr>
          <a:xfrm>
            <a:off x="7140893" y="494842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40000</a:t>
            </a:r>
            <a:endParaRPr sz="14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89;p23">
            <a:extLst>
              <a:ext uri="{FF2B5EF4-FFF2-40B4-BE49-F238E27FC236}">
                <a16:creationId xmlns:a16="http://schemas.microsoft.com/office/drawing/2014/main" id="{A6516684-B250-4F3F-AF51-CB028396871B}"/>
              </a:ext>
            </a:extLst>
          </p:cNvPr>
          <p:cNvSpPr txBox="1"/>
          <p:nvPr/>
        </p:nvSpPr>
        <p:spPr>
          <a:xfrm>
            <a:off x="8066177" y="494842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60000</a:t>
            </a:r>
            <a:endParaRPr sz="14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DE23AE9D-546F-47C6-BE3F-0D2FD0DFDC26}"/>
              </a:ext>
            </a:extLst>
          </p:cNvPr>
          <p:cNvSpPr txBox="1"/>
          <p:nvPr/>
        </p:nvSpPr>
        <p:spPr>
          <a:xfrm>
            <a:off x="8929623" y="4948426"/>
            <a:ext cx="776367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80000</a:t>
            </a:r>
            <a:endParaRPr sz="14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3C3D73B2-065D-4C89-9EDC-448CDB604729}"/>
              </a:ext>
            </a:extLst>
          </p:cNvPr>
          <p:cNvSpPr txBox="1"/>
          <p:nvPr/>
        </p:nvSpPr>
        <p:spPr>
          <a:xfrm>
            <a:off x="9737604" y="4948426"/>
            <a:ext cx="939404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100000</a:t>
            </a:r>
            <a:endParaRPr sz="14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BB0D66D5-9770-4444-9D65-0D406D9AB569}"/>
              </a:ext>
            </a:extLst>
          </p:cNvPr>
          <p:cNvSpPr txBox="1"/>
          <p:nvPr/>
        </p:nvSpPr>
        <p:spPr>
          <a:xfrm>
            <a:off x="10758530" y="4948426"/>
            <a:ext cx="939404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120000</a:t>
            </a:r>
            <a:endParaRPr sz="14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C27FA9-9208-49C7-BE35-BD3FB683F2B0}"/>
              </a:ext>
            </a:extLst>
          </p:cNvPr>
          <p:cNvSpPr/>
          <p:nvPr/>
        </p:nvSpPr>
        <p:spPr>
          <a:xfrm>
            <a:off x="8442116" y="3368686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B0BB08-6023-452E-BD71-60EB054D39E8}"/>
              </a:ext>
            </a:extLst>
          </p:cNvPr>
          <p:cNvSpPr/>
          <p:nvPr/>
        </p:nvSpPr>
        <p:spPr>
          <a:xfrm>
            <a:off x="8662767" y="3264121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EF5C2DB-CABB-45EE-8A02-B1B906450A4E}"/>
              </a:ext>
            </a:extLst>
          </p:cNvPr>
          <p:cNvSpPr/>
          <p:nvPr/>
        </p:nvSpPr>
        <p:spPr>
          <a:xfrm>
            <a:off x="8869309" y="3118438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C2C20F5-E006-4A02-B390-177BD7074FB6}"/>
              </a:ext>
            </a:extLst>
          </p:cNvPr>
          <p:cNvSpPr/>
          <p:nvPr/>
        </p:nvSpPr>
        <p:spPr>
          <a:xfrm>
            <a:off x="9376022" y="2975271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86631B5-8060-4AD1-AD2D-5D4F07290418}"/>
              </a:ext>
            </a:extLst>
          </p:cNvPr>
          <p:cNvSpPr/>
          <p:nvPr/>
        </p:nvSpPr>
        <p:spPr>
          <a:xfrm>
            <a:off x="9550286" y="2771791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612866-C2A8-4D60-BEEA-ED92B2AA9874}"/>
              </a:ext>
            </a:extLst>
          </p:cNvPr>
          <p:cNvSpPr/>
          <p:nvPr/>
        </p:nvSpPr>
        <p:spPr>
          <a:xfrm>
            <a:off x="10117526" y="2047321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2D3A6E1-DA04-4B10-BBBF-67B3BCB5A7A3}"/>
              </a:ext>
            </a:extLst>
          </p:cNvPr>
          <p:cNvSpPr/>
          <p:nvPr/>
        </p:nvSpPr>
        <p:spPr>
          <a:xfrm>
            <a:off x="9857428" y="253104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47" name="Google Shape;289;p23">
            <a:extLst>
              <a:ext uri="{FF2B5EF4-FFF2-40B4-BE49-F238E27FC236}">
                <a16:creationId xmlns:a16="http://schemas.microsoft.com/office/drawing/2014/main" id="{050863F5-D5F2-4F43-9C44-385751B9A272}"/>
              </a:ext>
            </a:extLst>
          </p:cNvPr>
          <p:cNvSpPr txBox="1"/>
          <p:nvPr/>
        </p:nvSpPr>
        <p:spPr>
          <a:xfrm>
            <a:off x="5563630" y="5004025"/>
            <a:ext cx="27211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289;p23">
            <a:extLst>
              <a:ext uri="{FF2B5EF4-FFF2-40B4-BE49-F238E27FC236}">
                <a16:creationId xmlns:a16="http://schemas.microsoft.com/office/drawing/2014/main" id="{87E47521-0592-4941-93B1-CAE1FD62CB0B}"/>
              </a:ext>
            </a:extLst>
          </p:cNvPr>
          <p:cNvSpPr txBox="1"/>
          <p:nvPr/>
        </p:nvSpPr>
        <p:spPr>
          <a:xfrm>
            <a:off x="7221275" y="1248501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ea typeface="Calibri"/>
                <a:cs typeface="Calibri"/>
                <a:sym typeface="Calibri"/>
              </a:rPr>
              <a:t>House Price (In Lakh)</a:t>
            </a:r>
            <a:endParaRPr sz="1600" b="1" dirty="0">
              <a:solidFill>
                <a:schemeClr val="tx2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289;p23">
            <a:extLst>
              <a:ext uri="{FF2B5EF4-FFF2-40B4-BE49-F238E27FC236}">
                <a16:creationId xmlns:a16="http://schemas.microsoft.com/office/drawing/2014/main" id="{0508FC05-1D2B-46AA-902C-9F25FAA8EB13}"/>
              </a:ext>
            </a:extLst>
          </p:cNvPr>
          <p:cNvSpPr txBox="1"/>
          <p:nvPr/>
        </p:nvSpPr>
        <p:spPr>
          <a:xfrm>
            <a:off x="4977675" y="1516767"/>
            <a:ext cx="939402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70</a:t>
            </a:r>
            <a:endParaRPr sz="14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C2430DD-3D6B-4118-AAA5-D6054D679AB0}"/>
              </a:ext>
            </a:extLst>
          </p:cNvPr>
          <p:cNvSpPr/>
          <p:nvPr/>
        </p:nvSpPr>
        <p:spPr>
          <a:xfrm>
            <a:off x="6580676" y="2471657"/>
            <a:ext cx="3571394" cy="1819275"/>
          </a:xfrm>
          <a:custGeom>
            <a:avLst/>
            <a:gdLst>
              <a:gd name="connsiteX0" fmla="*/ 381000 w 3943350"/>
              <a:gd name="connsiteY0" fmla="*/ 0 h 1819275"/>
              <a:gd name="connsiteX1" fmla="*/ 3943350 w 3943350"/>
              <a:gd name="connsiteY1" fmla="*/ 114300 h 1819275"/>
              <a:gd name="connsiteX2" fmla="*/ 3686175 w 3943350"/>
              <a:gd name="connsiteY2" fmla="*/ 247650 h 1819275"/>
              <a:gd name="connsiteX3" fmla="*/ 0 w 3943350"/>
              <a:gd name="connsiteY3" fmla="*/ 361950 h 1819275"/>
              <a:gd name="connsiteX4" fmla="*/ 3162300 w 3943350"/>
              <a:gd name="connsiteY4" fmla="*/ 600075 h 1819275"/>
              <a:gd name="connsiteX5" fmla="*/ 1133475 w 3943350"/>
              <a:gd name="connsiteY5" fmla="*/ 676275 h 1819275"/>
              <a:gd name="connsiteX6" fmla="*/ 2466975 w 3943350"/>
              <a:gd name="connsiteY6" fmla="*/ 800100 h 1819275"/>
              <a:gd name="connsiteX7" fmla="*/ 209550 w 3943350"/>
              <a:gd name="connsiteY7" fmla="*/ 1276350 h 1819275"/>
              <a:gd name="connsiteX8" fmla="*/ 3390900 w 3943350"/>
              <a:gd name="connsiteY8" fmla="*/ 1323975 h 1819275"/>
              <a:gd name="connsiteX9" fmla="*/ 742950 w 3943350"/>
              <a:gd name="connsiteY9" fmla="*/ 1495425 h 1819275"/>
              <a:gd name="connsiteX10" fmla="*/ 2171700 w 3943350"/>
              <a:gd name="connsiteY10" fmla="*/ 1647825 h 1819275"/>
              <a:gd name="connsiteX11" fmla="*/ 1171575 w 3943350"/>
              <a:gd name="connsiteY11" fmla="*/ 1743075 h 1819275"/>
              <a:gd name="connsiteX12" fmla="*/ 2667000 w 3943350"/>
              <a:gd name="connsiteY12" fmla="*/ 1819275 h 181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43350" h="1819275">
                <a:moveTo>
                  <a:pt x="381000" y="0"/>
                </a:moveTo>
                <a:lnTo>
                  <a:pt x="3943350" y="114300"/>
                </a:lnTo>
                <a:lnTo>
                  <a:pt x="3686175" y="247650"/>
                </a:lnTo>
                <a:lnTo>
                  <a:pt x="0" y="361950"/>
                </a:lnTo>
                <a:lnTo>
                  <a:pt x="3162300" y="600075"/>
                </a:lnTo>
                <a:lnTo>
                  <a:pt x="1133475" y="676275"/>
                </a:lnTo>
                <a:lnTo>
                  <a:pt x="2466975" y="800100"/>
                </a:lnTo>
                <a:lnTo>
                  <a:pt x="209550" y="1276350"/>
                </a:lnTo>
                <a:lnTo>
                  <a:pt x="3390900" y="1323975"/>
                </a:lnTo>
                <a:lnTo>
                  <a:pt x="742950" y="1495425"/>
                </a:lnTo>
                <a:lnTo>
                  <a:pt x="2171700" y="1647825"/>
                </a:lnTo>
                <a:lnTo>
                  <a:pt x="1171575" y="1743075"/>
                </a:lnTo>
                <a:lnTo>
                  <a:pt x="2667000" y="1819275"/>
                </a:lnTo>
              </a:path>
            </a:pathLst>
          </a:cu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F3C4F98-F58F-48D1-912C-FE9F29484928}"/>
              </a:ext>
            </a:extLst>
          </p:cNvPr>
          <p:cNvSpPr/>
          <p:nvPr/>
        </p:nvSpPr>
        <p:spPr>
          <a:xfrm>
            <a:off x="8437882" y="3512810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AA45E5E-BADF-48C1-8A14-4A62CF6C3B89}"/>
              </a:ext>
            </a:extLst>
          </p:cNvPr>
          <p:cNvSpPr/>
          <p:nvPr/>
        </p:nvSpPr>
        <p:spPr>
          <a:xfrm>
            <a:off x="7492687" y="3595791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906FC1A-13F6-4BE1-B2CD-35858D3D7D8C}"/>
              </a:ext>
            </a:extLst>
          </p:cNvPr>
          <p:cNvSpPr/>
          <p:nvPr/>
        </p:nvSpPr>
        <p:spPr>
          <a:xfrm>
            <a:off x="7553001" y="3842095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BCAA453-2C53-4475-973A-531B0BBF7B1D}"/>
              </a:ext>
            </a:extLst>
          </p:cNvPr>
          <p:cNvSpPr/>
          <p:nvPr/>
        </p:nvSpPr>
        <p:spPr>
          <a:xfrm>
            <a:off x="6814774" y="3962723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70FA05C-5CEF-4C99-A348-9DD780C087A8}"/>
              </a:ext>
            </a:extLst>
          </p:cNvPr>
          <p:cNvSpPr/>
          <p:nvPr/>
        </p:nvSpPr>
        <p:spPr>
          <a:xfrm>
            <a:off x="7221275" y="4134510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33A840-BCE9-4423-8221-D8049190B3BD}"/>
              </a:ext>
            </a:extLst>
          </p:cNvPr>
          <p:cNvSpPr/>
          <p:nvPr/>
        </p:nvSpPr>
        <p:spPr>
          <a:xfrm>
            <a:off x="6703350" y="4255099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94F9DF4-3635-452D-A300-0691B8EE8BEC}"/>
              </a:ext>
            </a:extLst>
          </p:cNvPr>
          <p:cNvSpPr/>
          <p:nvPr/>
        </p:nvSpPr>
        <p:spPr>
          <a:xfrm>
            <a:off x="6466547" y="4315413"/>
            <a:ext cx="120628" cy="120628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C36"/>
              </a:solidFill>
            </a:endParaRPr>
          </a:p>
        </p:txBody>
      </p:sp>
      <p:sp>
        <p:nvSpPr>
          <p:cNvPr id="61" name="Google Shape;289;p23">
            <a:extLst>
              <a:ext uri="{FF2B5EF4-FFF2-40B4-BE49-F238E27FC236}">
                <a16:creationId xmlns:a16="http://schemas.microsoft.com/office/drawing/2014/main" id="{DC24D30B-8FC1-4297-A25E-603F8822DFF0}"/>
              </a:ext>
            </a:extLst>
          </p:cNvPr>
          <p:cNvSpPr txBox="1"/>
          <p:nvPr/>
        </p:nvSpPr>
        <p:spPr>
          <a:xfrm>
            <a:off x="12793929" y="5407767"/>
            <a:ext cx="299323" cy="21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12</a:t>
            </a:r>
            <a:endParaRPr sz="14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289;p23">
            <a:extLst>
              <a:ext uri="{FF2B5EF4-FFF2-40B4-BE49-F238E27FC236}">
                <a16:creationId xmlns:a16="http://schemas.microsoft.com/office/drawing/2014/main" id="{A757AB9E-81BD-4DD5-9D9D-C7CAFD717D05}"/>
              </a:ext>
            </a:extLst>
          </p:cNvPr>
          <p:cNvSpPr txBox="1"/>
          <p:nvPr/>
        </p:nvSpPr>
        <p:spPr>
          <a:xfrm>
            <a:off x="6441671" y="4120197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12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289;p23">
            <a:extLst>
              <a:ext uri="{FF2B5EF4-FFF2-40B4-BE49-F238E27FC236}">
                <a16:creationId xmlns:a16="http://schemas.microsoft.com/office/drawing/2014/main" id="{DC767F82-4E3A-4392-8CE5-905F8AE5F20A}"/>
              </a:ext>
            </a:extLst>
          </p:cNvPr>
          <p:cNvSpPr txBox="1"/>
          <p:nvPr/>
        </p:nvSpPr>
        <p:spPr>
          <a:xfrm>
            <a:off x="6651858" y="4083351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14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289;p23">
            <a:extLst>
              <a:ext uri="{FF2B5EF4-FFF2-40B4-BE49-F238E27FC236}">
                <a16:creationId xmlns:a16="http://schemas.microsoft.com/office/drawing/2014/main" id="{4F70EE25-D374-4A77-9FD3-C0842678B291}"/>
              </a:ext>
            </a:extLst>
          </p:cNvPr>
          <p:cNvSpPr txBox="1"/>
          <p:nvPr/>
        </p:nvSpPr>
        <p:spPr>
          <a:xfrm>
            <a:off x="6812850" y="3744499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20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289;p23">
            <a:extLst>
              <a:ext uri="{FF2B5EF4-FFF2-40B4-BE49-F238E27FC236}">
                <a16:creationId xmlns:a16="http://schemas.microsoft.com/office/drawing/2014/main" id="{F4A2424D-EA6C-483E-9307-F16481FD66B4}"/>
              </a:ext>
            </a:extLst>
          </p:cNvPr>
          <p:cNvSpPr txBox="1"/>
          <p:nvPr/>
        </p:nvSpPr>
        <p:spPr>
          <a:xfrm>
            <a:off x="7246721" y="3819668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18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289;p23">
            <a:extLst>
              <a:ext uri="{FF2B5EF4-FFF2-40B4-BE49-F238E27FC236}">
                <a16:creationId xmlns:a16="http://schemas.microsoft.com/office/drawing/2014/main" id="{962FF983-B1A1-497E-9BC9-D2FB2D1D495E}"/>
              </a:ext>
            </a:extLst>
          </p:cNvPr>
          <p:cNvSpPr txBox="1"/>
          <p:nvPr/>
        </p:nvSpPr>
        <p:spPr>
          <a:xfrm>
            <a:off x="7613315" y="3657240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24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289;p23">
            <a:extLst>
              <a:ext uri="{FF2B5EF4-FFF2-40B4-BE49-F238E27FC236}">
                <a16:creationId xmlns:a16="http://schemas.microsoft.com/office/drawing/2014/main" id="{079F5993-72E5-4D61-AB34-67439D157453}"/>
              </a:ext>
            </a:extLst>
          </p:cNvPr>
          <p:cNvSpPr txBox="1"/>
          <p:nvPr/>
        </p:nvSpPr>
        <p:spPr>
          <a:xfrm>
            <a:off x="7462240" y="3344785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28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89;p23">
            <a:extLst>
              <a:ext uri="{FF2B5EF4-FFF2-40B4-BE49-F238E27FC236}">
                <a16:creationId xmlns:a16="http://schemas.microsoft.com/office/drawing/2014/main" id="{836ED5AC-F6FD-45B5-B4EF-4F44E59F6557}"/>
              </a:ext>
            </a:extLst>
          </p:cNvPr>
          <p:cNvSpPr txBox="1"/>
          <p:nvPr/>
        </p:nvSpPr>
        <p:spPr>
          <a:xfrm>
            <a:off x="8430778" y="3246208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30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89;p23">
            <a:extLst>
              <a:ext uri="{FF2B5EF4-FFF2-40B4-BE49-F238E27FC236}">
                <a16:creationId xmlns:a16="http://schemas.microsoft.com/office/drawing/2014/main" id="{AF49F8CB-D3E0-4CEA-9972-5569DA068DDB}"/>
              </a:ext>
            </a:extLst>
          </p:cNvPr>
          <p:cNvSpPr txBox="1"/>
          <p:nvPr/>
        </p:nvSpPr>
        <p:spPr>
          <a:xfrm>
            <a:off x="8414022" y="3147470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32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289;p23">
            <a:extLst>
              <a:ext uri="{FF2B5EF4-FFF2-40B4-BE49-F238E27FC236}">
                <a16:creationId xmlns:a16="http://schemas.microsoft.com/office/drawing/2014/main" id="{E151567E-F770-4BBC-BC2D-6323691BE827}"/>
              </a:ext>
            </a:extLst>
          </p:cNvPr>
          <p:cNvSpPr txBox="1"/>
          <p:nvPr/>
        </p:nvSpPr>
        <p:spPr>
          <a:xfrm>
            <a:off x="8678857" y="3053927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35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289;p23">
            <a:extLst>
              <a:ext uri="{FF2B5EF4-FFF2-40B4-BE49-F238E27FC236}">
                <a16:creationId xmlns:a16="http://schemas.microsoft.com/office/drawing/2014/main" id="{B7D6D4BB-45C9-445E-BFD1-509D867002A1}"/>
              </a:ext>
            </a:extLst>
          </p:cNvPr>
          <p:cNvSpPr txBox="1"/>
          <p:nvPr/>
        </p:nvSpPr>
        <p:spPr>
          <a:xfrm>
            <a:off x="8850301" y="2876301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38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289;p23">
            <a:extLst>
              <a:ext uri="{FF2B5EF4-FFF2-40B4-BE49-F238E27FC236}">
                <a16:creationId xmlns:a16="http://schemas.microsoft.com/office/drawing/2014/main" id="{CF643A94-9D70-4168-B496-9B55ED741DAC}"/>
              </a:ext>
            </a:extLst>
          </p:cNvPr>
          <p:cNvSpPr txBox="1"/>
          <p:nvPr/>
        </p:nvSpPr>
        <p:spPr>
          <a:xfrm>
            <a:off x="9376022" y="2824875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40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289;p23">
            <a:extLst>
              <a:ext uri="{FF2B5EF4-FFF2-40B4-BE49-F238E27FC236}">
                <a16:creationId xmlns:a16="http://schemas.microsoft.com/office/drawing/2014/main" id="{073294EF-94D1-4A7B-9F3A-002E8A7BA19A}"/>
              </a:ext>
            </a:extLst>
          </p:cNvPr>
          <p:cNvSpPr txBox="1"/>
          <p:nvPr/>
        </p:nvSpPr>
        <p:spPr>
          <a:xfrm>
            <a:off x="9538012" y="2617746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45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289;p23">
            <a:extLst>
              <a:ext uri="{FF2B5EF4-FFF2-40B4-BE49-F238E27FC236}">
                <a16:creationId xmlns:a16="http://schemas.microsoft.com/office/drawing/2014/main" id="{D87E668B-6C3E-4BA6-81A5-7017832554C4}"/>
              </a:ext>
            </a:extLst>
          </p:cNvPr>
          <p:cNvSpPr txBox="1"/>
          <p:nvPr/>
        </p:nvSpPr>
        <p:spPr>
          <a:xfrm>
            <a:off x="9857428" y="2349874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50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289;p23">
            <a:extLst>
              <a:ext uri="{FF2B5EF4-FFF2-40B4-BE49-F238E27FC236}">
                <a16:creationId xmlns:a16="http://schemas.microsoft.com/office/drawing/2014/main" id="{CB4F0097-300F-421F-8C4F-33387112EB1C}"/>
              </a:ext>
            </a:extLst>
          </p:cNvPr>
          <p:cNvSpPr txBox="1"/>
          <p:nvPr/>
        </p:nvSpPr>
        <p:spPr>
          <a:xfrm>
            <a:off x="10108022" y="1884518"/>
            <a:ext cx="139636" cy="14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141C36"/>
                </a:solidFill>
                <a:ea typeface="Calibri"/>
                <a:cs typeface="Calibri"/>
                <a:sym typeface="Calibri"/>
              </a:rPr>
              <a:t>60</a:t>
            </a:r>
            <a:endParaRPr sz="1000" dirty="0">
              <a:solidFill>
                <a:srgbClr val="141C36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52766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3A2A-2EA7-4922-8C4F-634A6B8F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89" y="446148"/>
            <a:ext cx="11114202" cy="676597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LET US DO A QUICK RECAP OF LOGISTIC FUNCTION  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Google Shape;953;p49">
            <a:extLst>
              <a:ext uri="{FF2B5EF4-FFF2-40B4-BE49-F238E27FC236}">
                <a16:creationId xmlns:a16="http://schemas.microsoft.com/office/drawing/2014/main" id="{62770FA2-03F0-48AC-A50F-B05FB2E21201}"/>
              </a:ext>
            </a:extLst>
          </p:cNvPr>
          <p:cNvSpPr txBox="1"/>
          <p:nvPr/>
        </p:nvSpPr>
        <p:spPr>
          <a:xfrm>
            <a:off x="15411278" y="5437451"/>
            <a:ext cx="53644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prediction is transformed into a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 linear function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,often called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Logit function/sigmoid function.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955;p49">
            <a:extLst>
              <a:ext uri="{FF2B5EF4-FFF2-40B4-BE49-F238E27FC236}">
                <a16:creationId xmlns:a16="http://schemas.microsoft.com/office/drawing/2014/main" id="{7650DEB5-9D70-4A9A-A47D-DBE3DC11EE8E}"/>
              </a:ext>
            </a:extLst>
          </p:cNvPr>
          <p:cNvSpPr/>
          <p:nvPr/>
        </p:nvSpPr>
        <p:spPr>
          <a:xfrm>
            <a:off x="12753968" y="5285021"/>
            <a:ext cx="2771336" cy="84907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pic>
        <p:nvPicPr>
          <p:cNvPr id="6" name="Google Shape;957;p49">
            <a:extLst>
              <a:ext uri="{FF2B5EF4-FFF2-40B4-BE49-F238E27FC236}">
                <a16:creationId xmlns:a16="http://schemas.microsoft.com/office/drawing/2014/main" id="{8BD02789-3DF2-421F-8102-F36F689128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03339" y="1298990"/>
            <a:ext cx="5291151" cy="374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959;p49">
            <a:extLst>
              <a:ext uri="{FF2B5EF4-FFF2-40B4-BE49-F238E27FC236}">
                <a16:creationId xmlns:a16="http://schemas.microsoft.com/office/drawing/2014/main" id="{01D87E29-C07C-41B2-8B87-74D13FC24CEA}"/>
              </a:ext>
            </a:extLst>
          </p:cNvPr>
          <p:cNvGrpSpPr/>
          <p:nvPr/>
        </p:nvGrpSpPr>
        <p:grpSpPr>
          <a:xfrm>
            <a:off x="14098734" y="2277053"/>
            <a:ext cx="2900363" cy="3007968"/>
            <a:chOff x="5429251" y="2528888"/>
            <a:chExt cx="2900363" cy="3007968"/>
          </a:xfrm>
        </p:grpSpPr>
        <p:cxnSp>
          <p:nvCxnSpPr>
            <p:cNvPr id="8" name="Google Shape;960;p49">
              <a:extLst>
                <a:ext uri="{FF2B5EF4-FFF2-40B4-BE49-F238E27FC236}">
                  <a16:creationId xmlns:a16="http://schemas.microsoft.com/office/drawing/2014/main" id="{7C867DBA-14A1-48FC-89B8-A834C58505F0}"/>
                </a:ext>
              </a:extLst>
            </p:cNvPr>
            <p:cNvCxnSpPr/>
            <p:nvPr/>
          </p:nvCxnSpPr>
          <p:spPr>
            <a:xfrm flipH="1">
              <a:off x="5429251" y="2528888"/>
              <a:ext cx="2900363" cy="2171700"/>
            </a:xfrm>
            <a:prstGeom prst="curvedConnector3">
              <a:avLst>
                <a:gd name="adj1" fmla="val 50000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961;p49">
              <a:extLst>
                <a:ext uri="{FF2B5EF4-FFF2-40B4-BE49-F238E27FC236}">
                  <a16:creationId xmlns:a16="http://schemas.microsoft.com/office/drawing/2014/main" id="{855DD243-4E26-44D9-9D62-A43CE32866CC}"/>
                </a:ext>
              </a:extLst>
            </p:cNvPr>
            <p:cNvCxnSpPr/>
            <p:nvPr/>
          </p:nvCxnSpPr>
          <p:spPr>
            <a:xfrm rot="10800000" flipH="1">
              <a:off x="6128024" y="4557714"/>
              <a:ext cx="1" cy="979142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500E85E-015E-40DE-A066-03B3F5BEB28D}"/>
              </a:ext>
            </a:extLst>
          </p:cNvPr>
          <p:cNvSpPr/>
          <p:nvPr/>
        </p:nvSpPr>
        <p:spPr>
          <a:xfrm>
            <a:off x="11916228" y="7547546"/>
            <a:ext cx="1262743" cy="1385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30A0C8-C32B-4095-B385-71D129A1D16E}"/>
              </a:ext>
            </a:extLst>
          </p:cNvPr>
          <p:cNvSpPr txBox="1"/>
          <p:nvPr/>
        </p:nvSpPr>
        <p:spPr>
          <a:xfrm>
            <a:off x="12293600" y="-7837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Google Shape;954;p49">
            <a:extLst>
              <a:ext uri="{FF2B5EF4-FFF2-40B4-BE49-F238E27FC236}">
                <a16:creationId xmlns:a16="http://schemas.microsoft.com/office/drawing/2014/main" id="{B4787FA7-D8F9-4F4E-B783-19F6E61CF2E0}"/>
              </a:ext>
            </a:extLst>
          </p:cNvPr>
          <p:cNvSpPr/>
          <p:nvPr/>
        </p:nvSpPr>
        <p:spPr>
          <a:xfrm>
            <a:off x="952417" y="4152787"/>
            <a:ext cx="1531486" cy="52578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8D9F17-1705-47BB-8125-224737C45D80}"/>
              </a:ext>
            </a:extLst>
          </p:cNvPr>
          <p:cNvSpPr txBox="1"/>
          <p:nvPr/>
        </p:nvSpPr>
        <p:spPr>
          <a:xfrm>
            <a:off x="1843965" y="50288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CF913-EC7D-4604-9853-075A67304FE5}"/>
              </a:ext>
            </a:extLst>
          </p:cNvPr>
          <p:cNvSpPr txBox="1"/>
          <p:nvPr/>
        </p:nvSpPr>
        <p:spPr>
          <a:xfrm>
            <a:off x="1843965" y="452915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371E1-1CE7-4F8E-89BD-DBE51604AE9E}"/>
              </a:ext>
            </a:extLst>
          </p:cNvPr>
          <p:cNvSpPr txBox="1"/>
          <p:nvPr/>
        </p:nvSpPr>
        <p:spPr>
          <a:xfrm>
            <a:off x="1843965" y="399014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0EDEB-DBE7-4B7A-9BEB-A70C834A2D43}"/>
              </a:ext>
            </a:extLst>
          </p:cNvPr>
          <p:cNvSpPr txBox="1"/>
          <p:nvPr/>
        </p:nvSpPr>
        <p:spPr>
          <a:xfrm>
            <a:off x="1843965" y="337630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C0AE2-FFB4-4C72-92DD-8DAE136F805D}"/>
              </a:ext>
            </a:extLst>
          </p:cNvPr>
          <p:cNvSpPr txBox="1"/>
          <p:nvPr/>
        </p:nvSpPr>
        <p:spPr>
          <a:xfrm>
            <a:off x="1843965" y="274362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BC5AB-FF2D-4BFA-BD9A-BA3C11DE9A2D}"/>
              </a:ext>
            </a:extLst>
          </p:cNvPr>
          <p:cNvSpPr txBox="1"/>
          <p:nvPr/>
        </p:nvSpPr>
        <p:spPr>
          <a:xfrm>
            <a:off x="1843965" y="20516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773B1-DD18-4F44-A865-32E0A34138BB}"/>
              </a:ext>
            </a:extLst>
          </p:cNvPr>
          <p:cNvSpPr txBox="1"/>
          <p:nvPr/>
        </p:nvSpPr>
        <p:spPr>
          <a:xfrm>
            <a:off x="1843965" y="120889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1C09A8-D8A9-4E21-93E0-33E5F72BD5BE}"/>
              </a:ext>
            </a:extLst>
          </p:cNvPr>
          <p:cNvGrpSpPr/>
          <p:nvPr/>
        </p:nvGrpSpPr>
        <p:grpSpPr>
          <a:xfrm>
            <a:off x="2242166" y="1297758"/>
            <a:ext cx="8073065" cy="3940534"/>
            <a:chOff x="798034" y="1309934"/>
            <a:chExt cx="8073065" cy="394053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FAD0EE9-0A9F-4C26-AAA8-75AD6541A37D}"/>
                </a:ext>
              </a:extLst>
            </p:cNvPr>
            <p:cNvCxnSpPr>
              <a:cxnSpLocks/>
            </p:cNvCxnSpPr>
            <p:nvPr/>
          </p:nvCxnSpPr>
          <p:spPr>
            <a:xfrm>
              <a:off x="8856923" y="1309934"/>
              <a:ext cx="0" cy="3940534"/>
            </a:xfrm>
            <a:prstGeom prst="line">
              <a:avLst/>
            </a:prstGeom>
            <a:ln w="3810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5DA326-B17C-4E97-9A0D-9302F2FC29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8031" y="5192768"/>
              <a:ext cx="8043067" cy="40812"/>
            </a:xfrm>
            <a:prstGeom prst="line">
              <a:avLst/>
            </a:prstGeom>
            <a:ln w="3810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16E6B5B-00C0-4163-B2EF-BE56F2EFD988}"/>
                </a:ext>
              </a:extLst>
            </p:cNvPr>
            <p:cNvCxnSpPr>
              <a:cxnSpLocks/>
            </p:cNvCxnSpPr>
            <p:nvPr/>
          </p:nvCxnSpPr>
          <p:spPr>
            <a:xfrm>
              <a:off x="5946134" y="1333491"/>
              <a:ext cx="0" cy="386582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82340A-AC76-40B3-B265-06A4C2166175}"/>
                </a:ext>
              </a:extLst>
            </p:cNvPr>
            <p:cNvCxnSpPr>
              <a:cxnSpLocks/>
            </p:cNvCxnSpPr>
            <p:nvPr/>
          </p:nvCxnSpPr>
          <p:spPr>
            <a:xfrm>
              <a:off x="5086922" y="1333491"/>
              <a:ext cx="0" cy="3865823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3E0CFF8-F97F-49A5-83BD-9212F0BDA8B0}"/>
                </a:ext>
              </a:extLst>
            </p:cNvPr>
            <p:cNvCxnSpPr>
              <a:cxnSpLocks/>
            </p:cNvCxnSpPr>
            <p:nvPr/>
          </p:nvCxnSpPr>
          <p:spPr>
            <a:xfrm>
              <a:off x="4227710" y="1322113"/>
              <a:ext cx="0" cy="3904481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8C5417-5451-4058-A7F6-F17B297FA7C0}"/>
                </a:ext>
              </a:extLst>
            </p:cNvPr>
            <p:cNvCxnSpPr>
              <a:cxnSpLocks/>
            </p:cNvCxnSpPr>
            <p:nvPr/>
          </p:nvCxnSpPr>
          <p:spPr>
            <a:xfrm>
              <a:off x="3368498" y="1341153"/>
              <a:ext cx="0" cy="38658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97110F2-7A1F-4CBB-BE93-6F93A90E4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9286" y="1338471"/>
              <a:ext cx="0" cy="3865826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7DDC28F-7E99-486B-B67B-EF8E87274B1D}"/>
                </a:ext>
              </a:extLst>
            </p:cNvPr>
            <p:cNvCxnSpPr>
              <a:cxnSpLocks/>
            </p:cNvCxnSpPr>
            <p:nvPr/>
          </p:nvCxnSpPr>
          <p:spPr>
            <a:xfrm>
              <a:off x="6518942" y="1333491"/>
              <a:ext cx="0" cy="3865823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3C268F-3191-41FD-9814-526B64EC1B7B}"/>
                </a:ext>
              </a:extLst>
            </p:cNvPr>
            <p:cNvCxnSpPr>
              <a:cxnSpLocks/>
            </p:cNvCxnSpPr>
            <p:nvPr/>
          </p:nvCxnSpPr>
          <p:spPr>
            <a:xfrm>
              <a:off x="6232538" y="1333491"/>
              <a:ext cx="0" cy="3865823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AB6157D-B5E9-40FC-A1E1-411397434265}"/>
                </a:ext>
              </a:extLst>
            </p:cNvPr>
            <p:cNvCxnSpPr>
              <a:cxnSpLocks/>
            </p:cNvCxnSpPr>
            <p:nvPr/>
          </p:nvCxnSpPr>
          <p:spPr>
            <a:xfrm>
              <a:off x="5659730" y="1333491"/>
              <a:ext cx="0" cy="3865823"/>
            </a:xfrm>
            <a:prstGeom prst="line">
              <a:avLst/>
            </a:prstGeom>
            <a:ln w="3810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41D315-8C90-4DAB-901B-A97067402082}"/>
                </a:ext>
              </a:extLst>
            </p:cNvPr>
            <p:cNvCxnSpPr>
              <a:cxnSpLocks/>
            </p:cNvCxnSpPr>
            <p:nvPr/>
          </p:nvCxnSpPr>
          <p:spPr>
            <a:xfrm>
              <a:off x="5373326" y="1333491"/>
              <a:ext cx="0" cy="3865823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5410BB-21B0-4F6E-8F38-29033E352EA3}"/>
                </a:ext>
              </a:extLst>
            </p:cNvPr>
            <p:cNvCxnSpPr>
              <a:cxnSpLocks/>
            </p:cNvCxnSpPr>
            <p:nvPr/>
          </p:nvCxnSpPr>
          <p:spPr>
            <a:xfrm>
              <a:off x="4800518" y="1333491"/>
              <a:ext cx="0" cy="386582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8E5CBA-6E22-404B-B9E1-1B2529173102}"/>
                </a:ext>
              </a:extLst>
            </p:cNvPr>
            <p:cNvCxnSpPr>
              <a:cxnSpLocks/>
            </p:cNvCxnSpPr>
            <p:nvPr/>
          </p:nvCxnSpPr>
          <p:spPr>
            <a:xfrm>
              <a:off x="4514114" y="1333491"/>
              <a:ext cx="0" cy="3865823"/>
            </a:xfrm>
            <a:prstGeom prst="line">
              <a:avLst/>
            </a:prstGeom>
            <a:ln w="3810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8F5597-2BD3-402A-B0B1-361C0D1D86F3}"/>
                </a:ext>
              </a:extLst>
            </p:cNvPr>
            <p:cNvCxnSpPr>
              <a:cxnSpLocks/>
            </p:cNvCxnSpPr>
            <p:nvPr/>
          </p:nvCxnSpPr>
          <p:spPr>
            <a:xfrm>
              <a:off x="3941306" y="1330064"/>
              <a:ext cx="0" cy="3904481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CE1F0AD-81CB-4AFB-AFE6-E211C48F2BA5}"/>
                </a:ext>
              </a:extLst>
            </p:cNvPr>
            <p:cNvCxnSpPr>
              <a:cxnSpLocks/>
            </p:cNvCxnSpPr>
            <p:nvPr/>
          </p:nvCxnSpPr>
          <p:spPr>
            <a:xfrm>
              <a:off x="3654902" y="1349393"/>
              <a:ext cx="0" cy="386582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CC5B6CA-7690-4756-B869-39A464D98ABA}"/>
                </a:ext>
              </a:extLst>
            </p:cNvPr>
            <p:cNvCxnSpPr>
              <a:cxnSpLocks/>
            </p:cNvCxnSpPr>
            <p:nvPr/>
          </p:nvCxnSpPr>
          <p:spPr>
            <a:xfrm>
              <a:off x="3082094" y="1333491"/>
              <a:ext cx="0" cy="3865823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51F7647-B7D3-4706-B13D-411DD0EB75C7}"/>
                </a:ext>
              </a:extLst>
            </p:cNvPr>
            <p:cNvCxnSpPr>
              <a:cxnSpLocks/>
            </p:cNvCxnSpPr>
            <p:nvPr/>
          </p:nvCxnSpPr>
          <p:spPr>
            <a:xfrm>
              <a:off x="2795690" y="1333491"/>
              <a:ext cx="0" cy="3865823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DEDE9B8-D6B0-472E-BFBB-56C44B2B60B0}"/>
                </a:ext>
              </a:extLst>
            </p:cNvPr>
            <p:cNvCxnSpPr>
              <a:cxnSpLocks/>
            </p:cNvCxnSpPr>
            <p:nvPr/>
          </p:nvCxnSpPr>
          <p:spPr>
            <a:xfrm>
              <a:off x="6805346" y="1314162"/>
              <a:ext cx="0" cy="3904481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332A693-653A-4F26-B517-1D56E8666FC3}"/>
                </a:ext>
              </a:extLst>
            </p:cNvPr>
            <p:cNvCxnSpPr>
              <a:cxnSpLocks/>
            </p:cNvCxnSpPr>
            <p:nvPr/>
          </p:nvCxnSpPr>
          <p:spPr>
            <a:xfrm>
              <a:off x="7091750" y="1314162"/>
              <a:ext cx="0" cy="390448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40FF95A-9393-4711-95F4-ECB5122770C1}"/>
                </a:ext>
              </a:extLst>
            </p:cNvPr>
            <p:cNvCxnSpPr>
              <a:cxnSpLocks/>
            </p:cNvCxnSpPr>
            <p:nvPr/>
          </p:nvCxnSpPr>
          <p:spPr>
            <a:xfrm>
              <a:off x="7378154" y="1314162"/>
              <a:ext cx="0" cy="390448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DCDA6D7-B7A0-47A0-8D7B-33D5703CED17}"/>
                </a:ext>
              </a:extLst>
            </p:cNvPr>
            <p:cNvCxnSpPr>
              <a:cxnSpLocks/>
            </p:cNvCxnSpPr>
            <p:nvPr/>
          </p:nvCxnSpPr>
          <p:spPr>
            <a:xfrm>
              <a:off x="7664558" y="1314162"/>
              <a:ext cx="0" cy="3904481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BE5BBE-A0CE-425F-BF16-22997C59F418}"/>
                </a:ext>
              </a:extLst>
            </p:cNvPr>
            <p:cNvCxnSpPr>
              <a:cxnSpLocks/>
            </p:cNvCxnSpPr>
            <p:nvPr/>
          </p:nvCxnSpPr>
          <p:spPr>
            <a:xfrm>
              <a:off x="7950962" y="1314162"/>
              <a:ext cx="0" cy="3904481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03A75EE-7D5A-4127-9A08-F258D8FB7FD5}"/>
                </a:ext>
              </a:extLst>
            </p:cNvPr>
            <p:cNvCxnSpPr>
              <a:cxnSpLocks/>
            </p:cNvCxnSpPr>
            <p:nvPr/>
          </p:nvCxnSpPr>
          <p:spPr>
            <a:xfrm>
              <a:off x="8237366" y="1314162"/>
              <a:ext cx="0" cy="3904481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52EC32D-F663-4480-87BC-03D4456E39FD}"/>
                </a:ext>
              </a:extLst>
            </p:cNvPr>
            <p:cNvCxnSpPr>
              <a:cxnSpLocks/>
            </p:cNvCxnSpPr>
            <p:nvPr/>
          </p:nvCxnSpPr>
          <p:spPr>
            <a:xfrm>
              <a:off x="8523769" y="1314162"/>
              <a:ext cx="0" cy="390448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A10D3B7-9FBA-441B-A379-83D63E07CAFC}"/>
                </a:ext>
              </a:extLst>
            </p:cNvPr>
            <p:cNvCxnSpPr>
              <a:cxnSpLocks/>
            </p:cNvCxnSpPr>
            <p:nvPr/>
          </p:nvCxnSpPr>
          <p:spPr>
            <a:xfrm>
              <a:off x="2255624" y="1333202"/>
              <a:ext cx="0" cy="38658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65DD5A3-8DEB-4E0F-B3E6-4321BFCC5180}"/>
                </a:ext>
              </a:extLst>
            </p:cNvPr>
            <p:cNvCxnSpPr>
              <a:cxnSpLocks/>
            </p:cNvCxnSpPr>
            <p:nvPr/>
          </p:nvCxnSpPr>
          <p:spPr>
            <a:xfrm>
              <a:off x="1396412" y="1346422"/>
              <a:ext cx="0" cy="3865826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9FE465C-FE5F-45E7-A9AF-FF4D6149862C}"/>
                </a:ext>
              </a:extLst>
            </p:cNvPr>
            <p:cNvCxnSpPr>
              <a:cxnSpLocks/>
            </p:cNvCxnSpPr>
            <p:nvPr/>
          </p:nvCxnSpPr>
          <p:spPr>
            <a:xfrm>
              <a:off x="1969220" y="1341442"/>
              <a:ext cx="0" cy="386582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756EE79-3664-44D5-97D1-BCC5680E6864}"/>
                </a:ext>
              </a:extLst>
            </p:cNvPr>
            <p:cNvCxnSpPr>
              <a:cxnSpLocks/>
            </p:cNvCxnSpPr>
            <p:nvPr/>
          </p:nvCxnSpPr>
          <p:spPr>
            <a:xfrm>
              <a:off x="1682816" y="1352628"/>
              <a:ext cx="0" cy="3827548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3E7D6C9-2042-4249-BF20-DAF5073CBA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398" y="1309934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2ADAB36-E6F9-4BD1-BDBA-4D729B8FEC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31" y="1510659"/>
              <a:ext cx="8043068" cy="43634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E002928-FFE4-4E49-81B8-F8A930018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31" y="1728512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B93BBA1-063D-4988-8378-F7BDDB172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716" y="1951696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3DA2CA-8668-45B9-83FD-62AD11023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34" y="2157959"/>
              <a:ext cx="8043068" cy="43634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7589E3-9268-4607-8440-B4DA04640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729" y="2378382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94E748B-CE03-4B95-8148-BDED95D153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286" y="2620522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E809649-435C-4929-BC69-8728754CD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398" y="2854140"/>
              <a:ext cx="8043068" cy="43634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34057EB-197D-45B5-80E5-FBD2C9EAD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767" y="3078660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1F5A72-AEEB-410C-88FE-3F06E1EE9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31" y="3286264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048B633-FBDB-48C4-8BAB-BBA38391A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792" y="3482193"/>
              <a:ext cx="8043068" cy="43634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72F9E85-FF68-4DF1-B4D6-067D5E694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31" y="3669614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8772034-12A4-4827-823A-A511D66DAB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31" y="3863278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30552DD-6AC7-49F2-BD3F-16DF1B7E7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31" y="4090172"/>
              <a:ext cx="8043068" cy="43634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8D1E81B-610B-44BA-B349-520D13E85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31" y="4280549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354FBC6-E96B-412E-A40C-F8FA9ECE2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792" y="4449109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575C882-6C00-4089-A40C-D078EE3BD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792" y="4645595"/>
              <a:ext cx="8043068" cy="43634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44CBC7C-6585-476F-BAFE-303F75C13B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30" y="4804959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83F6C66-5540-4CEE-8E70-527F35299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030" y="4989617"/>
              <a:ext cx="8043068" cy="43634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2DD6E9D-1601-4DE5-89D5-32FF79B4CB39}"/>
                </a:ext>
              </a:extLst>
            </p:cNvPr>
            <p:cNvCxnSpPr>
              <a:cxnSpLocks/>
            </p:cNvCxnSpPr>
            <p:nvPr/>
          </p:nvCxnSpPr>
          <p:spPr>
            <a:xfrm>
              <a:off x="1110165" y="1346422"/>
              <a:ext cx="0" cy="3865826"/>
            </a:xfrm>
            <a:prstGeom prst="line">
              <a:avLst/>
            </a:prstGeom>
            <a:ln w="19050">
              <a:solidFill>
                <a:schemeClr val="bg1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90F6A20-4FFA-4242-9C5C-5E6E67C773D8}"/>
              </a:ext>
            </a:extLst>
          </p:cNvPr>
          <p:cNvSpPr txBox="1"/>
          <p:nvPr/>
        </p:nvSpPr>
        <p:spPr>
          <a:xfrm>
            <a:off x="3297420" y="52212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41C36"/>
                </a:solidFill>
              </a:rPr>
              <a:t>20000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4E96A2-FC26-4E03-A090-178E193FDB7B}"/>
              </a:ext>
            </a:extLst>
          </p:cNvPr>
          <p:cNvSpPr txBox="1"/>
          <p:nvPr/>
        </p:nvSpPr>
        <p:spPr>
          <a:xfrm>
            <a:off x="4701665" y="522120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6B28A-9901-4649-B76B-D51AF3463B67}"/>
              </a:ext>
            </a:extLst>
          </p:cNvPr>
          <p:cNvSpPr txBox="1"/>
          <p:nvPr/>
        </p:nvSpPr>
        <p:spPr>
          <a:xfrm>
            <a:off x="5676953" y="522858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60000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746B2-3FEB-4A58-991F-D380BE3C1C32}"/>
              </a:ext>
            </a:extLst>
          </p:cNvPr>
          <p:cNvSpPr txBox="1"/>
          <p:nvPr/>
        </p:nvSpPr>
        <p:spPr>
          <a:xfrm>
            <a:off x="6917177" y="522858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80000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BEBC47-B200-4FAB-9F68-987C1D04E80D}"/>
              </a:ext>
            </a:extLst>
          </p:cNvPr>
          <p:cNvSpPr txBox="1"/>
          <p:nvPr/>
        </p:nvSpPr>
        <p:spPr>
          <a:xfrm>
            <a:off x="8388378" y="5228588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ABB976-77B0-4231-AA02-27676C6B9791}"/>
              </a:ext>
            </a:extLst>
          </p:cNvPr>
          <p:cNvSpPr txBox="1"/>
          <p:nvPr/>
        </p:nvSpPr>
        <p:spPr>
          <a:xfrm>
            <a:off x="9799725" y="5238170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120000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207DE1-6ABE-430F-8F8A-7C6503F7349F}"/>
              </a:ext>
            </a:extLst>
          </p:cNvPr>
          <p:cNvSpPr/>
          <p:nvPr/>
        </p:nvSpPr>
        <p:spPr>
          <a:xfrm>
            <a:off x="3339687" y="5071285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6597FE-2542-4772-91B1-16BA9A431CA3}"/>
              </a:ext>
            </a:extLst>
          </p:cNvPr>
          <p:cNvSpPr/>
          <p:nvPr/>
        </p:nvSpPr>
        <p:spPr>
          <a:xfrm>
            <a:off x="3621942" y="5090268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94253E-1A2E-497C-8CF8-67B8CF2F9981}"/>
              </a:ext>
            </a:extLst>
          </p:cNvPr>
          <p:cNvSpPr/>
          <p:nvPr/>
        </p:nvSpPr>
        <p:spPr>
          <a:xfrm>
            <a:off x="3881898" y="5090015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02BC90-2663-4741-B90A-ABA2137C9D62}"/>
              </a:ext>
            </a:extLst>
          </p:cNvPr>
          <p:cNvSpPr/>
          <p:nvPr/>
        </p:nvSpPr>
        <p:spPr>
          <a:xfrm>
            <a:off x="4608201" y="5100504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6CFF05-4FF5-4BA8-A1B0-10EC92F2A231}"/>
              </a:ext>
            </a:extLst>
          </p:cNvPr>
          <p:cNvSpPr/>
          <p:nvPr/>
        </p:nvSpPr>
        <p:spPr>
          <a:xfrm>
            <a:off x="5042794" y="5094307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FF270B-826F-4E1A-98C5-D91A299F338B}"/>
              </a:ext>
            </a:extLst>
          </p:cNvPr>
          <p:cNvSpPr/>
          <p:nvPr/>
        </p:nvSpPr>
        <p:spPr>
          <a:xfrm>
            <a:off x="5139922" y="5095302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5B74C68-2F82-46A4-8AD2-CD0CEDEBFBB0}"/>
              </a:ext>
            </a:extLst>
          </p:cNvPr>
          <p:cNvSpPr/>
          <p:nvPr/>
        </p:nvSpPr>
        <p:spPr>
          <a:xfrm>
            <a:off x="6176250" y="2081536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2A7B50-F29B-407A-88FC-B543A817E612}"/>
              </a:ext>
            </a:extLst>
          </p:cNvPr>
          <p:cNvSpPr/>
          <p:nvPr/>
        </p:nvSpPr>
        <p:spPr>
          <a:xfrm>
            <a:off x="6397349" y="2080538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B3380F-B172-4EF3-9083-FF277CDA8D03}"/>
              </a:ext>
            </a:extLst>
          </p:cNvPr>
          <p:cNvSpPr/>
          <p:nvPr/>
        </p:nvSpPr>
        <p:spPr>
          <a:xfrm>
            <a:off x="6599080" y="2080580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C22C6E6-6487-44AF-91FC-23AD8E400394}"/>
              </a:ext>
            </a:extLst>
          </p:cNvPr>
          <p:cNvSpPr/>
          <p:nvPr/>
        </p:nvSpPr>
        <p:spPr>
          <a:xfrm>
            <a:off x="7403770" y="2093259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C7A9C4-9089-4C05-940A-B83641A6FCCB}"/>
              </a:ext>
            </a:extLst>
          </p:cNvPr>
          <p:cNvSpPr/>
          <p:nvPr/>
        </p:nvSpPr>
        <p:spPr>
          <a:xfrm>
            <a:off x="7644965" y="2092261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B97FD8-D8B5-4DE2-854B-2788EEE06BC8}"/>
              </a:ext>
            </a:extLst>
          </p:cNvPr>
          <p:cNvSpPr/>
          <p:nvPr/>
        </p:nvSpPr>
        <p:spPr>
          <a:xfrm>
            <a:off x="7963631" y="2094862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F641E9B-EC50-451B-85E7-1CE9511D9220}"/>
              </a:ext>
            </a:extLst>
          </p:cNvPr>
          <p:cNvSpPr/>
          <p:nvPr/>
        </p:nvSpPr>
        <p:spPr>
          <a:xfrm>
            <a:off x="8194078" y="2085135"/>
            <a:ext cx="153585" cy="15358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5D60CB-F3A1-4DB3-8C21-A7718728E692}"/>
              </a:ext>
            </a:extLst>
          </p:cNvPr>
          <p:cNvSpPr txBox="1"/>
          <p:nvPr/>
        </p:nvSpPr>
        <p:spPr>
          <a:xfrm>
            <a:off x="5032502" y="933333"/>
            <a:ext cx="18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41C36"/>
                </a:solidFill>
              </a:rPr>
              <a:t>Loan ( Approved 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1E6903-3C7B-416A-972F-40F1A9C432AA}"/>
              </a:ext>
            </a:extLst>
          </p:cNvPr>
          <p:cNvSpPr txBox="1"/>
          <p:nvPr/>
        </p:nvSpPr>
        <p:spPr>
          <a:xfrm>
            <a:off x="5334066" y="4514811"/>
            <a:ext cx="1128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DA3467"/>
                </a:solidFill>
              </a:rPr>
              <a:t>Income</a:t>
            </a:r>
          </a:p>
        </p:txBody>
      </p:sp>
      <p:sp>
        <p:nvSpPr>
          <p:cNvPr id="90" name="Google Shape;953;p49">
            <a:extLst>
              <a:ext uri="{FF2B5EF4-FFF2-40B4-BE49-F238E27FC236}">
                <a16:creationId xmlns:a16="http://schemas.microsoft.com/office/drawing/2014/main" id="{3F31E74B-7EBA-4846-8D83-897375CA2DD2}"/>
              </a:ext>
            </a:extLst>
          </p:cNvPr>
          <p:cNvSpPr txBox="1"/>
          <p:nvPr/>
        </p:nvSpPr>
        <p:spPr>
          <a:xfrm>
            <a:off x="5385437" y="5563571"/>
            <a:ext cx="5365109" cy="5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prediction is transformed into a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non-linear function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,often called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Logit function/sigmoid function.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55;p49">
            <a:extLst>
              <a:ext uri="{FF2B5EF4-FFF2-40B4-BE49-F238E27FC236}">
                <a16:creationId xmlns:a16="http://schemas.microsoft.com/office/drawing/2014/main" id="{0F6F6D2B-D577-4960-A3BF-5B79BD7A5736}"/>
              </a:ext>
            </a:extLst>
          </p:cNvPr>
          <p:cNvSpPr/>
          <p:nvPr/>
        </p:nvSpPr>
        <p:spPr>
          <a:xfrm>
            <a:off x="2849188" y="5471011"/>
            <a:ext cx="2294131" cy="70287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C542C5-E3EF-4074-9D9C-FE01C7969822}"/>
              </a:ext>
            </a:extLst>
          </p:cNvPr>
          <p:cNvSpPr txBox="1"/>
          <p:nvPr/>
        </p:nvSpPr>
        <p:spPr>
          <a:xfrm>
            <a:off x="6106250" y="1762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0FBD0B-02FD-412E-9D7C-F307BE98C5AE}"/>
              </a:ext>
            </a:extLst>
          </p:cNvPr>
          <p:cNvSpPr txBox="1"/>
          <p:nvPr/>
        </p:nvSpPr>
        <p:spPr>
          <a:xfrm>
            <a:off x="6334907" y="1762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84C379-2828-48D8-8FF2-9EF05DC4693F}"/>
              </a:ext>
            </a:extLst>
          </p:cNvPr>
          <p:cNvSpPr txBox="1"/>
          <p:nvPr/>
        </p:nvSpPr>
        <p:spPr>
          <a:xfrm>
            <a:off x="6541042" y="1762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C0052D-9CF9-463E-907B-FB0CCD42C511}"/>
              </a:ext>
            </a:extLst>
          </p:cNvPr>
          <p:cNvSpPr txBox="1"/>
          <p:nvPr/>
        </p:nvSpPr>
        <p:spPr>
          <a:xfrm>
            <a:off x="7326880" y="17692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A9DB96-DD91-4D7E-B153-582B0FC973E2}"/>
              </a:ext>
            </a:extLst>
          </p:cNvPr>
          <p:cNvSpPr txBox="1"/>
          <p:nvPr/>
        </p:nvSpPr>
        <p:spPr>
          <a:xfrm>
            <a:off x="7569955" y="17692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4C0504-345E-4452-9093-9EF1BB3325CF}"/>
              </a:ext>
            </a:extLst>
          </p:cNvPr>
          <p:cNvSpPr txBox="1"/>
          <p:nvPr/>
        </p:nvSpPr>
        <p:spPr>
          <a:xfrm>
            <a:off x="7883590" y="17692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944A157-7DDA-4AAB-8464-3907BF2439F4}"/>
              </a:ext>
            </a:extLst>
          </p:cNvPr>
          <p:cNvSpPr txBox="1"/>
          <p:nvPr/>
        </p:nvSpPr>
        <p:spPr>
          <a:xfrm>
            <a:off x="8116954" y="17692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0CC8912-3591-4D47-8DE8-FDCD700CD695}"/>
              </a:ext>
            </a:extLst>
          </p:cNvPr>
          <p:cNvSpPr txBox="1"/>
          <p:nvPr/>
        </p:nvSpPr>
        <p:spPr>
          <a:xfrm>
            <a:off x="535633" y="2834232"/>
            <a:ext cx="1368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141C36"/>
                </a:solidFill>
              </a:rPr>
              <a:t>Loan </a:t>
            </a:r>
          </a:p>
          <a:p>
            <a:pPr algn="ctr"/>
            <a:r>
              <a:rPr lang="en-US" b="1" dirty="0">
                <a:solidFill>
                  <a:srgbClr val="141C36"/>
                </a:solidFill>
              </a:rPr>
              <a:t>( Approved )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980C180-AAE9-4E3B-B6B3-0055B46ACCE9}"/>
              </a:ext>
            </a:extLst>
          </p:cNvPr>
          <p:cNvCxnSpPr/>
          <p:nvPr/>
        </p:nvCxnSpPr>
        <p:spPr>
          <a:xfrm flipV="1">
            <a:off x="4761786" y="4574607"/>
            <a:ext cx="0" cy="9613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F4185859-A86F-4B9A-896A-9AEFA9ACA9E9}"/>
              </a:ext>
            </a:extLst>
          </p:cNvPr>
          <p:cNvCxnSpPr>
            <a:cxnSpLocks/>
          </p:cNvCxnSpPr>
          <p:nvPr/>
        </p:nvCxnSpPr>
        <p:spPr>
          <a:xfrm flipV="1">
            <a:off x="3218801" y="2397250"/>
            <a:ext cx="4968766" cy="2650931"/>
          </a:xfrm>
          <a:prstGeom prst="curved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4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3EC9-D8C5-495E-BF07-1516D510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46148"/>
            <a:ext cx="11191875" cy="6765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2"/>
                </a:solidFill>
                <a:sym typeface="Arial"/>
              </a:rPr>
              <a:t>REGRESSION EXPLAINED FURTHER WITH AN EXAMPLE</a:t>
            </a:r>
            <a:br>
              <a:rPr lang="en-US" sz="3200" dirty="0">
                <a:solidFill>
                  <a:schemeClr val="tx2"/>
                </a:solidFill>
                <a:sym typeface="Arial"/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Google Shape;309;p24">
            <a:extLst>
              <a:ext uri="{FF2B5EF4-FFF2-40B4-BE49-F238E27FC236}">
                <a16:creationId xmlns:a16="http://schemas.microsoft.com/office/drawing/2014/main" id="{4D08E201-6080-4678-908C-79D2A518B83E}"/>
              </a:ext>
            </a:extLst>
          </p:cNvPr>
          <p:cNvSpPr txBox="1"/>
          <p:nvPr/>
        </p:nvSpPr>
        <p:spPr>
          <a:xfrm>
            <a:off x="495299" y="1264803"/>
            <a:ext cx="114838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Predict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values of the </a:t>
            </a:r>
            <a:r>
              <a:rPr lang="en-US" sz="2000" b="1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price of a car 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using </a:t>
            </a:r>
            <a:r>
              <a:rPr lang="en-US" sz="2000" b="1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independent explanatory variable(s)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mileage</a:t>
            </a: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  <a:endParaRPr sz="20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4" name="Google Shape;310;p24" descr="Related image">
            <a:extLst>
              <a:ext uri="{FF2B5EF4-FFF2-40B4-BE49-F238E27FC236}">
                <a16:creationId xmlns:a16="http://schemas.microsoft.com/office/drawing/2014/main" id="{2485CA1D-0945-45D1-990B-BBF65DCD29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298701" y="2343464"/>
            <a:ext cx="1780119" cy="9309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1;p24">
            <a:extLst>
              <a:ext uri="{FF2B5EF4-FFF2-40B4-BE49-F238E27FC236}">
                <a16:creationId xmlns:a16="http://schemas.microsoft.com/office/drawing/2014/main" id="{2D64CD8C-0EF1-48FF-927B-8716D5BD7F8D}"/>
              </a:ext>
            </a:extLst>
          </p:cNvPr>
          <p:cNvSpPr/>
          <p:nvPr/>
        </p:nvSpPr>
        <p:spPr>
          <a:xfrm>
            <a:off x="-2156017" y="4510973"/>
            <a:ext cx="1494750" cy="104478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312;p24">
            <a:extLst>
              <a:ext uri="{FF2B5EF4-FFF2-40B4-BE49-F238E27FC236}">
                <a16:creationId xmlns:a16="http://schemas.microsoft.com/office/drawing/2014/main" id="{23E8A91E-A1E0-432D-8042-22F5EC7A5CDE}"/>
              </a:ext>
            </a:extLst>
          </p:cNvPr>
          <p:cNvSpPr/>
          <p:nvPr/>
        </p:nvSpPr>
        <p:spPr>
          <a:xfrm>
            <a:off x="2270730" y="2594877"/>
            <a:ext cx="2810495" cy="42810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Predict </a:t>
            </a:r>
            <a:r>
              <a:rPr lang="en-US" sz="18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price</a:t>
            </a: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of a car</a:t>
            </a:r>
            <a:r>
              <a:rPr lang="en-US" sz="1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endParaRPr sz="1800" b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Google Shape;313;p24">
            <a:extLst>
              <a:ext uri="{FF2B5EF4-FFF2-40B4-BE49-F238E27FC236}">
                <a16:creationId xmlns:a16="http://schemas.microsoft.com/office/drawing/2014/main" id="{1B222779-6356-4516-8F41-6B4613AA4FF1}"/>
              </a:ext>
            </a:extLst>
          </p:cNvPr>
          <p:cNvSpPr/>
          <p:nvPr/>
        </p:nvSpPr>
        <p:spPr>
          <a:xfrm>
            <a:off x="2270730" y="4626435"/>
            <a:ext cx="2925796" cy="64201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Using independent variable </a:t>
            </a:r>
            <a:r>
              <a:rPr lang="en-US" sz="1800" b="1" dirty="0">
                <a:solidFill>
                  <a:schemeClr val="tx2"/>
                </a:solidFill>
                <a:ea typeface="Arial"/>
                <a:cs typeface="Arial"/>
                <a:sym typeface="Arial"/>
              </a:rPr>
              <a:t>Mileage</a:t>
            </a:r>
            <a:endParaRPr sz="1800" b="1" dirty="0">
              <a:solidFill>
                <a:schemeClr val="tx2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314;p24">
            <a:extLst>
              <a:ext uri="{FF2B5EF4-FFF2-40B4-BE49-F238E27FC236}">
                <a16:creationId xmlns:a16="http://schemas.microsoft.com/office/drawing/2014/main" id="{645D1669-85D8-40AC-B8F2-4AA7369C8D09}"/>
              </a:ext>
            </a:extLst>
          </p:cNvPr>
          <p:cNvCxnSpPr/>
          <p:nvPr/>
        </p:nvCxnSpPr>
        <p:spPr>
          <a:xfrm>
            <a:off x="5352500" y="1929715"/>
            <a:ext cx="16625" cy="432786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9" name="Google Shape;315;p24">
            <a:extLst>
              <a:ext uri="{FF2B5EF4-FFF2-40B4-BE49-F238E27FC236}">
                <a16:creationId xmlns:a16="http://schemas.microsoft.com/office/drawing/2014/main" id="{C13636B5-2E44-4FA9-8AC5-5586BA687C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09121" y="2096868"/>
            <a:ext cx="5885411" cy="346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6;p24">
            <a:extLst>
              <a:ext uri="{FF2B5EF4-FFF2-40B4-BE49-F238E27FC236}">
                <a16:creationId xmlns:a16="http://schemas.microsoft.com/office/drawing/2014/main" id="{B19EEB4C-7375-4E75-8271-3ACCD81C7F8D}"/>
              </a:ext>
            </a:extLst>
          </p:cNvPr>
          <p:cNvSpPr/>
          <p:nvPr/>
        </p:nvSpPr>
        <p:spPr>
          <a:xfrm>
            <a:off x="15527973" y="3639761"/>
            <a:ext cx="166252" cy="147007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Google Shape;317;p24">
            <a:extLst>
              <a:ext uri="{FF2B5EF4-FFF2-40B4-BE49-F238E27FC236}">
                <a16:creationId xmlns:a16="http://schemas.microsoft.com/office/drawing/2014/main" id="{5F18C971-11EB-43F7-8952-1892E0B2E45B}"/>
              </a:ext>
            </a:extLst>
          </p:cNvPr>
          <p:cNvCxnSpPr/>
          <p:nvPr/>
        </p:nvCxnSpPr>
        <p:spPr>
          <a:xfrm flipH="1">
            <a:off x="15586311" y="3694540"/>
            <a:ext cx="17067" cy="1118862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318;p24">
            <a:extLst>
              <a:ext uri="{FF2B5EF4-FFF2-40B4-BE49-F238E27FC236}">
                <a16:creationId xmlns:a16="http://schemas.microsoft.com/office/drawing/2014/main" id="{A0C98F6A-27F6-4B4D-9877-D19F821F4AE1}"/>
              </a:ext>
            </a:extLst>
          </p:cNvPr>
          <p:cNvCxnSpPr/>
          <p:nvPr/>
        </p:nvCxnSpPr>
        <p:spPr>
          <a:xfrm rot="10800000" flipH="1">
            <a:off x="14365321" y="3682114"/>
            <a:ext cx="1253499" cy="2152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B46FA99-7D15-458D-902E-B1FB25500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6784" flipH="1">
            <a:off x="411119" y="2307592"/>
            <a:ext cx="1678874" cy="1065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20B58A-1DFE-435B-84AF-856213A23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39265" y="418995"/>
            <a:ext cx="1461245" cy="1265761"/>
          </a:xfrm>
          <a:prstGeom prst="rect">
            <a:avLst/>
          </a:prstGeom>
        </p:spPr>
      </p:pic>
      <p:sp>
        <p:nvSpPr>
          <p:cNvPr id="16" name="Google Shape;289;p23">
            <a:extLst>
              <a:ext uri="{FF2B5EF4-FFF2-40B4-BE49-F238E27FC236}">
                <a16:creationId xmlns:a16="http://schemas.microsoft.com/office/drawing/2014/main" id="{8E71BF58-AB13-4F43-B8DE-22C3BDDEA590}"/>
              </a:ext>
            </a:extLst>
          </p:cNvPr>
          <p:cNvSpPr txBox="1"/>
          <p:nvPr/>
        </p:nvSpPr>
        <p:spPr>
          <a:xfrm>
            <a:off x="8126982" y="5643808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Mileage (km/l)</a:t>
            </a:r>
            <a:endParaRPr sz="1800" b="1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511871A3-9E5D-4F10-AFB4-86B84A1CE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291955"/>
              </p:ext>
            </p:extLst>
          </p:nvPr>
        </p:nvGraphicFramePr>
        <p:xfrm>
          <a:off x="6528750" y="2342371"/>
          <a:ext cx="529362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03">
                  <a:extLst>
                    <a:ext uri="{9D8B030D-6E8A-4147-A177-3AD203B41FA5}">
                      <a16:colId xmlns:a16="http://schemas.microsoft.com/office/drawing/2014/main" val="591213369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3237249701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1694655438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3444072004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1889136203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2993446729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2283731897"/>
                    </a:ext>
                  </a:extLst>
                </a:gridCol>
                <a:gridCol w="661703">
                  <a:extLst>
                    <a:ext uri="{9D8B030D-6E8A-4147-A177-3AD203B41FA5}">
                      <a16:colId xmlns:a16="http://schemas.microsoft.com/office/drawing/2014/main" val="4213404725"/>
                    </a:ext>
                  </a:extLst>
                </a:gridCol>
              </a:tblGrid>
              <a:tr h="3288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22322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45975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094223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43171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082636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24934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588346"/>
                  </a:ext>
                </a:extLst>
              </a:tr>
              <a:tr h="3288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150656"/>
                  </a:ext>
                </a:extLst>
              </a:tr>
            </a:tbl>
          </a:graphicData>
        </a:graphic>
      </p:graphicFrame>
      <p:pic>
        <p:nvPicPr>
          <p:cNvPr id="18" name="Graphic 17">
            <a:extLst>
              <a:ext uri="{FF2B5EF4-FFF2-40B4-BE49-F238E27FC236}">
                <a16:creationId xmlns:a16="http://schemas.microsoft.com/office/drawing/2014/main" id="{49B9C2F0-E3E5-4864-AEA8-BD60AC79A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2780" y="2724966"/>
            <a:ext cx="3587696" cy="122872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33A578A-9654-4E05-B444-4C28293ABB8F}"/>
              </a:ext>
            </a:extLst>
          </p:cNvPr>
          <p:cNvSpPr/>
          <p:nvPr/>
        </p:nvSpPr>
        <p:spPr>
          <a:xfrm>
            <a:off x="10739506" y="2654481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39A8A4-B9ED-494C-BCC0-8080DCB430FD}"/>
              </a:ext>
            </a:extLst>
          </p:cNvPr>
          <p:cNvSpPr/>
          <p:nvPr/>
        </p:nvSpPr>
        <p:spPr>
          <a:xfrm>
            <a:off x="9566026" y="3058341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987349-1C4B-463A-B72D-8CD8CADD9CD8}"/>
              </a:ext>
            </a:extLst>
          </p:cNvPr>
          <p:cNvSpPr/>
          <p:nvPr/>
        </p:nvSpPr>
        <p:spPr>
          <a:xfrm>
            <a:off x="9272769" y="3198358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732B33-79D2-4FC2-904F-64941C4CBD9A}"/>
              </a:ext>
            </a:extLst>
          </p:cNvPr>
          <p:cNvSpPr/>
          <p:nvPr/>
        </p:nvSpPr>
        <p:spPr>
          <a:xfrm>
            <a:off x="8754609" y="3015478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F83FE8-AF3B-4368-87B1-DFB294E3DF33}"/>
              </a:ext>
            </a:extLst>
          </p:cNvPr>
          <p:cNvSpPr/>
          <p:nvPr/>
        </p:nvSpPr>
        <p:spPr>
          <a:xfrm>
            <a:off x="8175489" y="3571738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61D7B6-91ED-49B0-95E1-FC90EFA4B9FA}"/>
              </a:ext>
            </a:extLst>
          </p:cNvPr>
          <p:cNvSpPr/>
          <p:nvPr/>
        </p:nvSpPr>
        <p:spPr>
          <a:xfrm>
            <a:off x="8874738" y="3468558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265718-2678-433F-BE6F-308AE2C63275}"/>
              </a:ext>
            </a:extLst>
          </p:cNvPr>
          <p:cNvSpPr/>
          <p:nvPr/>
        </p:nvSpPr>
        <p:spPr>
          <a:xfrm>
            <a:off x="7032019" y="3883206"/>
            <a:ext cx="140970" cy="14097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89;p23">
            <a:extLst>
              <a:ext uri="{FF2B5EF4-FFF2-40B4-BE49-F238E27FC236}">
                <a16:creationId xmlns:a16="http://schemas.microsoft.com/office/drawing/2014/main" id="{F11970B8-7F10-4C73-A956-C397DAC9ED3D}"/>
              </a:ext>
            </a:extLst>
          </p:cNvPr>
          <p:cNvSpPr txBox="1"/>
          <p:nvPr/>
        </p:nvSpPr>
        <p:spPr>
          <a:xfrm>
            <a:off x="8126982" y="2004593"/>
            <a:ext cx="2215061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Price of a used car</a:t>
            </a:r>
            <a:endParaRPr sz="1800" b="1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9;p23">
            <a:extLst>
              <a:ext uri="{FF2B5EF4-FFF2-40B4-BE49-F238E27FC236}">
                <a16:creationId xmlns:a16="http://schemas.microsoft.com/office/drawing/2014/main" id="{B11A733B-7797-4D17-857D-CAADDC81A595}"/>
              </a:ext>
            </a:extLst>
          </p:cNvPr>
          <p:cNvSpPr txBox="1"/>
          <p:nvPr/>
        </p:nvSpPr>
        <p:spPr>
          <a:xfrm>
            <a:off x="5571402" y="2187011"/>
            <a:ext cx="939402" cy="36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400000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9;p23">
            <a:extLst>
              <a:ext uri="{FF2B5EF4-FFF2-40B4-BE49-F238E27FC236}">
                <a16:creationId xmlns:a16="http://schemas.microsoft.com/office/drawing/2014/main" id="{E3E60D16-F217-48D6-92B9-B47D9E58AB79}"/>
              </a:ext>
            </a:extLst>
          </p:cNvPr>
          <p:cNvSpPr txBox="1"/>
          <p:nvPr/>
        </p:nvSpPr>
        <p:spPr>
          <a:xfrm>
            <a:off x="5593164" y="2533185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35</a:t>
            </a: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89;p23">
            <a:extLst>
              <a:ext uri="{FF2B5EF4-FFF2-40B4-BE49-F238E27FC236}">
                <a16:creationId xmlns:a16="http://schemas.microsoft.com/office/drawing/2014/main" id="{AC447A43-B3DC-4C03-8EF8-E2F296C4A4B1}"/>
              </a:ext>
            </a:extLst>
          </p:cNvPr>
          <p:cNvSpPr txBox="1"/>
          <p:nvPr/>
        </p:nvSpPr>
        <p:spPr>
          <a:xfrm>
            <a:off x="5589348" y="2896684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00000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89;p23">
            <a:extLst>
              <a:ext uri="{FF2B5EF4-FFF2-40B4-BE49-F238E27FC236}">
                <a16:creationId xmlns:a16="http://schemas.microsoft.com/office/drawing/2014/main" id="{8DB754C2-39B0-4DC4-81DB-8E1B6D7D3549}"/>
              </a:ext>
            </a:extLst>
          </p:cNvPr>
          <p:cNvSpPr txBox="1"/>
          <p:nvPr/>
        </p:nvSpPr>
        <p:spPr>
          <a:xfrm>
            <a:off x="5596409" y="3260183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250000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9;p23">
            <a:extLst>
              <a:ext uri="{FF2B5EF4-FFF2-40B4-BE49-F238E27FC236}">
                <a16:creationId xmlns:a16="http://schemas.microsoft.com/office/drawing/2014/main" id="{20B6CE0A-160C-44D0-B2E0-2255DD6582BA}"/>
              </a:ext>
            </a:extLst>
          </p:cNvPr>
          <p:cNvSpPr txBox="1"/>
          <p:nvPr/>
        </p:nvSpPr>
        <p:spPr>
          <a:xfrm>
            <a:off x="5596409" y="3623682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20</a:t>
            </a: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89;p23">
            <a:extLst>
              <a:ext uri="{FF2B5EF4-FFF2-40B4-BE49-F238E27FC236}">
                <a16:creationId xmlns:a16="http://schemas.microsoft.com/office/drawing/2014/main" id="{4B8F125D-BE31-4064-B0C8-761B1696F624}"/>
              </a:ext>
            </a:extLst>
          </p:cNvPr>
          <p:cNvSpPr txBox="1"/>
          <p:nvPr/>
        </p:nvSpPr>
        <p:spPr>
          <a:xfrm>
            <a:off x="5622916" y="3987181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15</a:t>
            </a: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89;p23">
            <a:extLst>
              <a:ext uri="{FF2B5EF4-FFF2-40B4-BE49-F238E27FC236}">
                <a16:creationId xmlns:a16="http://schemas.microsoft.com/office/drawing/2014/main" id="{22B1D699-8180-471D-B6AF-130319962B2C}"/>
              </a:ext>
            </a:extLst>
          </p:cNvPr>
          <p:cNvSpPr txBox="1"/>
          <p:nvPr/>
        </p:nvSpPr>
        <p:spPr>
          <a:xfrm>
            <a:off x="5622916" y="4350680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00000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89;p23">
            <a:extLst>
              <a:ext uri="{FF2B5EF4-FFF2-40B4-BE49-F238E27FC236}">
                <a16:creationId xmlns:a16="http://schemas.microsoft.com/office/drawing/2014/main" id="{DB382929-A13E-4ED8-BA20-442E0F2EFADA}"/>
              </a:ext>
            </a:extLst>
          </p:cNvPr>
          <p:cNvSpPr txBox="1"/>
          <p:nvPr/>
        </p:nvSpPr>
        <p:spPr>
          <a:xfrm>
            <a:off x="5606132" y="4714179"/>
            <a:ext cx="939402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5</a:t>
            </a:r>
            <a:r>
              <a:rPr lang="en-US" sz="1800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0000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89;p23">
            <a:extLst>
              <a:ext uri="{FF2B5EF4-FFF2-40B4-BE49-F238E27FC236}">
                <a16:creationId xmlns:a16="http://schemas.microsoft.com/office/drawing/2014/main" id="{CEE9ABE8-62D9-4C2D-965F-E807B2F0003C}"/>
              </a:ext>
            </a:extLst>
          </p:cNvPr>
          <p:cNvSpPr txBox="1"/>
          <p:nvPr/>
        </p:nvSpPr>
        <p:spPr>
          <a:xfrm>
            <a:off x="5738237" y="5077680"/>
            <a:ext cx="641625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0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289;p23">
            <a:extLst>
              <a:ext uri="{FF2B5EF4-FFF2-40B4-BE49-F238E27FC236}">
                <a16:creationId xmlns:a16="http://schemas.microsoft.com/office/drawing/2014/main" id="{862D0431-3CAF-48C3-95EE-49BEDD17C0EC}"/>
              </a:ext>
            </a:extLst>
          </p:cNvPr>
          <p:cNvSpPr txBox="1"/>
          <p:nvPr/>
        </p:nvSpPr>
        <p:spPr>
          <a:xfrm>
            <a:off x="6425664" y="5300280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19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89;p23">
            <a:extLst>
              <a:ext uri="{FF2B5EF4-FFF2-40B4-BE49-F238E27FC236}">
                <a16:creationId xmlns:a16="http://schemas.microsoft.com/office/drawing/2014/main" id="{71ED701E-D54D-488A-8AEA-AEB16A8EF6FE}"/>
              </a:ext>
            </a:extLst>
          </p:cNvPr>
          <p:cNvSpPr txBox="1"/>
          <p:nvPr/>
        </p:nvSpPr>
        <p:spPr>
          <a:xfrm>
            <a:off x="7094919" y="5300280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21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89;p23">
            <a:extLst>
              <a:ext uri="{FF2B5EF4-FFF2-40B4-BE49-F238E27FC236}">
                <a16:creationId xmlns:a16="http://schemas.microsoft.com/office/drawing/2014/main" id="{CB875F1A-CB72-43E0-993F-FC1571209A1C}"/>
              </a:ext>
            </a:extLst>
          </p:cNvPr>
          <p:cNvSpPr txBox="1"/>
          <p:nvPr/>
        </p:nvSpPr>
        <p:spPr>
          <a:xfrm>
            <a:off x="7737251" y="5300280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23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89;p23">
            <a:extLst>
              <a:ext uri="{FF2B5EF4-FFF2-40B4-BE49-F238E27FC236}">
                <a16:creationId xmlns:a16="http://schemas.microsoft.com/office/drawing/2014/main" id="{742F6090-E9EE-4EED-9761-93545153A249}"/>
              </a:ext>
            </a:extLst>
          </p:cNvPr>
          <p:cNvSpPr txBox="1"/>
          <p:nvPr/>
        </p:nvSpPr>
        <p:spPr>
          <a:xfrm>
            <a:off x="8402310" y="5300280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25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289;p23">
            <a:extLst>
              <a:ext uri="{FF2B5EF4-FFF2-40B4-BE49-F238E27FC236}">
                <a16:creationId xmlns:a16="http://schemas.microsoft.com/office/drawing/2014/main" id="{B47F116A-393E-4FE0-98C9-77169CF37243}"/>
              </a:ext>
            </a:extLst>
          </p:cNvPr>
          <p:cNvSpPr txBox="1"/>
          <p:nvPr/>
        </p:nvSpPr>
        <p:spPr>
          <a:xfrm>
            <a:off x="9067369" y="5300280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27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89;p23">
            <a:extLst>
              <a:ext uri="{FF2B5EF4-FFF2-40B4-BE49-F238E27FC236}">
                <a16:creationId xmlns:a16="http://schemas.microsoft.com/office/drawing/2014/main" id="{6D51A87F-CA12-4729-B0F2-F341EBE85C0E}"/>
              </a:ext>
            </a:extLst>
          </p:cNvPr>
          <p:cNvSpPr txBox="1"/>
          <p:nvPr/>
        </p:nvSpPr>
        <p:spPr>
          <a:xfrm>
            <a:off x="9755920" y="5300280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29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289;p23">
            <a:extLst>
              <a:ext uri="{FF2B5EF4-FFF2-40B4-BE49-F238E27FC236}">
                <a16:creationId xmlns:a16="http://schemas.microsoft.com/office/drawing/2014/main" id="{CE518AE0-B734-4C91-B12A-990F71D3A9B3}"/>
              </a:ext>
            </a:extLst>
          </p:cNvPr>
          <p:cNvSpPr txBox="1"/>
          <p:nvPr/>
        </p:nvSpPr>
        <p:spPr>
          <a:xfrm>
            <a:off x="10398878" y="5300280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31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89;p23">
            <a:extLst>
              <a:ext uri="{FF2B5EF4-FFF2-40B4-BE49-F238E27FC236}">
                <a16:creationId xmlns:a16="http://schemas.microsoft.com/office/drawing/2014/main" id="{1FDFFFE6-1091-4238-9B30-3D486A9E3B67}"/>
              </a:ext>
            </a:extLst>
          </p:cNvPr>
          <p:cNvSpPr txBox="1"/>
          <p:nvPr/>
        </p:nvSpPr>
        <p:spPr>
          <a:xfrm>
            <a:off x="11039514" y="5300280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33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289;p23">
            <a:extLst>
              <a:ext uri="{FF2B5EF4-FFF2-40B4-BE49-F238E27FC236}">
                <a16:creationId xmlns:a16="http://schemas.microsoft.com/office/drawing/2014/main" id="{7E96C0B7-8E4F-465D-902B-E456E9FDE190}"/>
              </a:ext>
            </a:extLst>
          </p:cNvPr>
          <p:cNvSpPr txBox="1"/>
          <p:nvPr/>
        </p:nvSpPr>
        <p:spPr>
          <a:xfrm>
            <a:off x="11680150" y="5300280"/>
            <a:ext cx="438238" cy="33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  <a:ea typeface="Calibri"/>
                <a:cs typeface="Calibri"/>
                <a:sym typeface="Calibri"/>
              </a:rPr>
              <a:t>35</a:t>
            </a:r>
            <a:endParaRPr sz="1800" dirty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317;p24">
            <a:extLst>
              <a:ext uri="{FF2B5EF4-FFF2-40B4-BE49-F238E27FC236}">
                <a16:creationId xmlns:a16="http://schemas.microsoft.com/office/drawing/2014/main" id="{A98E9F7E-3A4A-4E69-95E4-4F8AABE8FB17}"/>
              </a:ext>
            </a:extLst>
          </p:cNvPr>
          <p:cNvCxnSpPr>
            <a:cxnSpLocks/>
          </p:cNvCxnSpPr>
          <p:nvPr/>
        </p:nvCxnSpPr>
        <p:spPr>
          <a:xfrm>
            <a:off x="7910767" y="3802317"/>
            <a:ext cx="891" cy="146927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6" name="Google Shape;318;p24">
            <a:extLst>
              <a:ext uri="{FF2B5EF4-FFF2-40B4-BE49-F238E27FC236}">
                <a16:creationId xmlns:a16="http://schemas.microsoft.com/office/drawing/2014/main" id="{97B74F53-18A1-42A1-9A13-4A2D66BF6922}"/>
              </a:ext>
            </a:extLst>
          </p:cNvPr>
          <p:cNvCxnSpPr>
            <a:cxnSpLocks/>
          </p:cNvCxnSpPr>
          <p:nvPr/>
        </p:nvCxnSpPr>
        <p:spPr>
          <a:xfrm>
            <a:off x="6530462" y="3778752"/>
            <a:ext cx="1392096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1" name="Google Shape;316;p24">
            <a:extLst>
              <a:ext uri="{FF2B5EF4-FFF2-40B4-BE49-F238E27FC236}">
                <a16:creationId xmlns:a16="http://schemas.microsoft.com/office/drawing/2014/main" id="{5ECB9660-0E92-4388-AC3E-669948F06699}"/>
              </a:ext>
            </a:extLst>
          </p:cNvPr>
          <p:cNvSpPr/>
          <p:nvPr/>
        </p:nvSpPr>
        <p:spPr>
          <a:xfrm>
            <a:off x="7788063" y="3690988"/>
            <a:ext cx="151138" cy="149629"/>
          </a:xfrm>
          <a:prstGeom prst="ellipse">
            <a:avLst/>
          </a:prstGeom>
          <a:solidFill>
            <a:srgbClr val="FF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" name="Graphic 161">
            <a:extLst>
              <a:ext uri="{FF2B5EF4-FFF2-40B4-BE49-F238E27FC236}">
                <a16:creationId xmlns:a16="http://schemas.microsoft.com/office/drawing/2014/main" id="{F60719F1-2D58-45C1-AE0D-97CA37D20F16}"/>
              </a:ext>
            </a:extLst>
          </p:cNvPr>
          <p:cNvGrpSpPr/>
          <p:nvPr/>
        </p:nvGrpSpPr>
        <p:grpSpPr>
          <a:xfrm>
            <a:off x="475313" y="4195749"/>
            <a:ext cx="1235409" cy="1235305"/>
            <a:chOff x="4962525" y="2295525"/>
            <a:chExt cx="2261997" cy="2261806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E146897-36C6-4433-9C23-0C6CE242029A}"/>
                </a:ext>
              </a:extLst>
            </p:cNvPr>
            <p:cNvSpPr/>
            <p:nvPr/>
          </p:nvSpPr>
          <p:spPr>
            <a:xfrm>
              <a:off x="4962525" y="22955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C67BADB-21A4-4001-BD1E-8AE4688375F9}"/>
                </a:ext>
              </a:extLst>
            </p:cNvPr>
            <p:cNvSpPr/>
            <p:nvPr/>
          </p:nvSpPr>
          <p:spPr>
            <a:xfrm>
              <a:off x="4967192" y="2299906"/>
              <a:ext cx="2257329" cy="2257425"/>
            </a:xfrm>
            <a:custGeom>
              <a:avLst/>
              <a:gdLst>
                <a:gd name="connsiteX0" fmla="*/ 2257198 w 2257329"/>
                <a:gd name="connsiteY0" fmla="*/ 1128877 h 2257425"/>
                <a:gd name="connsiteX1" fmla="*/ 1142773 w 2257329"/>
                <a:gd name="connsiteY1" fmla="*/ 2257304 h 2257425"/>
                <a:gd name="connsiteX2" fmla="*/ 1128581 w 2257329"/>
                <a:gd name="connsiteY2" fmla="*/ 2257304 h 2257425"/>
                <a:gd name="connsiteX3" fmla="*/ -132 w 2257329"/>
                <a:gd name="connsiteY3" fmla="*/ 1128591 h 2257425"/>
                <a:gd name="connsiteX4" fmla="*/ 1128581 w 2257329"/>
                <a:gd name="connsiteY4" fmla="*/ -121 h 2257425"/>
                <a:gd name="connsiteX5" fmla="*/ 1142773 w 2257329"/>
                <a:gd name="connsiteY5" fmla="*/ -121 h 2257425"/>
                <a:gd name="connsiteX6" fmla="*/ 2257198 w 2257329"/>
                <a:gd name="connsiteY6" fmla="*/ 1128877 h 225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7329" h="2257425">
                  <a:moveTo>
                    <a:pt x="2257198" y="1128877"/>
                  </a:moveTo>
                  <a:cubicBezTo>
                    <a:pt x="2257198" y="1746640"/>
                    <a:pt x="1760489" y="2249589"/>
                    <a:pt x="1142773" y="2257304"/>
                  </a:cubicBezTo>
                  <a:lnTo>
                    <a:pt x="1128581" y="2257304"/>
                  </a:lnTo>
                  <a:cubicBezTo>
                    <a:pt x="505208" y="2257304"/>
                    <a:pt x="-132" y="1751964"/>
                    <a:pt x="-132" y="1128591"/>
                  </a:cubicBezTo>
                  <a:cubicBezTo>
                    <a:pt x="-132" y="505218"/>
                    <a:pt x="505208" y="-121"/>
                    <a:pt x="1128581" y="-121"/>
                  </a:cubicBezTo>
                  <a:lnTo>
                    <a:pt x="1142773" y="-121"/>
                  </a:lnTo>
                  <a:cubicBezTo>
                    <a:pt x="1760708" y="7594"/>
                    <a:pt x="2257503" y="510885"/>
                    <a:pt x="2257198" y="1128877"/>
                  </a:cubicBezTo>
                  <a:close/>
                </a:path>
              </a:pathLst>
            </a:custGeom>
            <a:solidFill>
              <a:srgbClr val="154A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FF1C4F6-29DC-4465-9843-C6AD4E1685DA}"/>
                </a:ext>
              </a:extLst>
            </p:cNvPr>
            <p:cNvSpPr/>
            <p:nvPr/>
          </p:nvSpPr>
          <p:spPr>
            <a:xfrm>
              <a:off x="5204745" y="2537745"/>
              <a:ext cx="1782318" cy="1782318"/>
            </a:xfrm>
            <a:custGeom>
              <a:avLst/>
              <a:gdLst>
                <a:gd name="connsiteX0" fmla="*/ 1782318 w 1782318"/>
                <a:gd name="connsiteY0" fmla="*/ 891159 h 1782318"/>
                <a:gd name="connsiteX1" fmla="*/ 891159 w 1782318"/>
                <a:gd name="connsiteY1" fmla="*/ 1782318 h 1782318"/>
                <a:gd name="connsiteX2" fmla="*/ 0 w 1782318"/>
                <a:gd name="connsiteY2" fmla="*/ 891159 h 1782318"/>
                <a:gd name="connsiteX3" fmla="*/ 891159 w 1782318"/>
                <a:gd name="connsiteY3" fmla="*/ 0 h 1782318"/>
                <a:gd name="connsiteX4" fmla="*/ 1782318 w 1782318"/>
                <a:gd name="connsiteY4" fmla="*/ 891159 h 178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2318" h="1782318">
                  <a:moveTo>
                    <a:pt x="1782318" y="891159"/>
                  </a:moveTo>
                  <a:cubicBezTo>
                    <a:pt x="1782318" y="1383333"/>
                    <a:pt x="1383333" y="1782318"/>
                    <a:pt x="891159" y="1782318"/>
                  </a:cubicBezTo>
                  <a:cubicBezTo>
                    <a:pt x="398986" y="1782318"/>
                    <a:pt x="0" y="1383333"/>
                    <a:pt x="0" y="891159"/>
                  </a:cubicBezTo>
                  <a:cubicBezTo>
                    <a:pt x="0" y="398986"/>
                    <a:pt x="398986" y="0"/>
                    <a:pt x="891159" y="0"/>
                  </a:cubicBezTo>
                  <a:cubicBezTo>
                    <a:pt x="1383333" y="0"/>
                    <a:pt x="1782318" y="398986"/>
                    <a:pt x="1782318" y="891159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2D2C3B8-06F6-4BC4-B52E-E78EA3550CBE}"/>
                </a:ext>
              </a:extLst>
            </p:cNvPr>
            <p:cNvSpPr/>
            <p:nvPr/>
          </p:nvSpPr>
          <p:spPr>
            <a:xfrm>
              <a:off x="5479256" y="2548413"/>
              <a:ext cx="1255299" cy="526352"/>
            </a:xfrm>
            <a:custGeom>
              <a:avLst/>
              <a:gdLst>
                <a:gd name="connsiteX0" fmla="*/ 616517 w 1255299"/>
                <a:gd name="connsiteY0" fmla="*/ -121 h 526352"/>
                <a:gd name="connsiteX1" fmla="*/ -132 w 1255299"/>
                <a:gd name="connsiteY1" fmla="*/ 249244 h 526352"/>
                <a:gd name="connsiteX2" fmla="*/ 256091 w 1255299"/>
                <a:gd name="connsiteY2" fmla="*/ 514610 h 526352"/>
                <a:gd name="connsiteX3" fmla="*/ 616517 w 1255299"/>
                <a:gd name="connsiteY3" fmla="*/ 368402 h 526352"/>
                <a:gd name="connsiteX4" fmla="*/ 617850 w 1255299"/>
                <a:gd name="connsiteY4" fmla="*/ 368402 h 526352"/>
                <a:gd name="connsiteX5" fmla="*/ 991135 w 1255299"/>
                <a:gd name="connsiteY5" fmla="*/ 526231 h 526352"/>
                <a:gd name="connsiteX6" fmla="*/ 1255168 w 1255299"/>
                <a:gd name="connsiteY6" fmla="*/ 271247 h 526352"/>
                <a:gd name="connsiteX7" fmla="*/ 616517 w 1255299"/>
                <a:gd name="connsiteY7" fmla="*/ -121 h 52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299" h="526352">
                  <a:moveTo>
                    <a:pt x="616517" y="-121"/>
                  </a:moveTo>
                  <a:cubicBezTo>
                    <a:pt x="386345" y="-406"/>
                    <a:pt x="165137" y="89043"/>
                    <a:pt x="-132" y="249244"/>
                  </a:cubicBezTo>
                  <a:lnTo>
                    <a:pt x="256091" y="514610"/>
                  </a:lnTo>
                  <a:cubicBezTo>
                    <a:pt x="352732" y="420989"/>
                    <a:pt x="481967" y="368563"/>
                    <a:pt x="616517" y="368402"/>
                  </a:cubicBezTo>
                  <a:lnTo>
                    <a:pt x="617850" y="368402"/>
                  </a:lnTo>
                  <a:cubicBezTo>
                    <a:pt x="758525" y="368259"/>
                    <a:pt x="893228" y="425218"/>
                    <a:pt x="991135" y="526231"/>
                  </a:cubicBezTo>
                  <a:lnTo>
                    <a:pt x="1255168" y="271247"/>
                  </a:lnTo>
                  <a:cubicBezTo>
                    <a:pt x="1088081" y="97644"/>
                    <a:pt x="857461" y="-349"/>
                    <a:pt x="616517" y="-121"/>
                  </a:cubicBezTo>
                  <a:close/>
                </a:path>
              </a:pathLst>
            </a:custGeom>
            <a:solidFill>
              <a:srgbClr val="FECF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AB4679-1319-4F0A-8379-0BBE87847EBC}"/>
                </a:ext>
              </a:extLst>
            </p:cNvPr>
            <p:cNvSpPr/>
            <p:nvPr/>
          </p:nvSpPr>
          <p:spPr>
            <a:xfrm>
              <a:off x="6458902" y="2819495"/>
              <a:ext cx="524821" cy="1255490"/>
            </a:xfrm>
            <a:custGeom>
              <a:avLst/>
              <a:gdLst>
                <a:gd name="connsiteX0" fmla="*/ 275522 w 524821"/>
                <a:gd name="connsiteY0" fmla="*/ -121 h 1255490"/>
                <a:gd name="connsiteX1" fmla="*/ 11489 w 524821"/>
                <a:gd name="connsiteY1" fmla="*/ 254863 h 1255490"/>
                <a:gd name="connsiteX2" fmla="*/ 159031 w 524821"/>
                <a:gd name="connsiteY2" fmla="*/ 616813 h 1255490"/>
                <a:gd name="connsiteX3" fmla="*/ 159031 w 524821"/>
                <a:gd name="connsiteY3" fmla="*/ 618051 h 1255490"/>
                <a:gd name="connsiteX4" fmla="*/ -132 w 524821"/>
                <a:gd name="connsiteY4" fmla="*/ 992670 h 1255490"/>
                <a:gd name="connsiteX5" fmla="*/ 253519 w 524821"/>
                <a:gd name="connsiteY5" fmla="*/ 1255369 h 1255490"/>
                <a:gd name="connsiteX6" fmla="*/ 275703 w 524821"/>
                <a:gd name="connsiteY6" fmla="*/ 260 h 1255490"/>
                <a:gd name="connsiteX7" fmla="*/ 275522 w 524821"/>
                <a:gd name="connsiteY7" fmla="*/ 69 h 125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821" h="1255490">
                  <a:moveTo>
                    <a:pt x="275522" y="-121"/>
                  </a:moveTo>
                  <a:lnTo>
                    <a:pt x="11489" y="254863"/>
                  </a:lnTo>
                  <a:cubicBezTo>
                    <a:pt x="105948" y="351685"/>
                    <a:pt x="158888" y="481548"/>
                    <a:pt x="159031" y="616813"/>
                  </a:cubicBezTo>
                  <a:lnTo>
                    <a:pt x="159031" y="618051"/>
                  </a:lnTo>
                  <a:cubicBezTo>
                    <a:pt x="159212" y="759393"/>
                    <a:pt x="101729" y="894686"/>
                    <a:pt x="-132" y="992670"/>
                  </a:cubicBezTo>
                  <a:lnTo>
                    <a:pt x="253519" y="1255369"/>
                  </a:lnTo>
                  <a:cubicBezTo>
                    <a:pt x="606230" y="914908"/>
                    <a:pt x="616165" y="352980"/>
                    <a:pt x="275703" y="260"/>
                  </a:cubicBezTo>
                  <a:cubicBezTo>
                    <a:pt x="275646" y="193"/>
                    <a:pt x="275579" y="136"/>
                    <a:pt x="275522" y="69"/>
                  </a:cubicBezTo>
                  <a:close/>
                </a:path>
              </a:pathLst>
            </a:custGeom>
            <a:solidFill>
              <a:srgbClr val="ED2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09A422-369A-4B1F-B007-A341718DCF48}"/>
                </a:ext>
              </a:extLst>
            </p:cNvPr>
            <p:cNvSpPr/>
            <p:nvPr/>
          </p:nvSpPr>
          <p:spPr>
            <a:xfrm>
              <a:off x="5208085" y="2797778"/>
              <a:ext cx="527679" cy="1255299"/>
            </a:xfrm>
            <a:custGeom>
              <a:avLst/>
              <a:gdLst>
                <a:gd name="connsiteX0" fmla="*/ 368480 w 527679"/>
                <a:gd name="connsiteY0" fmla="*/ 638054 h 1255299"/>
                <a:gd name="connsiteX1" fmla="*/ 527548 w 527679"/>
                <a:gd name="connsiteY1" fmla="*/ 264769 h 1255299"/>
                <a:gd name="connsiteX2" fmla="*/ 271039 w 527679"/>
                <a:gd name="connsiteY2" fmla="*/ -121 h 1255299"/>
                <a:gd name="connsiteX3" fmla="*/ 248856 w 527679"/>
                <a:gd name="connsiteY3" fmla="*/ 1254988 h 1255299"/>
                <a:gd name="connsiteX4" fmla="*/ 249037 w 527679"/>
                <a:gd name="connsiteY4" fmla="*/ 1255179 h 1255299"/>
                <a:gd name="connsiteX5" fmla="*/ 513165 w 527679"/>
                <a:gd name="connsiteY5" fmla="*/ 1000004 h 1255299"/>
                <a:gd name="connsiteX6" fmla="*/ 368480 w 527679"/>
                <a:gd name="connsiteY6" fmla="*/ 639578 h 125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79" h="1255299">
                  <a:moveTo>
                    <a:pt x="368480" y="638054"/>
                  </a:moveTo>
                  <a:cubicBezTo>
                    <a:pt x="368690" y="497198"/>
                    <a:pt x="426097" y="362476"/>
                    <a:pt x="527548" y="264769"/>
                  </a:cubicBezTo>
                  <a:lnTo>
                    <a:pt x="271039" y="-121"/>
                  </a:lnTo>
                  <a:cubicBezTo>
                    <a:pt x="-81671" y="340340"/>
                    <a:pt x="-91606" y="902268"/>
                    <a:pt x="248856" y="1254988"/>
                  </a:cubicBezTo>
                  <a:cubicBezTo>
                    <a:pt x="248913" y="1255055"/>
                    <a:pt x="248979" y="1255112"/>
                    <a:pt x="249037" y="1255179"/>
                  </a:cubicBezTo>
                  <a:lnTo>
                    <a:pt x="513165" y="1000004"/>
                  </a:lnTo>
                  <a:cubicBezTo>
                    <a:pt x="420125" y="903106"/>
                    <a:pt x="368261" y="773909"/>
                    <a:pt x="368480" y="639578"/>
                  </a:cubicBezTo>
                  <a:close/>
                </a:path>
              </a:pathLst>
            </a:custGeom>
            <a:solidFill>
              <a:srgbClr val="96CB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3412D9-E537-4F66-B579-F920651E86B5}"/>
                </a:ext>
              </a:extLst>
            </p:cNvPr>
            <p:cNvSpPr/>
            <p:nvPr/>
          </p:nvSpPr>
          <p:spPr>
            <a:xfrm>
              <a:off x="5946362" y="2833020"/>
              <a:ext cx="299847" cy="719710"/>
            </a:xfrm>
            <a:custGeom>
              <a:avLst/>
              <a:gdLst>
                <a:gd name="connsiteX0" fmla="*/ 296953 w 299847"/>
                <a:gd name="connsiteY0" fmla="*/ 548519 h 719710"/>
                <a:gd name="connsiteX1" fmla="*/ 277046 w 299847"/>
                <a:gd name="connsiteY1" fmla="*/ 491369 h 719710"/>
                <a:gd name="connsiteX2" fmla="*/ 171223 w 299847"/>
                <a:gd name="connsiteY2" fmla="*/ 83889 h 719710"/>
                <a:gd name="connsiteX3" fmla="*/ 163603 w 299847"/>
                <a:gd name="connsiteY3" fmla="*/ 54552 h 719710"/>
                <a:gd name="connsiteX4" fmla="*/ 149411 w 299847"/>
                <a:gd name="connsiteY4" fmla="*/ -121 h 719710"/>
                <a:gd name="connsiteX5" fmla="*/ 127599 w 299847"/>
                <a:gd name="connsiteY5" fmla="*/ 84080 h 719710"/>
                <a:gd name="connsiteX6" fmla="*/ 22824 w 299847"/>
                <a:gd name="connsiteY6" fmla="*/ 490226 h 719710"/>
                <a:gd name="connsiteX7" fmla="*/ 916 w 299847"/>
                <a:gd name="connsiteY7" fmla="*/ 556329 h 719710"/>
                <a:gd name="connsiteX8" fmla="*/ -132 w 299847"/>
                <a:gd name="connsiteY8" fmla="*/ 569664 h 719710"/>
                <a:gd name="connsiteX9" fmla="*/ 149792 w 299847"/>
                <a:gd name="connsiteY9" fmla="*/ 719588 h 719710"/>
                <a:gd name="connsiteX10" fmla="*/ 163984 w 299847"/>
                <a:gd name="connsiteY10" fmla="*/ 718921 h 719710"/>
                <a:gd name="connsiteX11" fmla="*/ 299716 w 299847"/>
                <a:gd name="connsiteY11" fmla="*/ 569664 h 719710"/>
                <a:gd name="connsiteX12" fmla="*/ 296953 w 299847"/>
                <a:gd name="connsiteY12" fmla="*/ 548519 h 719710"/>
                <a:gd name="connsiteX13" fmla="*/ 163603 w 299847"/>
                <a:gd name="connsiteY13" fmla="*/ 623862 h 719710"/>
                <a:gd name="connsiteX14" fmla="*/ 146077 w 299847"/>
                <a:gd name="connsiteY14" fmla="*/ 628052 h 719710"/>
                <a:gd name="connsiteX15" fmla="*/ 108539 w 299847"/>
                <a:gd name="connsiteY15" fmla="*/ 586628 h 719710"/>
                <a:gd name="connsiteX16" fmla="*/ 146077 w 299847"/>
                <a:gd name="connsiteY16" fmla="*/ 549090 h 719710"/>
                <a:gd name="connsiteX17" fmla="*/ 163603 w 299847"/>
                <a:gd name="connsiteY17" fmla="*/ 553281 h 719710"/>
                <a:gd name="connsiteX18" fmla="*/ 181510 w 299847"/>
                <a:gd name="connsiteY18" fmla="*/ 605955 h 719710"/>
                <a:gd name="connsiteX19" fmla="*/ 163603 w 299847"/>
                <a:gd name="connsiteY19" fmla="*/ 623862 h 71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9847" h="719710">
                  <a:moveTo>
                    <a:pt x="296953" y="548519"/>
                  </a:moveTo>
                  <a:cubicBezTo>
                    <a:pt x="293505" y="528507"/>
                    <a:pt x="286771" y="509200"/>
                    <a:pt x="277046" y="491369"/>
                  </a:cubicBezTo>
                  <a:lnTo>
                    <a:pt x="171223" y="83889"/>
                  </a:lnTo>
                  <a:lnTo>
                    <a:pt x="163603" y="54552"/>
                  </a:lnTo>
                  <a:lnTo>
                    <a:pt x="149411" y="-121"/>
                  </a:lnTo>
                  <a:lnTo>
                    <a:pt x="127599" y="84080"/>
                  </a:lnTo>
                  <a:lnTo>
                    <a:pt x="22824" y="490226"/>
                  </a:lnTo>
                  <a:cubicBezTo>
                    <a:pt x="11537" y="510733"/>
                    <a:pt x="4117" y="533136"/>
                    <a:pt x="916" y="556329"/>
                  </a:cubicBezTo>
                  <a:cubicBezTo>
                    <a:pt x="269" y="560749"/>
                    <a:pt x="-84" y="565197"/>
                    <a:pt x="-132" y="569664"/>
                  </a:cubicBezTo>
                  <a:cubicBezTo>
                    <a:pt x="-132" y="652465"/>
                    <a:pt x="66991" y="719588"/>
                    <a:pt x="149792" y="719588"/>
                  </a:cubicBezTo>
                  <a:cubicBezTo>
                    <a:pt x="154536" y="719607"/>
                    <a:pt x="159269" y="719378"/>
                    <a:pt x="163984" y="718921"/>
                  </a:cubicBezTo>
                  <a:cubicBezTo>
                    <a:pt x="240946" y="711606"/>
                    <a:pt x="299716" y="646969"/>
                    <a:pt x="299716" y="569664"/>
                  </a:cubicBezTo>
                  <a:cubicBezTo>
                    <a:pt x="299382" y="562549"/>
                    <a:pt x="298458" y="555482"/>
                    <a:pt x="296953" y="548519"/>
                  </a:cubicBezTo>
                  <a:close/>
                  <a:moveTo>
                    <a:pt x="163603" y="623862"/>
                  </a:moveTo>
                  <a:cubicBezTo>
                    <a:pt x="158164" y="626605"/>
                    <a:pt x="152164" y="628043"/>
                    <a:pt x="146077" y="628052"/>
                  </a:cubicBezTo>
                  <a:cubicBezTo>
                    <a:pt x="124275" y="626986"/>
                    <a:pt x="107463" y="608441"/>
                    <a:pt x="108539" y="586628"/>
                  </a:cubicBezTo>
                  <a:cubicBezTo>
                    <a:pt x="109530" y="566331"/>
                    <a:pt x="125770" y="550090"/>
                    <a:pt x="146077" y="549090"/>
                  </a:cubicBezTo>
                  <a:cubicBezTo>
                    <a:pt x="152173" y="549062"/>
                    <a:pt x="158184" y="550500"/>
                    <a:pt x="163603" y="553281"/>
                  </a:cubicBezTo>
                  <a:cubicBezTo>
                    <a:pt x="183091" y="562882"/>
                    <a:pt x="191111" y="586466"/>
                    <a:pt x="181510" y="605955"/>
                  </a:cubicBezTo>
                  <a:cubicBezTo>
                    <a:pt x="177681" y="613736"/>
                    <a:pt x="171385" y="620032"/>
                    <a:pt x="163603" y="623862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7821DB5-5379-8B43-BAAC-244DE089D04D}"/>
                  </a:ext>
                </a:extLst>
              </p14:cNvPr>
              <p14:cNvContentPartPr/>
              <p14:nvPr/>
            </p14:nvContentPartPr>
            <p14:xfrm>
              <a:off x="5311440" y="2463480"/>
              <a:ext cx="5556240" cy="4123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7821DB5-5379-8B43-BAAC-244DE089D0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95240" y="2447280"/>
                <a:ext cx="5588640" cy="41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540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AE31-9CC3-4853-8199-7D1686D1E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ym typeface="Montserrat"/>
              </a:rPr>
              <a:t>WHAT </a:t>
            </a:r>
            <a:r>
              <a:rPr lang="en-US" sz="3200" dirty="0">
                <a:solidFill>
                  <a:srgbClr val="141C36"/>
                </a:solidFill>
                <a:sym typeface="Montserrat"/>
              </a:rPr>
              <a:t>IS</a:t>
            </a:r>
            <a:r>
              <a:rPr lang="en-US" sz="3200" dirty="0">
                <a:sym typeface="Montserrat"/>
              </a:rPr>
              <a:t> CLASSIFICATION ACCURACY?</a:t>
            </a:r>
            <a:endParaRPr lang="en-US" sz="3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3E0AA7-A98E-4874-AB2A-BD0035048B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Classification accuracy </a:t>
            </a:r>
            <a:r>
              <a:rPr lang="en-US" sz="2000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is number of correct predictions made divided by total number of predictions.</a:t>
            </a:r>
          </a:p>
          <a:p>
            <a:endParaRPr lang="en-US" sz="2000" dirty="0">
              <a:solidFill>
                <a:srgbClr val="141C36"/>
              </a:solidFill>
              <a:latin typeface="Calibri (Body)"/>
            </a:endParaRPr>
          </a:p>
        </p:txBody>
      </p:sp>
      <p:sp>
        <p:nvSpPr>
          <p:cNvPr id="4" name="Google Shape;739;p49">
            <a:extLst>
              <a:ext uri="{FF2B5EF4-FFF2-40B4-BE49-F238E27FC236}">
                <a16:creationId xmlns:a16="http://schemas.microsoft.com/office/drawing/2014/main" id="{FFEE188F-0530-406F-B387-4885BBA6B518}"/>
              </a:ext>
            </a:extLst>
          </p:cNvPr>
          <p:cNvSpPr txBox="1"/>
          <p:nvPr/>
        </p:nvSpPr>
        <p:spPr>
          <a:xfrm>
            <a:off x="7953375" y="381571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743;p49" descr="Image result for accuracy">
            <a:extLst>
              <a:ext uri="{FF2B5EF4-FFF2-40B4-BE49-F238E27FC236}">
                <a16:creationId xmlns:a16="http://schemas.microsoft.com/office/drawing/2014/main" id="{F4E500AF-9255-428E-8070-05C57B53DB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448741" y="1195244"/>
            <a:ext cx="3740182" cy="28051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4;p49">
            <a:extLst>
              <a:ext uri="{FF2B5EF4-FFF2-40B4-BE49-F238E27FC236}">
                <a16:creationId xmlns:a16="http://schemas.microsoft.com/office/drawing/2014/main" id="{13A20734-A6A2-424E-8B6A-DD5B731FC579}"/>
              </a:ext>
            </a:extLst>
          </p:cNvPr>
          <p:cNvSpPr txBox="1"/>
          <p:nvPr/>
        </p:nvSpPr>
        <p:spPr>
          <a:xfrm>
            <a:off x="953039" y="7195225"/>
            <a:ext cx="3989248" cy="5180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>
              <a:solidFill>
                <a:srgbClr val="141C36"/>
              </a:solidFill>
            </a:endParaRPr>
          </a:p>
        </p:txBody>
      </p:sp>
      <p:grpSp>
        <p:nvGrpSpPr>
          <p:cNvPr id="15" name="Graphic 32">
            <a:extLst>
              <a:ext uri="{FF2B5EF4-FFF2-40B4-BE49-F238E27FC236}">
                <a16:creationId xmlns:a16="http://schemas.microsoft.com/office/drawing/2014/main" id="{C3A389B3-8250-4F68-AC78-D87A10BD42CB}"/>
              </a:ext>
            </a:extLst>
          </p:cNvPr>
          <p:cNvGrpSpPr/>
          <p:nvPr/>
        </p:nvGrpSpPr>
        <p:grpSpPr>
          <a:xfrm>
            <a:off x="12738355" y="2221216"/>
            <a:ext cx="4350122" cy="2939219"/>
            <a:chOff x="1472500" y="1029539"/>
            <a:chExt cx="4350122" cy="293921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941DEF5-4E8D-43B0-9CCA-5CAFDD4F68FD}"/>
                </a:ext>
              </a:extLst>
            </p:cNvPr>
            <p:cNvSpPr/>
            <p:nvPr/>
          </p:nvSpPr>
          <p:spPr>
            <a:xfrm>
              <a:off x="1472500" y="1029539"/>
              <a:ext cx="2940293" cy="2939219"/>
            </a:xfrm>
            <a:custGeom>
              <a:avLst/>
              <a:gdLst>
                <a:gd name="connsiteX0" fmla="*/ 2514502 w 2940293"/>
                <a:gd name="connsiteY0" fmla="*/ 2503073 h 2939219"/>
                <a:gd name="connsiteX1" fmla="*/ 436147 w 2940293"/>
                <a:gd name="connsiteY1" fmla="*/ 2514502 h 2939219"/>
                <a:gd name="connsiteX2" fmla="*/ 424717 w 2940293"/>
                <a:gd name="connsiteY2" fmla="*/ 436147 h 2939219"/>
                <a:gd name="connsiteX3" fmla="*/ 2503072 w 2940293"/>
                <a:gd name="connsiteY3" fmla="*/ 424717 h 2939219"/>
                <a:gd name="connsiteX4" fmla="*/ 2504025 w 2940293"/>
                <a:gd name="connsiteY4" fmla="*/ 425670 h 2939219"/>
                <a:gd name="connsiteX5" fmla="*/ 2516408 w 2940293"/>
                <a:gd name="connsiteY5" fmla="*/ 2503073 h 2939219"/>
                <a:gd name="connsiteX6" fmla="*/ 2515455 w 2940293"/>
                <a:gd name="connsiteY6" fmla="*/ 2504025 h 2939219"/>
                <a:gd name="connsiteX7" fmla="*/ 2514502 w 2940293"/>
                <a:gd name="connsiteY7" fmla="*/ 2503073 h 293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40293" h="2939219">
                  <a:moveTo>
                    <a:pt x="2514502" y="2503073"/>
                  </a:moveTo>
                  <a:cubicBezTo>
                    <a:pt x="1943955" y="3080288"/>
                    <a:pt x="1013362" y="3085050"/>
                    <a:pt x="436147" y="2514502"/>
                  </a:cubicBezTo>
                  <a:cubicBezTo>
                    <a:pt x="-141068" y="1943955"/>
                    <a:pt x="-145830" y="1013362"/>
                    <a:pt x="424717" y="436147"/>
                  </a:cubicBezTo>
                  <a:cubicBezTo>
                    <a:pt x="995265" y="-141068"/>
                    <a:pt x="1925857" y="-145830"/>
                    <a:pt x="2503072" y="424717"/>
                  </a:cubicBezTo>
                  <a:cubicBezTo>
                    <a:pt x="2503072" y="424717"/>
                    <a:pt x="2504025" y="425670"/>
                    <a:pt x="2504025" y="425670"/>
                  </a:cubicBezTo>
                  <a:cubicBezTo>
                    <a:pt x="3081240" y="996217"/>
                    <a:pt x="3086002" y="1925857"/>
                    <a:pt x="2516408" y="2503073"/>
                  </a:cubicBezTo>
                  <a:cubicBezTo>
                    <a:pt x="2516408" y="2503073"/>
                    <a:pt x="2516408" y="2503073"/>
                    <a:pt x="2515455" y="2504025"/>
                  </a:cubicBezTo>
                  <a:lnTo>
                    <a:pt x="2514502" y="2503073"/>
                  </a:lnTo>
                  <a:close/>
                </a:path>
              </a:pathLst>
            </a:custGeom>
            <a:solidFill>
              <a:srgbClr val="F652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D3DAED5-54AB-4C68-ADB9-A4152E71D955}"/>
                </a:ext>
              </a:extLst>
            </p:cNvPr>
            <p:cNvSpPr/>
            <p:nvPr/>
          </p:nvSpPr>
          <p:spPr>
            <a:xfrm>
              <a:off x="1869458" y="1428402"/>
              <a:ext cx="2141730" cy="2143397"/>
            </a:xfrm>
            <a:custGeom>
              <a:avLst/>
              <a:gdLst>
                <a:gd name="connsiteX0" fmla="*/ 1832746 w 2141730"/>
                <a:gd name="connsiteY0" fmla="*/ 1825126 h 2143397"/>
                <a:gd name="connsiteX1" fmla="*/ 318271 w 2141730"/>
                <a:gd name="connsiteY1" fmla="*/ 1833699 h 2143397"/>
                <a:gd name="connsiteX2" fmla="*/ 309699 w 2141730"/>
                <a:gd name="connsiteY2" fmla="*/ 318271 h 2143397"/>
                <a:gd name="connsiteX3" fmla="*/ 1824174 w 2141730"/>
                <a:gd name="connsiteY3" fmla="*/ 309699 h 2143397"/>
                <a:gd name="connsiteX4" fmla="*/ 1824174 w 2141730"/>
                <a:gd name="connsiteY4" fmla="*/ 309699 h 2143397"/>
                <a:gd name="connsiteX5" fmla="*/ 1832746 w 2141730"/>
                <a:gd name="connsiteY5" fmla="*/ 1825126 h 2143397"/>
                <a:gd name="connsiteX6" fmla="*/ 1832746 w 2141730"/>
                <a:gd name="connsiteY6" fmla="*/ 1825126 h 214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1730" h="2143397">
                  <a:moveTo>
                    <a:pt x="1832746" y="1825126"/>
                  </a:moveTo>
                  <a:cubicBezTo>
                    <a:pt x="1416504" y="2246131"/>
                    <a:pt x="739276" y="2249941"/>
                    <a:pt x="318271" y="1833699"/>
                  </a:cubicBezTo>
                  <a:cubicBezTo>
                    <a:pt x="-102734" y="1417456"/>
                    <a:pt x="-106544" y="739276"/>
                    <a:pt x="309699" y="318271"/>
                  </a:cubicBezTo>
                  <a:cubicBezTo>
                    <a:pt x="725941" y="-102734"/>
                    <a:pt x="1403169" y="-106544"/>
                    <a:pt x="1824174" y="309699"/>
                  </a:cubicBezTo>
                  <a:cubicBezTo>
                    <a:pt x="1824174" y="309699"/>
                    <a:pt x="1824174" y="309699"/>
                    <a:pt x="1824174" y="309699"/>
                  </a:cubicBezTo>
                  <a:cubicBezTo>
                    <a:pt x="2244226" y="725941"/>
                    <a:pt x="2248036" y="1404121"/>
                    <a:pt x="1832746" y="1825126"/>
                  </a:cubicBezTo>
                  <a:lnTo>
                    <a:pt x="1832746" y="1825126"/>
                  </a:lnTo>
                  <a:close/>
                </a:path>
              </a:pathLst>
            </a:custGeom>
            <a:solidFill>
              <a:srgbClr val="F7D4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72AC132-E507-40A6-ABA2-A4095AFB6257}"/>
                </a:ext>
              </a:extLst>
            </p:cNvPr>
            <p:cNvSpPr/>
            <p:nvPr/>
          </p:nvSpPr>
          <p:spPr>
            <a:xfrm>
              <a:off x="2276058" y="1836907"/>
              <a:ext cx="1330071" cy="1330198"/>
            </a:xfrm>
            <a:custGeom>
              <a:avLst/>
              <a:gdLst>
                <a:gd name="connsiteX0" fmla="*/ 1138492 w 1330071"/>
                <a:gd name="connsiteY0" fmla="*/ 1131824 h 1330198"/>
                <a:gd name="connsiteX1" fmla="*/ 198374 w 1330071"/>
                <a:gd name="connsiteY1" fmla="*/ 1138492 h 1330198"/>
                <a:gd name="connsiteX2" fmla="*/ 191707 w 1330071"/>
                <a:gd name="connsiteY2" fmla="*/ 198374 h 1330198"/>
                <a:gd name="connsiteX3" fmla="*/ 1131825 w 1330071"/>
                <a:gd name="connsiteY3" fmla="*/ 191707 h 1330198"/>
                <a:gd name="connsiteX4" fmla="*/ 1133729 w 1330071"/>
                <a:gd name="connsiteY4" fmla="*/ 193612 h 1330198"/>
                <a:gd name="connsiteX5" fmla="*/ 1138492 w 1330071"/>
                <a:gd name="connsiteY5" fmla="*/ 1131824 h 1330198"/>
                <a:gd name="connsiteX6" fmla="*/ 1138492 w 1330071"/>
                <a:gd name="connsiteY6" fmla="*/ 1131824 h 13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0071" h="1330198">
                  <a:moveTo>
                    <a:pt x="1138492" y="1131824"/>
                  </a:moveTo>
                  <a:cubicBezTo>
                    <a:pt x="880365" y="1393762"/>
                    <a:pt x="459360" y="1396620"/>
                    <a:pt x="198374" y="1138492"/>
                  </a:cubicBezTo>
                  <a:cubicBezTo>
                    <a:pt x="-63563" y="880365"/>
                    <a:pt x="-66421" y="459360"/>
                    <a:pt x="191707" y="198374"/>
                  </a:cubicBezTo>
                  <a:cubicBezTo>
                    <a:pt x="449835" y="-63563"/>
                    <a:pt x="870840" y="-66420"/>
                    <a:pt x="1131825" y="191707"/>
                  </a:cubicBezTo>
                  <a:cubicBezTo>
                    <a:pt x="1132777" y="192660"/>
                    <a:pt x="1132777" y="192660"/>
                    <a:pt x="1133729" y="193612"/>
                  </a:cubicBezTo>
                  <a:cubicBezTo>
                    <a:pt x="1393762" y="450787"/>
                    <a:pt x="1395667" y="870840"/>
                    <a:pt x="1138492" y="1131824"/>
                  </a:cubicBezTo>
                  <a:lnTo>
                    <a:pt x="1138492" y="113182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A618C17-63FC-4D6B-98DD-E09B37C27638}"/>
                </a:ext>
              </a:extLst>
            </p:cNvPr>
            <p:cNvSpPr/>
            <p:nvPr/>
          </p:nvSpPr>
          <p:spPr>
            <a:xfrm>
              <a:off x="2515020" y="2075869"/>
              <a:ext cx="852390" cy="852274"/>
            </a:xfrm>
            <a:custGeom>
              <a:avLst/>
              <a:gdLst>
                <a:gd name="connsiteX0" fmla="*/ 729985 w 852390"/>
                <a:gd name="connsiteY0" fmla="*/ 725222 h 852274"/>
                <a:gd name="connsiteX1" fmla="*/ 127052 w 852390"/>
                <a:gd name="connsiteY1" fmla="*/ 729985 h 852274"/>
                <a:gd name="connsiteX2" fmla="*/ 122290 w 852390"/>
                <a:gd name="connsiteY2" fmla="*/ 127052 h 852274"/>
                <a:gd name="connsiteX3" fmla="*/ 725222 w 852390"/>
                <a:gd name="connsiteY3" fmla="*/ 122290 h 852274"/>
                <a:gd name="connsiteX4" fmla="*/ 726175 w 852390"/>
                <a:gd name="connsiteY4" fmla="*/ 123242 h 852274"/>
                <a:gd name="connsiteX5" fmla="*/ 729985 w 852390"/>
                <a:gd name="connsiteY5" fmla="*/ 725222 h 852274"/>
                <a:gd name="connsiteX6" fmla="*/ 729985 w 852390"/>
                <a:gd name="connsiteY6" fmla="*/ 725222 h 85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2390" h="852274">
                  <a:moveTo>
                    <a:pt x="729985" y="725222"/>
                  </a:moveTo>
                  <a:cubicBezTo>
                    <a:pt x="564250" y="892862"/>
                    <a:pt x="294692" y="894767"/>
                    <a:pt x="127052" y="729985"/>
                  </a:cubicBezTo>
                  <a:cubicBezTo>
                    <a:pt x="-40588" y="564250"/>
                    <a:pt x="-42493" y="294692"/>
                    <a:pt x="122290" y="127052"/>
                  </a:cubicBezTo>
                  <a:cubicBezTo>
                    <a:pt x="288025" y="-40588"/>
                    <a:pt x="557582" y="-42493"/>
                    <a:pt x="725222" y="122290"/>
                  </a:cubicBezTo>
                  <a:cubicBezTo>
                    <a:pt x="725222" y="122290"/>
                    <a:pt x="726175" y="123242"/>
                    <a:pt x="726175" y="123242"/>
                  </a:cubicBezTo>
                  <a:cubicBezTo>
                    <a:pt x="892862" y="288025"/>
                    <a:pt x="894767" y="557582"/>
                    <a:pt x="729985" y="725222"/>
                  </a:cubicBezTo>
                  <a:lnTo>
                    <a:pt x="729985" y="725222"/>
                  </a:lnTo>
                  <a:close/>
                </a:path>
              </a:pathLst>
            </a:custGeom>
            <a:solidFill>
              <a:srgbClr val="F652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C0CB79-FA46-4D57-AB63-529245E3662B}"/>
                </a:ext>
              </a:extLst>
            </p:cNvPr>
            <p:cNvSpPr/>
            <p:nvPr/>
          </p:nvSpPr>
          <p:spPr>
            <a:xfrm>
              <a:off x="2892732" y="2174248"/>
              <a:ext cx="2929890" cy="674369"/>
            </a:xfrm>
            <a:custGeom>
              <a:avLst/>
              <a:gdLst>
                <a:gd name="connsiteX0" fmla="*/ 2929890 w 2929890"/>
                <a:gd name="connsiteY0" fmla="*/ 0 h 674369"/>
                <a:gd name="connsiteX1" fmla="*/ 2030730 w 2929890"/>
                <a:gd name="connsiteY1" fmla="*/ 49530 h 674369"/>
                <a:gd name="connsiteX2" fmla="*/ 1839278 w 2929890"/>
                <a:gd name="connsiteY2" fmla="*/ 290513 h 674369"/>
                <a:gd name="connsiteX3" fmla="*/ 133350 w 2929890"/>
                <a:gd name="connsiteY3" fmla="*/ 306705 h 674369"/>
                <a:gd name="connsiteX4" fmla="*/ 133350 w 2929890"/>
                <a:gd name="connsiteY4" fmla="*/ 189547 h 674369"/>
                <a:gd name="connsiteX5" fmla="*/ 0 w 2929890"/>
                <a:gd name="connsiteY5" fmla="*/ 337185 h 674369"/>
                <a:gd name="connsiteX6" fmla="*/ 133350 w 2929890"/>
                <a:gd name="connsiteY6" fmla="*/ 484822 h 674369"/>
                <a:gd name="connsiteX7" fmla="*/ 133350 w 2929890"/>
                <a:gd name="connsiteY7" fmla="*/ 367665 h 674369"/>
                <a:gd name="connsiteX8" fmla="*/ 1837373 w 2929890"/>
                <a:gd name="connsiteY8" fmla="*/ 382905 h 674369"/>
                <a:gd name="connsiteX9" fmla="*/ 2030730 w 2929890"/>
                <a:gd name="connsiteY9" fmla="*/ 624840 h 674369"/>
                <a:gd name="connsiteX10" fmla="*/ 2929890 w 2929890"/>
                <a:gd name="connsiteY10" fmla="*/ 674370 h 674369"/>
                <a:gd name="connsiteX11" fmla="*/ 2691765 w 2929890"/>
                <a:gd name="connsiteY11" fmla="*/ 337185 h 67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9890" h="674369">
                  <a:moveTo>
                    <a:pt x="2929890" y="0"/>
                  </a:moveTo>
                  <a:lnTo>
                    <a:pt x="2030730" y="49530"/>
                  </a:lnTo>
                  <a:lnTo>
                    <a:pt x="1839278" y="290513"/>
                  </a:lnTo>
                  <a:lnTo>
                    <a:pt x="133350" y="306705"/>
                  </a:lnTo>
                  <a:lnTo>
                    <a:pt x="133350" y="189547"/>
                  </a:lnTo>
                  <a:lnTo>
                    <a:pt x="0" y="337185"/>
                  </a:lnTo>
                  <a:lnTo>
                    <a:pt x="133350" y="484822"/>
                  </a:lnTo>
                  <a:lnTo>
                    <a:pt x="133350" y="367665"/>
                  </a:lnTo>
                  <a:lnTo>
                    <a:pt x="1837373" y="382905"/>
                  </a:lnTo>
                  <a:lnTo>
                    <a:pt x="2030730" y="624840"/>
                  </a:lnTo>
                  <a:lnTo>
                    <a:pt x="2929890" y="674370"/>
                  </a:lnTo>
                  <a:lnTo>
                    <a:pt x="2691765" y="33718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A6BB4F-415D-4AD0-9601-175E16858ED9}"/>
                </a:ext>
              </a:extLst>
            </p:cNvPr>
            <p:cNvSpPr/>
            <p:nvPr/>
          </p:nvSpPr>
          <p:spPr>
            <a:xfrm>
              <a:off x="2797330" y="2525818"/>
              <a:ext cx="2924175" cy="1152525"/>
            </a:xfrm>
            <a:custGeom>
              <a:avLst/>
              <a:gdLst>
                <a:gd name="connsiteX0" fmla="*/ 2924175 w 2924175"/>
                <a:gd name="connsiteY0" fmla="*/ 498158 h 1152525"/>
                <a:gd name="connsiteX1" fmla="*/ 2040255 w 2924175"/>
                <a:gd name="connsiteY1" fmla="*/ 326708 h 1152525"/>
                <a:gd name="connsiteX2" fmla="*/ 1795463 w 2924175"/>
                <a:gd name="connsiteY2" fmla="*/ 514350 h 1152525"/>
                <a:gd name="connsiteX3" fmla="*/ 137160 w 2924175"/>
                <a:gd name="connsiteY3" fmla="*/ 113347 h 1152525"/>
                <a:gd name="connsiteX4" fmla="*/ 165735 w 2924175"/>
                <a:gd name="connsiteY4" fmla="*/ 0 h 1152525"/>
                <a:gd name="connsiteX5" fmla="*/ 0 w 2924175"/>
                <a:gd name="connsiteY5" fmla="*/ 110490 h 1152525"/>
                <a:gd name="connsiteX6" fmla="*/ 94297 w 2924175"/>
                <a:gd name="connsiteY6" fmla="*/ 286703 h 1152525"/>
                <a:gd name="connsiteX7" fmla="*/ 122872 w 2924175"/>
                <a:gd name="connsiteY7" fmla="*/ 173355 h 1152525"/>
                <a:gd name="connsiteX8" fmla="*/ 1771650 w 2924175"/>
                <a:gd name="connsiteY8" fmla="*/ 603885 h 1152525"/>
                <a:gd name="connsiteX9" fmla="*/ 1900238 w 2924175"/>
                <a:gd name="connsiteY9" fmla="*/ 884872 h 1152525"/>
                <a:gd name="connsiteX10" fmla="*/ 2760345 w 2924175"/>
                <a:gd name="connsiteY10" fmla="*/ 1152525 h 1152525"/>
                <a:gd name="connsiteX11" fmla="*/ 2611755 w 2924175"/>
                <a:gd name="connsiteY11" fmla="*/ 76771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4175" h="1152525">
                  <a:moveTo>
                    <a:pt x="2924175" y="498158"/>
                  </a:moveTo>
                  <a:lnTo>
                    <a:pt x="2040255" y="326708"/>
                  </a:lnTo>
                  <a:lnTo>
                    <a:pt x="1795463" y="514350"/>
                  </a:lnTo>
                  <a:lnTo>
                    <a:pt x="137160" y="113347"/>
                  </a:lnTo>
                  <a:lnTo>
                    <a:pt x="165735" y="0"/>
                  </a:lnTo>
                  <a:lnTo>
                    <a:pt x="0" y="110490"/>
                  </a:lnTo>
                  <a:lnTo>
                    <a:pt x="94297" y="286703"/>
                  </a:lnTo>
                  <a:lnTo>
                    <a:pt x="122872" y="173355"/>
                  </a:lnTo>
                  <a:lnTo>
                    <a:pt x="1771650" y="603885"/>
                  </a:lnTo>
                  <a:lnTo>
                    <a:pt x="1900238" y="884872"/>
                  </a:lnTo>
                  <a:lnTo>
                    <a:pt x="2760345" y="1152525"/>
                  </a:lnTo>
                  <a:lnTo>
                    <a:pt x="2611755" y="76771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466FBBC-366F-4BDD-A93F-76A2E0495C9B}"/>
                </a:ext>
              </a:extLst>
            </p:cNvPr>
            <p:cNvSpPr/>
            <p:nvPr/>
          </p:nvSpPr>
          <p:spPr>
            <a:xfrm>
              <a:off x="2940323" y="1453468"/>
              <a:ext cx="2746057" cy="1005840"/>
            </a:xfrm>
            <a:custGeom>
              <a:avLst/>
              <a:gdLst>
                <a:gd name="connsiteX0" fmla="*/ 2610803 w 2746057"/>
                <a:gd name="connsiteY0" fmla="*/ 0 h 1005840"/>
                <a:gd name="connsiteX1" fmla="*/ 1799273 w 2746057"/>
                <a:gd name="connsiteY1" fmla="*/ 225742 h 1005840"/>
                <a:gd name="connsiteX2" fmla="*/ 1671638 w 2746057"/>
                <a:gd name="connsiteY2" fmla="*/ 485775 h 1005840"/>
                <a:gd name="connsiteX3" fmla="*/ 116205 w 2746057"/>
                <a:gd name="connsiteY3" fmla="*/ 842963 h 1005840"/>
                <a:gd name="connsiteX4" fmla="*/ 92392 w 2746057"/>
                <a:gd name="connsiteY4" fmla="*/ 735330 h 1005840"/>
                <a:gd name="connsiteX5" fmla="*/ 0 w 2746057"/>
                <a:gd name="connsiteY5" fmla="*/ 897255 h 1005840"/>
                <a:gd name="connsiteX6" fmla="*/ 152400 w 2746057"/>
                <a:gd name="connsiteY6" fmla="*/ 1005840 h 1005840"/>
                <a:gd name="connsiteX7" fmla="*/ 128588 w 2746057"/>
                <a:gd name="connsiteY7" fmla="*/ 898208 h 1005840"/>
                <a:gd name="connsiteX8" fmla="*/ 1689735 w 2746057"/>
                <a:gd name="connsiteY8" fmla="*/ 570547 h 1005840"/>
                <a:gd name="connsiteX9" fmla="*/ 1914525 w 2746057"/>
                <a:gd name="connsiteY9" fmla="*/ 752475 h 1005840"/>
                <a:gd name="connsiteX10" fmla="*/ 2746058 w 2746057"/>
                <a:gd name="connsiteY10" fmla="*/ 617220 h 1005840"/>
                <a:gd name="connsiteX11" fmla="*/ 2461260 w 2746057"/>
                <a:gd name="connsiteY11" fmla="*/ 356235 h 100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6057" h="1005840">
                  <a:moveTo>
                    <a:pt x="2610803" y="0"/>
                  </a:moveTo>
                  <a:lnTo>
                    <a:pt x="1799273" y="225742"/>
                  </a:lnTo>
                  <a:lnTo>
                    <a:pt x="1671638" y="485775"/>
                  </a:lnTo>
                  <a:lnTo>
                    <a:pt x="116205" y="842963"/>
                  </a:lnTo>
                  <a:lnTo>
                    <a:pt x="92392" y="735330"/>
                  </a:lnTo>
                  <a:lnTo>
                    <a:pt x="0" y="897255"/>
                  </a:lnTo>
                  <a:lnTo>
                    <a:pt x="152400" y="1005840"/>
                  </a:lnTo>
                  <a:lnTo>
                    <a:pt x="128588" y="898208"/>
                  </a:lnTo>
                  <a:lnTo>
                    <a:pt x="1689735" y="570547"/>
                  </a:lnTo>
                  <a:lnTo>
                    <a:pt x="1914525" y="752475"/>
                  </a:lnTo>
                  <a:lnTo>
                    <a:pt x="2746058" y="617220"/>
                  </a:lnTo>
                  <a:lnTo>
                    <a:pt x="2461260" y="35623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B57E8E-16F5-43A2-AEE3-23DD5E4802E7}"/>
              </a:ext>
            </a:extLst>
          </p:cNvPr>
          <p:cNvGrpSpPr/>
          <p:nvPr/>
        </p:nvGrpSpPr>
        <p:grpSpPr>
          <a:xfrm>
            <a:off x="1643570" y="1245828"/>
            <a:ext cx="2940293" cy="2939219"/>
            <a:chOff x="978155" y="1230616"/>
            <a:chExt cx="2940293" cy="2939219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5E7E590-B9BE-425B-AF71-23FCD31C5C6F}"/>
                </a:ext>
              </a:extLst>
            </p:cNvPr>
            <p:cNvSpPr/>
            <p:nvPr/>
          </p:nvSpPr>
          <p:spPr>
            <a:xfrm>
              <a:off x="978155" y="1230616"/>
              <a:ext cx="2940293" cy="2939219"/>
            </a:xfrm>
            <a:custGeom>
              <a:avLst/>
              <a:gdLst>
                <a:gd name="connsiteX0" fmla="*/ 2514502 w 2940293"/>
                <a:gd name="connsiteY0" fmla="*/ 2503073 h 2939219"/>
                <a:gd name="connsiteX1" fmla="*/ 436147 w 2940293"/>
                <a:gd name="connsiteY1" fmla="*/ 2514502 h 2939219"/>
                <a:gd name="connsiteX2" fmla="*/ 424717 w 2940293"/>
                <a:gd name="connsiteY2" fmla="*/ 436147 h 2939219"/>
                <a:gd name="connsiteX3" fmla="*/ 2503072 w 2940293"/>
                <a:gd name="connsiteY3" fmla="*/ 424717 h 2939219"/>
                <a:gd name="connsiteX4" fmla="*/ 2504025 w 2940293"/>
                <a:gd name="connsiteY4" fmla="*/ 425670 h 2939219"/>
                <a:gd name="connsiteX5" fmla="*/ 2516408 w 2940293"/>
                <a:gd name="connsiteY5" fmla="*/ 2503073 h 2939219"/>
                <a:gd name="connsiteX6" fmla="*/ 2515455 w 2940293"/>
                <a:gd name="connsiteY6" fmla="*/ 2504025 h 2939219"/>
                <a:gd name="connsiteX7" fmla="*/ 2514502 w 2940293"/>
                <a:gd name="connsiteY7" fmla="*/ 2503073 h 293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40293" h="2939219">
                  <a:moveTo>
                    <a:pt x="2514502" y="2503073"/>
                  </a:moveTo>
                  <a:cubicBezTo>
                    <a:pt x="1943955" y="3080288"/>
                    <a:pt x="1013362" y="3085050"/>
                    <a:pt x="436147" y="2514502"/>
                  </a:cubicBezTo>
                  <a:cubicBezTo>
                    <a:pt x="-141068" y="1943955"/>
                    <a:pt x="-145830" y="1013362"/>
                    <a:pt x="424717" y="436147"/>
                  </a:cubicBezTo>
                  <a:cubicBezTo>
                    <a:pt x="995265" y="-141068"/>
                    <a:pt x="1925857" y="-145830"/>
                    <a:pt x="2503072" y="424717"/>
                  </a:cubicBezTo>
                  <a:cubicBezTo>
                    <a:pt x="2503072" y="424717"/>
                    <a:pt x="2504025" y="425670"/>
                    <a:pt x="2504025" y="425670"/>
                  </a:cubicBezTo>
                  <a:cubicBezTo>
                    <a:pt x="3081240" y="996217"/>
                    <a:pt x="3086002" y="1925857"/>
                    <a:pt x="2516408" y="2503073"/>
                  </a:cubicBezTo>
                  <a:cubicBezTo>
                    <a:pt x="2516408" y="2503073"/>
                    <a:pt x="2516408" y="2503073"/>
                    <a:pt x="2515455" y="2504025"/>
                  </a:cubicBezTo>
                  <a:lnTo>
                    <a:pt x="2514502" y="2503073"/>
                  </a:lnTo>
                  <a:close/>
                </a:path>
              </a:pathLst>
            </a:custGeom>
            <a:solidFill>
              <a:srgbClr val="F652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BD92648-D290-4EA1-B986-929DA6CEF36F}"/>
                </a:ext>
              </a:extLst>
            </p:cNvPr>
            <p:cNvSpPr/>
            <p:nvPr/>
          </p:nvSpPr>
          <p:spPr>
            <a:xfrm>
              <a:off x="1375113" y="1629479"/>
              <a:ext cx="2141730" cy="2143397"/>
            </a:xfrm>
            <a:custGeom>
              <a:avLst/>
              <a:gdLst>
                <a:gd name="connsiteX0" fmla="*/ 1832746 w 2141730"/>
                <a:gd name="connsiteY0" fmla="*/ 1825126 h 2143397"/>
                <a:gd name="connsiteX1" fmla="*/ 318271 w 2141730"/>
                <a:gd name="connsiteY1" fmla="*/ 1833699 h 2143397"/>
                <a:gd name="connsiteX2" fmla="*/ 309699 w 2141730"/>
                <a:gd name="connsiteY2" fmla="*/ 318271 h 2143397"/>
                <a:gd name="connsiteX3" fmla="*/ 1824174 w 2141730"/>
                <a:gd name="connsiteY3" fmla="*/ 309699 h 2143397"/>
                <a:gd name="connsiteX4" fmla="*/ 1824174 w 2141730"/>
                <a:gd name="connsiteY4" fmla="*/ 309699 h 2143397"/>
                <a:gd name="connsiteX5" fmla="*/ 1832746 w 2141730"/>
                <a:gd name="connsiteY5" fmla="*/ 1825126 h 2143397"/>
                <a:gd name="connsiteX6" fmla="*/ 1832746 w 2141730"/>
                <a:gd name="connsiteY6" fmla="*/ 1825126 h 2143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1730" h="2143397">
                  <a:moveTo>
                    <a:pt x="1832746" y="1825126"/>
                  </a:moveTo>
                  <a:cubicBezTo>
                    <a:pt x="1416504" y="2246131"/>
                    <a:pt x="739276" y="2249941"/>
                    <a:pt x="318271" y="1833699"/>
                  </a:cubicBezTo>
                  <a:cubicBezTo>
                    <a:pt x="-102734" y="1417456"/>
                    <a:pt x="-106544" y="739276"/>
                    <a:pt x="309699" y="318271"/>
                  </a:cubicBezTo>
                  <a:cubicBezTo>
                    <a:pt x="725941" y="-102734"/>
                    <a:pt x="1403169" y="-106544"/>
                    <a:pt x="1824174" y="309699"/>
                  </a:cubicBezTo>
                  <a:cubicBezTo>
                    <a:pt x="1824174" y="309699"/>
                    <a:pt x="1824174" y="309699"/>
                    <a:pt x="1824174" y="309699"/>
                  </a:cubicBezTo>
                  <a:cubicBezTo>
                    <a:pt x="2244226" y="725941"/>
                    <a:pt x="2248036" y="1404121"/>
                    <a:pt x="1832746" y="1825126"/>
                  </a:cubicBezTo>
                  <a:lnTo>
                    <a:pt x="1832746" y="1825126"/>
                  </a:lnTo>
                  <a:close/>
                </a:path>
              </a:pathLst>
            </a:custGeom>
            <a:solidFill>
              <a:srgbClr val="F7D4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EC1CDD0-FDFD-44E7-886C-FD8EA9C8DCC6}"/>
                </a:ext>
              </a:extLst>
            </p:cNvPr>
            <p:cNvSpPr/>
            <p:nvPr/>
          </p:nvSpPr>
          <p:spPr>
            <a:xfrm>
              <a:off x="1781713" y="2037984"/>
              <a:ext cx="1330071" cy="1330198"/>
            </a:xfrm>
            <a:custGeom>
              <a:avLst/>
              <a:gdLst>
                <a:gd name="connsiteX0" fmla="*/ 1138492 w 1330071"/>
                <a:gd name="connsiteY0" fmla="*/ 1131824 h 1330198"/>
                <a:gd name="connsiteX1" fmla="*/ 198374 w 1330071"/>
                <a:gd name="connsiteY1" fmla="*/ 1138492 h 1330198"/>
                <a:gd name="connsiteX2" fmla="*/ 191707 w 1330071"/>
                <a:gd name="connsiteY2" fmla="*/ 198374 h 1330198"/>
                <a:gd name="connsiteX3" fmla="*/ 1131825 w 1330071"/>
                <a:gd name="connsiteY3" fmla="*/ 191707 h 1330198"/>
                <a:gd name="connsiteX4" fmla="*/ 1133729 w 1330071"/>
                <a:gd name="connsiteY4" fmla="*/ 193612 h 1330198"/>
                <a:gd name="connsiteX5" fmla="*/ 1138492 w 1330071"/>
                <a:gd name="connsiteY5" fmla="*/ 1131824 h 1330198"/>
                <a:gd name="connsiteX6" fmla="*/ 1138492 w 1330071"/>
                <a:gd name="connsiteY6" fmla="*/ 1131824 h 13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0071" h="1330198">
                  <a:moveTo>
                    <a:pt x="1138492" y="1131824"/>
                  </a:moveTo>
                  <a:cubicBezTo>
                    <a:pt x="880365" y="1393762"/>
                    <a:pt x="459360" y="1396620"/>
                    <a:pt x="198374" y="1138492"/>
                  </a:cubicBezTo>
                  <a:cubicBezTo>
                    <a:pt x="-63563" y="880365"/>
                    <a:pt x="-66421" y="459360"/>
                    <a:pt x="191707" y="198374"/>
                  </a:cubicBezTo>
                  <a:cubicBezTo>
                    <a:pt x="449835" y="-63563"/>
                    <a:pt x="870840" y="-66420"/>
                    <a:pt x="1131825" y="191707"/>
                  </a:cubicBezTo>
                  <a:cubicBezTo>
                    <a:pt x="1132777" y="192660"/>
                    <a:pt x="1132777" y="192660"/>
                    <a:pt x="1133729" y="193612"/>
                  </a:cubicBezTo>
                  <a:cubicBezTo>
                    <a:pt x="1393762" y="450787"/>
                    <a:pt x="1395667" y="870840"/>
                    <a:pt x="1138492" y="1131824"/>
                  </a:cubicBezTo>
                  <a:lnTo>
                    <a:pt x="1138492" y="113182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46B4084-A0CB-483A-B31C-7F3DE1F21154}"/>
                </a:ext>
              </a:extLst>
            </p:cNvPr>
            <p:cNvSpPr/>
            <p:nvPr/>
          </p:nvSpPr>
          <p:spPr>
            <a:xfrm>
              <a:off x="2020675" y="2276946"/>
              <a:ext cx="852390" cy="852274"/>
            </a:xfrm>
            <a:custGeom>
              <a:avLst/>
              <a:gdLst>
                <a:gd name="connsiteX0" fmla="*/ 729985 w 852390"/>
                <a:gd name="connsiteY0" fmla="*/ 725222 h 852274"/>
                <a:gd name="connsiteX1" fmla="*/ 127052 w 852390"/>
                <a:gd name="connsiteY1" fmla="*/ 729985 h 852274"/>
                <a:gd name="connsiteX2" fmla="*/ 122290 w 852390"/>
                <a:gd name="connsiteY2" fmla="*/ 127052 h 852274"/>
                <a:gd name="connsiteX3" fmla="*/ 725222 w 852390"/>
                <a:gd name="connsiteY3" fmla="*/ 122290 h 852274"/>
                <a:gd name="connsiteX4" fmla="*/ 726175 w 852390"/>
                <a:gd name="connsiteY4" fmla="*/ 123242 h 852274"/>
                <a:gd name="connsiteX5" fmla="*/ 729985 w 852390"/>
                <a:gd name="connsiteY5" fmla="*/ 725222 h 852274"/>
                <a:gd name="connsiteX6" fmla="*/ 729985 w 852390"/>
                <a:gd name="connsiteY6" fmla="*/ 725222 h 85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2390" h="852274">
                  <a:moveTo>
                    <a:pt x="729985" y="725222"/>
                  </a:moveTo>
                  <a:cubicBezTo>
                    <a:pt x="564250" y="892862"/>
                    <a:pt x="294692" y="894767"/>
                    <a:pt x="127052" y="729985"/>
                  </a:cubicBezTo>
                  <a:cubicBezTo>
                    <a:pt x="-40588" y="564250"/>
                    <a:pt x="-42493" y="294692"/>
                    <a:pt x="122290" y="127052"/>
                  </a:cubicBezTo>
                  <a:cubicBezTo>
                    <a:pt x="288025" y="-40588"/>
                    <a:pt x="557582" y="-42493"/>
                    <a:pt x="725222" y="122290"/>
                  </a:cubicBezTo>
                  <a:cubicBezTo>
                    <a:pt x="725222" y="122290"/>
                    <a:pt x="726175" y="123242"/>
                    <a:pt x="726175" y="123242"/>
                  </a:cubicBezTo>
                  <a:cubicBezTo>
                    <a:pt x="892862" y="288025"/>
                    <a:pt x="894767" y="557582"/>
                    <a:pt x="729985" y="725222"/>
                  </a:cubicBezTo>
                  <a:lnTo>
                    <a:pt x="729985" y="725222"/>
                  </a:lnTo>
                  <a:close/>
                </a:path>
              </a:pathLst>
            </a:custGeom>
            <a:solidFill>
              <a:srgbClr val="F652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0E51890A-0EF3-44DD-83BC-49B99A7A90DD}"/>
                </a:ext>
              </a:extLst>
            </p:cNvPr>
            <p:cNvSpPr/>
            <p:nvPr/>
          </p:nvSpPr>
          <p:spPr>
            <a:xfrm>
              <a:off x="2208802" y="2471632"/>
              <a:ext cx="188600" cy="173513"/>
            </a:xfrm>
            <a:prstGeom prst="plus">
              <a:avLst>
                <a:gd name="adj" fmla="val 358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>
              <a:extLst>
                <a:ext uri="{FF2B5EF4-FFF2-40B4-BE49-F238E27FC236}">
                  <a16:creationId xmlns:a16="http://schemas.microsoft.com/office/drawing/2014/main" id="{5EC64ED7-A2C9-4F48-AECE-49509AF362DC}"/>
                </a:ext>
              </a:extLst>
            </p:cNvPr>
            <p:cNvSpPr/>
            <p:nvPr/>
          </p:nvSpPr>
          <p:spPr>
            <a:xfrm>
              <a:off x="2351678" y="2713669"/>
              <a:ext cx="188600" cy="173513"/>
            </a:xfrm>
            <a:prstGeom prst="plus">
              <a:avLst>
                <a:gd name="adj" fmla="val 358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>
              <a:extLst>
                <a:ext uri="{FF2B5EF4-FFF2-40B4-BE49-F238E27FC236}">
                  <a16:creationId xmlns:a16="http://schemas.microsoft.com/office/drawing/2014/main" id="{90F6317C-91C0-4F3C-8DB1-B145E18D99AF}"/>
                </a:ext>
              </a:extLst>
            </p:cNvPr>
            <p:cNvSpPr/>
            <p:nvPr/>
          </p:nvSpPr>
          <p:spPr>
            <a:xfrm>
              <a:off x="2585529" y="2558388"/>
              <a:ext cx="188600" cy="173513"/>
            </a:xfrm>
            <a:prstGeom prst="plus">
              <a:avLst>
                <a:gd name="adj" fmla="val 3587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6CD7E28-387C-48C4-8BA8-8FA107F5A7DF}"/>
              </a:ext>
            </a:extLst>
          </p:cNvPr>
          <p:cNvSpPr txBox="1"/>
          <p:nvPr/>
        </p:nvSpPr>
        <p:spPr>
          <a:xfrm>
            <a:off x="1051577" y="5113571"/>
            <a:ext cx="119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Accuracy 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9B70DA-E368-4609-978D-C19DF902CA4D}"/>
              </a:ext>
            </a:extLst>
          </p:cNvPr>
          <p:cNvSpPr txBox="1"/>
          <p:nvPr/>
        </p:nvSpPr>
        <p:spPr>
          <a:xfrm>
            <a:off x="2208802" y="4877184"/>
            <a:ext cx="293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Number of correct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A5056C-84AC-4023-8EE9-D85652A88931}"/>
              </a:ext>
            </a:extLst>
          </p:cNvPr>
          <p:cNvSpPr txBox="1"/>
          <p:nvPr/>
        </p:nvSpPr>
        <p:spPr>
          <a:xfrm>
            <a:off x="2208802" y="5379880"/>
            <a:ext cx="278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Total number of predictions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BF6986-C1CD-4765-8801-5952BF192A7F}"/>
              </a:ext>
            </a:extLst>
          </p:cNvPr>
          <p:cNvCxnSpPr/>
          <p:nvPr/>
        </p:nvCxnSpPr>
        <p:spPr>
          <a:xfrm>
            <a:off x="2269826" y="5298237"/>
            <a:ext cx="2815105" cy="0"/>
          </a:xfrm>
          <a:prstGeom prst="line">
            <a:avLst/>
          </a:prstGeom>
          <a:ln w="19050">
            <a:solidFill>
              <a:srgbClr val="141C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6633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7019-415F-42A4-BB1E-69B84DFC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0" y="446148"/>
            <a:ext cx="9480787" cy="676597"/>
          </a:xfrm>
        </p:spPr>
        <p:txBody>
          <a:bodyPr>
            <a:normAutofit/>
          </a:bodyPr>
          <a:lstStyle/>
          <a:p>
            <a:r>
              <a:rPr lang="en-US" sz="3200" dirty="0">
                <a:sym typeface="Montserrat"/>
              </a:rPr>
              <a:t>LET’S HAVE A LOOK AT SAM’S EMAIL ACCOUNT</a:t>
            </a:r>
            <a:endParaRPr lang="en-US" sz="3200" dirty="0"/>
          </a:p>
        </p:txBody>
      </p:sp>
      <p:grpSp>
        <p:nvGrpSpPr>
          <p:cNvPr id="3" name="Google Shape;766;p50">
            <a:extLst>
              <a:ext uri="{FF2B5EF4-FFF2-40B4-BE49-F238E27FC236}">
                <a16:creationId xmlns:a16="http://schemas.microsoft.com/office/drawing/2014/main" id="{2CE24473-A266-440D-BED5-9457DEF78F7B}"/>
              </a:ext>
            </a:extLst>
          </p:cNvPr>
          <p:cNvGrpSpPr/>
          <p:nvPr/>
        </p:nvGrpSpPr>
        <p:grpSpPr>
          <a:xfrm>
            <a:off x="14987782" y="2137760"/>
            <a:ext cx="10353770" cy="1367762"/>
            <a:chOff x="1153794" y="3014522"/>
            <a:chExt cx="10353770" cy="1367762"/>
          </a:xfrm>
        </p:grpSpPr>
        <p:pic>
          <p:nvPicPr>
            <p:cNvPr id="4" name="Google Shape;767;p50" descr="Image result for email icon">
              <a:extLst>
                <a:ext uri="{FF2B5EF4-FFF2-40B4-BE49-F238E27FC236}">
                  <a16:creationId xmlns:a16="http://schemas.microsoft.com/office/drawing/2014/main" id="{005C0CF0-A66C-4A02-9E1D-D31263012F4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53794" y="3018850"/>
              <a:ext cx="1352923" cy="1352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768;p50" descr="Image result for email icon">
              <a:extLst>
                <a:ext uri="{FF2B5EF4-FFF2-40B4-BE49-F238E27FC236}">
                  <a16:creationId xmlns:a16="http://schemas.microsoft.com/office/drawing/2014/main" id="{AE784E25-84A0-4030-BE2B-ED7957633E5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9233" y="3060892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769;p50" descr="Image result for email icon">
              <a:extLst>
                <a:ext uri="{FF2B5EF4-FFF2-40B4-BE49-F238E27FC236}">
                  <a16:creationId xmlns:a16="http://schemas.microsoft.com/office/drawing/2014/main" id="{3DFEF3DE-1CA5-4032-9345-2E57DE083C0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10175" y="3014522"/>
              <a:ext cx="1352923" cy="1352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770;p50" descr="Image result for email icon">
              <a:extLst>
                <a:ext uri="{FF2B5EF4-FFF2-40B4-BE49-F238E27FC236}">
                  <a16:creationId xmlns:a16="http://schemas.microsoft.com/office/drawing/2014/main" id="{55561F1E-FCBF-45C2-9B10-1C98A392B43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03572" y="3071403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771;p50" descr="Related image">
              <a:extLst>
                <a:ext uri="{FF2B5EF4-FFF2-40B4-BE49-F238E27FC236}">
                  <a16:creationId xmlns:a16="http://schemas.microsoft.com/office/drawing/2014/main" id="{2175BC25-A770-43B1-B8AA-56090E0CCCF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26978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772;p50" descr="Related image">
              <a:extLst>
                <a:ext uri="{FF2B5EF4-FFF2-40B4-BE49-F238E27FC236}">
                  <a16:creationId xmlns:a16="http://schemas.microsoft.com/office/drawing/2014/main" id="{312E9993-F2AC-4CEC-A8C6-043E2085A61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62407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773;p50">
              <a:extLst>
                <a:ext uri="{FF2B5EF4-FFF2-40B4-BE49-F238E27FC236}">
                  <a16:creationId xmlns:a16="http://schemas.microsoft.com/office/drawing/2014/main" id="{8E4A564D-50BE-4864-B5F8-8993099DE71F}"/>
                </a:ext>
              </a:extLst>
            </p:cNvPr>
            <p:cNvSpPr txBox="1"/>
            <p:nvPr/>
          </p:nvSpPr>
          <p:spPr>
            <a:xfrm>
              <a:off x="4015421" y="3413149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……..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774;p50">
              <a:extLst>
                <a:ext uri="{FF2B5EF4-FFF2-40B4-BE49-F238E27FC236}">
                  <a16:creationId xmlns:a16="http://schemas.microsoft.com/office/drawing/2014/main" id="{2758EE79-8387-4507-A928-481F4D77FBF9}"/>
                </a:ext>
              </a:extLst>
            </p:cNvPr>
            <p:cNvSpPr txBox="1"/>
            <p:nvPr/>
          </p:nvSpPr>
          <p:spPr>
            <a:xfrm>
              <a:off x="9572135" y="3471790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775;p50">
            <a:extLst>
              <a:ext uri="{FF2B5EF4-FFF2-40B4-BE49-F238E27FC236}">
                <a16:creationId xmlns:a16="http://schemas.microsoft.com/office/drawing/2014/main" id="{49340653-8CF1-45CB-B360-C76D1B2A9053}"/>
              </a:ext>
            </a:extLst>
          </p:cNvPr>
          <p:cNvSpPr txBox="1"/>
          <p:nvPr/>
        </p:nvSpPr>
        <p:spPr>
          <a:xfrm>
            <a:off x="18350978" y="1483713"/>
            <a:ext cx="343874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776;p50">
            <a:extLst>
              <a:ext uri="{FF2B5EF4-FFF2-40B4-BE49-F238E27FC236}">
                <a16:creationId xmlns:a16="http://schemas.microsoft.com/office/drawing/2014/main" id="{7686AB02-7F28-4C10-ABAC-1DC7B219B93B}"/>
              </a:ext>
            </a:extLst>
          </p:cNvPr>
          <p:cNvSpPr txBox="1"/>
          <p:nvPr/>
        </p:nvSpPr>
        <p:spPr>
          <a:xfrm>
            <a:off x="16631604" y="4835571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9671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777;p50">
            <a:extLst>
              <a:ext uri="{FF2B5EF4-FFF2-40B4-BE49-F238E27FC236}">
                <a16:creationId xmlns:a16="http://schemas.microsoft.com/office/drawing/2014/main" id="{8833B698-318E-4BB9-B49D-AB5D9A015086}"/>
              </a:ext>
            </a:extLst>
          </p:cNvPr>
          <p:cNvSpPr txBox="1"/>
          <p:nvPr/>
        </p:nvSpPr>
        <p:spPr>
          <a:xfrm>
            <a:off x="22116201" y="3736820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Spam 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778;p50">
            <a:extLst>
              <a:ext uri="{FF2B5EF4-FFF2-40B4-BE49-F238E27FC236}">
                <a16:creationId xmlns:a16="http://schemas.microsoft.com/office/drawing/2014/main" id="{C48D10CA-3F47-4FD9-9B92-3571CF66D27F}"/>
              </a:ext>
            </a:extLst>
          </p:cNvPr>
          <p:cNvSpPr/>
          <p:nvPr/>
        </p:nvSpPr>
        <p:spPr>
          <a:xfrm rot="5400000">
            <a:off x="17929093" y="746232"/>
            <a:ext cx="930166" cy="6812789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779;p50">
            <a:extLst>
              <a:ext uri="{FF2B5EF4-FFF2-40B4-BE49-F238E27FC236}">
                <a16:creationId xmlns:a16="http://schemas.microsoft.com/office/drawing/2014/main" id="{D77BBF40-2219-4820-8D3A-FA20364545A6}"/>
              </a:ext>
            </a:extLst>
          </p:cNvPr>
          <p:cNvSpPr/>
          <p:nvPr/>
        </p:nvSpPr>
        <p:spPr>
          <a:xfrm rot="5400000">
            <a:off x="23370491" y="2433254"/>
            <a:ext cx="930166" cy="3438747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780;p50">
            <a:extLst>
              <a:ext uri="{FF2B5EF4-FFF2-40B4-BE49-F238E27FC236}">
                <a16:creationId xmlns:a16="http://schemas.microsoft.com/office/drawing/2014/main" id="{544B9A13-F72E-47D0-9251-88C9246ABD35}"/>
              </a:ext>
            </a:extLst>
          </p:cNvPr>
          <p:cNvSpPr txBox="1"/>
          <p:nvPr/>
        </p:nvSpPr>
        <p:spPr>
          <a:xfrm>
            <a:off x="16674802" y="3744961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Ham 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781;p50">
            <a:extLst>
              <a:ext uri="{FF2B5EF4-FFF2-40B4-BE49-F238E27FC236}">
                <a16:creationId xmlns:a16="http://schemas.microsoft.com/office/drawing/2014/main" id="{A27DB55F-03C3-41A0-96D0-9A145653667C}"/>
              </a:ext>
            </a:extLst>
          </p:cNvPr>
          <p:cNvSpPr txBox="1"/>
          <p:nvPr/>
        </p:nvSpPr>
        <p:spPr>
          <a:xfrm>
            <a:off x="22116200" y="4829022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329</a:t>
            </a:r>
            <a:endParaRPr sz="1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782;p50">
            <a:extLst>
              <a:ext uri="{FF2B5EF4-FFF2-40B4-BE49-F238E27FC236}">
                <a16:creationId xmlns:a16="http://schemas.microsoft.com/office/drawing/2014/main" id="{D2F7F7C0-5BB8-4189-A77E-A6EFB531D5A5}"/>
              </a:ext>
            </a:extLst>
          </p:cNvPr>
          <p:cNvSpPr/>
          <p:nvPr/>
        </p:nvSpPr>
        <p:spPr>
          <a:xfrm>
            <a:off x="612775" y="1483713"/>
            <a:ext cx="111081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Email account contains a total of 10000 emails with  9671 genuine emails and 329 spam emails.</a:t>
            </a:r>
            <a:endParaRPr sz="1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775;p50">
            <a:extLst>
              <a:ext uri="{FF2B5EF4-FFF2-40B4-BE49-F238E27FC236}">
                <a16:creationId xmlns:a16="http://schemas.microsoft.com/office/drawing/2014/main" id="{FCFAF6DF-97A3-4BDA-939D-C1CA1542EED8}"/>
              </a:ext>
            </a:extLst>
          </p:cNvPr>
          <p:cNvSpPr txBox="1"/>
          <p:nvPr/>
        </p:nvSpPr>
        <p:spPr>
          <a:xfrm>
            <a:off x="4014677" y="2122350"/>
            <a:ext cx="343874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Email</a:t>
            </a:r>
            <a:endParaRPr sz="2000" b="1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21" name="Google Shape;776;p50">
            <a:extLst>
              <a:ext uri="{FF2B5EF4-FFF2-40B4-BE49-F238E27FC236}">
                <a16:creationId xmlns:a16="http://schemas.microsoft.com/office/drawing/2014/main" id="{2EBF666B-19E8-4D4D-86B6-62F185012FE9}"/>
              </a:ext>
            </a:extLst>
          </p:cNvPr>
          <p:cNvSpPr txBox="1"/>
          <p:nvPr/>
        </p:nvSpPr>
        <p:spPr>
          <a:xfrm>
            <a:off x="2435666" y="5474208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9671</a:t>
            </a:r>
            <a:endParaRPr sz="1800" b="1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22" name="Google Shape;777;p50">
            <a:extLst>
              <a:ext uri="{FF2B5EF4-FFF2-40B4-BE49-F238E27FC236}">
                <a16:creationId xmlns:a16="http://schemas.microsoft.com/office/drawing/2014/main" id="{D181CD33-8B0A-4B07-A579-1FA0AA587525}"/>
              </a:ext>
            </a:extLst>
          </p:cNvPr>
          <p:cNvSpPr txBox="1"/>
          <p:nvPr/>
        </p:nvSpPr>
        <p:spPr>
          <a:xfrm>
            <a:off x="7920263" y="4375457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Spam </a:t>
            </a:r>
            <a:endParaRPr sz="1800" b="1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23" name="Google Shape;778;p50">
            <a:extLst>
              <a:ext uri="{FF2B5EF4-FFF2-40B4-BE49-F238E27FC236}">
                <a16:creationId xmlns:a16="http://schemas.microsoft.com/office/drawing/2014/main" id="{BC28D1F4-5BD2-4AC6-88CC-8A8E63373509}"/>
              </a:ext>
            </a:extLst>
          </p:cNvPr>
          <p:cNvSpPr/>
          <p:nvPr/>
        </p:nvSpPr>
        <p:spPr>
          <a:xfrm rot="5400000">
            <a:off x="3733155" y="1384869"/>
            <a:ext cx="930166" cy="6812789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779;p50">
            <a:extLst>
              <a:ext uri="{FF2B5EF4-FFF2-40B4-BE49-F238E27FC236}">
                <a16:creationId xmlns:a16="http://schemas.microsoft.com/office/drawing/2014/main" id="{7C49C6D9-A1A8-4BEC-B608-87F8B50D2B61}"/>
              </a:ext>
            </a:extLst>
          </p:cNvPr>
          <p:cNvSpPr/>
          <p:nvPr/>
        </p:nvSpPr>
        <p:spPr>
          <a:xfrm rot="5400000">
            <a:off x="9174553" y="3071891"/>
            <a:ext cx="930166" cy="3438747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780;p50">
            <a:extLst>
              <a:ext uri="{FF2B5EF4-FFF2-40B4-BE49-F238E27FC236}">
                <a16:creationId xmlns:a16="http://schemas.microsoft.com/office/drawing/2014/main" id="{93CB12F1-F0DF-469A-9B34-39C2F8D26467}"/>
              </a:ext>
            </a:extLst>
          </p:cNvPr>
          <p:cNvSpPr txBox="1"/>
          <p:nvPr/>
        </p:nvSpPr>
        <p:spPr>
          <a:xfrm>
            <a:off x="2478864" y="4383598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Ham </a:t>
            </a:r>
            <a:endParaRPr sz="1800" b="1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26" name="Google Shape;781;p50">
            <a:extLst>
              <a:ext uri="{FF2B5EF4-FFF2-40B4-BE49-F238E27FC236}">
                <a16:creationId xmlns:a16="http://schemas.microsoft.com/office/drawing/2014/main" id="{17A1106E-6A15-459F-AE1E-58ED6B726A38}"/>
              </a:ext>
            </a:extLst>
          </p:cNvPr>
          <p:cNvSpPr txBox="1"/>
          <p:nvPr/>
        </p:nvSpPr>
        <p:spPr>
          <a:xfrm>
            <a:off x="7920262" y="5467659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DA3467"/>
                </a:solidFill>
                <a:latin typeface="Calibri (Body)"/>
                <a:ea typeface="Arial"/>
                <a:cs typeface="Arial"/>
                <a:sym typeface="Arial"/>
              </a:rPr>
              <a:t>329</a:t>
            </a:r>
            <a:endParaRPr sz="1800" b="1" dirty="0">
              <a:solidFill>
                <a:srgbClr val="DA3467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9E2181-E2B8-42AB-8EAD-A11B43CF60D2}"/>
              </a:ext>
            </a:extLst>
          </p:cNvPr>
          <p:cNvGrpSpPr/>
          <p:nvPr/>
        </p:nvGrpSpPr>
        <p:grpSpPr>
          <a:xfrm>
            <a:off x="844086" y="2775903"/>
            <a:ext cx="1357631" cy="1357630"/>
            <a:chOff x="907732" y="4392930"/>
            <a:chExt cx="2021205" cy="202120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B355E3-5DB7-4240-8856-C6FDC87DEFE5}"/>
                </a:ext>
              </a:extLst>
            </p:cNvPr>
            <p:cNvSpPr/>
            <p:nvPr/>
          </p:nvSpPr>
          <p:spPr>
            <a:xfrm>
              <a:off x="907732" y="4392930"/>
              <a:ext cx="2021205" cy="2021204"/>
            </a:xfrm>
            <a:custGeom>
              <a:avLst/>
              <a:gdLst>
                <a:gd name="connsiteX0" fmla="*/ 2021205 w 2021205"/>
                <a:gd name="connsiteY0" fmla="*/ 1010602 h 2021204"/>
                <a:gd name="connsiteX1" fmla="*/ 1010602 w 2021205"/>
                <a:gd name="connsiteY1" fmla="*/ 2021205 h 2021204"/>
                <a:gd name="connsiteX2" fmla="*/ 0 w 2021205"/>
                <a:gd name="connsiteY2" fmla="*/ 1010602 h 2021204"/>
                <a:gd name="connsiteX3" fmla="*/ 1010602 w 2021205"/>
                <a:gd name="connsiteY3" fmla="*/ 0 h 2021204"/>
                <a:gd name="connsiteX4" fmla="*/ 2021205 w 2021205"/>
                <a:gd name="connsiteY4" fmla="*/ 1010602 h 202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205" h="2021204">
                  <a:moveTo>
                    <a:pt x="2021205" y="1010602"/>
                  </a:moveTo>
                  <a:cubicBezTo>
                    <a:pt x="2021205" y="1568743"/>
                    <a:pt x="1568743" y="2021205"/>
                    <a:pt x="1010602" y="2021205"/>
                  </a:cubicBezTo>
                  <a:cubicBezTo>
                    <a:pt x="452462" y="2021205"/>
                    <a:pt x="0" y="1568743"/>
                    <a:pt x="0" y="1010602"/>
                  </a:cubicBezTo>
                  <a:cubicBezTo>
                    <a:pt x="0" y="452462"/>
                    <a:pt x="452462" y="0"/>
                    <a:pt x="1010602" y="0"/>
                  </a:cubicBezTo>
                  <a:cubicBezTo>
                    <a:pt x="1568743" y="0"/>
                    <a:pt x="2021205" y="452462"/>
                    <a:pt x="2021205" y="1010602"/>
                  </a:cubicBezTo>
                  <a:close/>
                </a:path>
              </a:pathLst>
            </a:custGeom>
            <a:solidFill>
              <a:schemeClr val="accent2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5AC611-A70E-4364-B4A2-274FD347E31E}"/>
                </a:ext>
              </a:extLst>
            </p:cNvPr>
            <p:cNvSpPr/>
            <p:nvPr/>
          </p:nvSpPr>
          <p:spPr>
            <a:xfrm>
              <a:off x="1296999" y="4765568"/>
              <a:ext cx="1229568" cy="831736"/>
            </a:xfrm>
            <a:custGeom>
              <a:avLst/>
              <a:gdLst>
                <a:gd name="connsiteX0" fmla="*/ 1213213 w 1229568"/>
                <a:gd name="connsiteY0" fmla="*/ 531927 h 831736"/>
                <a:gd name="connsiteX1" fmla="*/ 1221458 w 1229568"/>
                <a:gd name="connsiteY1" fmla="*/ 505130 h 831736"/>
                <a:gd name="connsiteX2" fmla="*/ 1229703 w 1229568"/>
                <a:gd name="connsiteY2" fmla="*/ 478333 h 831736"/>
                <a:gd name="connsiteX3" fmla="*/ 648415 w 1229568"/>
                <a:gd name="connsiteY3" fmla="*/ 9386 h 831736"/>
                <a:gd name="connsiteX4" fmla="*/ 581422 w 1229568"/>
                <a:gd name="connsiteY4" fmla="*/ 9386 h 831736"/>
                <a:gd name="connsiteX5" fmla="*/ 134 w 1229568"/>
                <a:gd name="connsiteY5" fmla="*/ 478333 h 831736"/>
                <a:gd name="connsiteX6" fmla="*/ 10441 w 1229568"/>
                <a:gd name="connsiteY6" fmla="*/ 495855 h 831736"/>
                <a:gd name="connsiteX7" fmla="*/ 20747 w 1229568"/>
                <a:gd name="connsiteY7" fmla="*/ 512345 h 831736"/>
                <a:gd name="connsiteX8" fmla="*/ 107322 w 1229568"/>
                <a:gd name="connsiteY8" fmla="*/ 813296 h 831736"/>
                <a:gd name="connsiteX9" fmla="*/ 1134883 w 1229568"/>
                <a:gd name="connsiteY9" fmla="*/ 831847 h 831736"/>
                <a:gd name="connsiteX10" fmla="*/ 1213213 w 1229568"/>
                <a:gd name="connsiteY10" fmla="*/ 531927 h 83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9568" h="831736">
                  <a:moveTo>
                    <a:pt x="1213213" y="531927"/>
                  </a:moveTo>
                  <a:cubicBezTo>
                    <a:pt x="1214243" y="531927"/>
                    <a:pt x="1217335" y="522651"/>
                    <a:pt x="1221458" y="505130"/>
                  </a:cubicBezTo>
                  <a:cubicBezTo>
                    <a:pt x="1226611" y="487609"/>
                    <a:pt x="1228672" y="478333"/>
                    <a:pt x="1229703" y="478333"/>
                  </a:cubicBezTo>
                  <a:lnTo>
                    <a:pt x="648415" y="9386"/>
                  </a:lnTo>
                  <a:cubicBezTo>
                    <a:pt x="629863" y="-2981"/>
                    <a:pt x="608219" y="-2981"/>
                    <a:pt x="581422" y="9386"/>
                  </a:cubicBezTo>
                  <a:lnTo>
                    <a:pt x="134" y="478333"/>
                  </a:lnTo>
                  <a:cubicBezTo>
                    <a:pt x="1165" y="478333"/>
                    <a:pt x="4257" y="484517"/>
                    <a:pt x="10441" y="495855"/>
                  </a:cubicBezTo>
                  <a:cubicBezTo>
                    <a:pt x="15594" y="507192"/>
                    <a:pt x="19717" y="512345"/>
                    <a:pt x="20747" y="512345"/>
                  </a:cubicBezTo>
                  <a:lnTo>
                    <a:pt x="107322" y="813296"/>
                  </a:lnTo>
                  <a:lnTo>
                    <a:pt x="1134883" y="831847"/>
                  </a:lnTo>
                  <a:lnTo>
                    <a:pt x="1213213" y="531927"/>
                  </a:lnTo>
                  <a:close/>
                </a:path>
              </a:pathLst>
            </a:custGeom>
            <a:solidFill>
              <a:srgbClr val="0C425B"/>
            </a:solidFill>
            <a:ln w="10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60DFCB-879D-4024-92A7-E18D2651A8F4}"/>
                </a:ext>
              </a:extLst>
            </p:cNvPr>
            <p:cNvSpPr/>
            <p:nvPr/>
          </p:nvSpPr>
          <p:spPr>
            <a:xfrm>
              <a:off x="1363502" y="4972050"/>
              <a:ext cx="1109663" cy="976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89B1E40-695D-4A73-BD9A-522CA18AD5E9}"/>
                </a:ext>
              </a:extLst>
            </p:cNvPr>
            <p:cNvSpPr/>
            <p:nvPr/>
          </p:nvSpPr>
          <p:spPr>
            <a:xfrm>
              <a:off x="1304302" y="5597227"/>
              <a:ext cx="1231230" cy="442200"/>
            </a:xfrm>
            <a:custGeom>
              <a:avLst/>
              <a:gdLst>
                <a:gd name="connsiteX0" fmla="*/ 79323 w 1231230"/>
                <a:gd name="connsiteY0" fmla="*/ 0 h 442200"/>
                <a:gd name="connsiteX1" fmla="*/ 1153975 w 1231230"/>
                <a:gd name="connsiteY1" fmla="*/ 0 h 442200"/>
                <a:gd name="connsiteX2" fmla="*/ 1153975 w 1231230"/>
                <a:gd name="connsiteY2" fmla="*/ 9718 h 442200"/>
                <a:gd name="connsiteX3" fmla="*/ 1178116 w 1231230"/>
                <a:gd name="connsiteY3" fmla="*/ 9718 h 442200"/>
                <a:gd name="connsiteX4" fmla="*/ 1215365 w 1231230"/>
                <a:gd name="connsiteY4" fmla="*/ 24892 h 442200"/>
                <a:gd name="connsiteX5" fmla="*/ 1231230 w 1231230"/>
                <a:gd name="connsiteY5" fmla="*/ 62829 h 442200"/>
                <a:gd name="connsiteX6" fmla="*/ 1231230 w 1231230"/>
                <a:gd name="connsiteY6" fmla="*/ 389088 h 442200"/>
                <a:gd name="connsiteX7" fmla="*/ 1215365 w 1231230"/>
                <a:gd name="connsiteY7" fmla="*/ 427025 h 442200"/>
                <a:gd name="connsiteX8" fmla="*/ 1178116 w 1231230"/>
                <a:gd name="connsiteY8" fmla="*/ 442200 h 442200"/>
                <a:gd name="connsiteX9" fmla="*/ 52421 w 1231230"/>
                <a:gd name="connsiteY9" fmla="*/ 442200 h 442200"/>
                <a:gd name="connsiteX10" fmla="*/ 15175 w 1231230"/>
                <a:gd name="connsiteY10" fmla="*/ 427025 h 442200"/>
                <a:gd name="connsiteX11" fmla="*/ 0 w 1231230"/>
                <a:gd name="connsiteY11" fmla="*/ 389088 h 442200"/>
                <a:gd name="connsiteX12" fmla="*/ 0 w 1231230"/>
                <a:gd name="connsiteY12" fmla="*/ 62829 h 442200"/>
                <a:gd name="connsiteX13" fmla="*/ 15175 w 1231230"/>
                <a:gd name="connsiteY13" fmla="*/ 24892 h 442200"/>
                <a:gd name="connsiteX14" fmla="*/ 52421 w 1231230"/>
                <a:gd name="connsiteY14" fmla="*/ 9718 h 442200"/>
                <a:gd name="connsiteX15" fmla="*/ 79323 w 1231230"/>
                <a:gd name="connsiteY15" fmla="*/ 9718 h 442200"/>
                <a:gd name="connsiteX16" fmla="*/ 79323 w 1231230"/>
                <a:gd name="connsiteY16" fmla="*/ 0 h 44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1230" h="442200">
                  <a:moveTo>
                    <a:pt x="79323" y="0"/>
                  </a:moveTo>
                  <a:lnTo>
                    <a:pt x="1153975" y="0"/>
                  </a:lnTo>
                  <a:lnTo>
                    <a:pt x="1153975" y="9718"/>
                  </a:lnTo>
                  <a:lnTo>
                    <a:pt x="1178116" y="9718"/>
                  </a:lnTo>
                  <a:cubicBezTo>
                    <a:pt x="1192602" y="9718"/>
                    <a:pt x="1205018" y="14546"/>
                    <a:pt x="1215365" y="24892"/>
                  </a:cubicBezTo>
                  <a:cubicBezTo>
                    <a:pt x="1225711" y="35239"/>
                    <a:pt x="1231230" y="48345"/>
                    <a:pt x="1231230" y="62829"/>
                  </a:cubicBezTo>
                  <a:lnTo>
                    <a:pt x="1231230" y="389088"/>
                  </a:lnTo>
                  <a:cubicBezTo>
                    <a:pt x="1231230" y="404263"/>
                    <a:pt x="1225711" y="416679"/>
                    <a:pt x="1215365" y="427025"/>
                  </a:cubicBezTo>
                  <a:cubicBezTo>
                    <a:pt x="1205018" y="437372"/>
                    <a:pt x="1192602" y="442200"/>
                    <a:pt x="1178116" y="442200"/>
                  </a:cubicBezTo>
                  <a:lnTo>
                    <a:pt x="52421" y="442200"/>
                  </a:lnTo>
                  <a:cubicBezTo>
                    <a:pt x="37937" y="442200"/>
                    <a:pt x="25521" y="437372"/>
                    <a:pt x="15175" y="427025"/>
                  </a:cubicBezTo>
                  <a:cubicBezTo>
                    <a:pt x="4828" y="416679"/>
                    <a:pt x="0" y="403574"/>
                    <a:pt x="0" y="389088"/>
                  </a:cubicBezTo>
                  <a:lnTo>
                    <a:pt x="0" y="62829"/>
                  </a:lnTo>
                  <a:cubicBezTo>
                    <a:pt x="0" y="47655"/>
                    <a:pt x="4828" y="35239"/>
                    <a:pt x="15175" y="24892"/>
                  </a:cubicBezTo>
                  <a:cubicBezTo>
                    <a:pt x="25521" y="14546"/>
                    <a:pt x="37937" y="9718"/>
                    <a:pt x="52421" y="9718"/>
                  </a:cubicBezTo>
                  <a:lnTo>
                    <a:pt x="79323" y="9718"/>
                  </a:lnTo>
                  <a:lnTo>
                    <a:pt x="79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6A0210D-C842-4F79-8742-2823C8C7D9D2}"/>
                </a:ext>
              </a:extLst>
            </p:cNvPr>
            <p:cNvSpPr/>
            <p:nvPr/>
          </p:nvSpPr>
          <p:spPr>
            <a:xfrm>
              <a:off x="1342928" y="5626949"/>
              <a:ext cx="1158115" cy="414548"/>
            </a:xfrm>
            <a:custGeom>
              <a:avLst/>
              <a:gdLst>
                <a:gd name="connsiteX0" fmla="*/ 576709 w 1158115"/>
                <a:gd name="connsiteY0" fmla="*/ 129964 h 414548"/>
                <a:gd name="connsiteX1" fmla="*/ 560154 w 1158115"/>
                <a:gd name="connsiteY1" fmla="*/ 123757 h 414548"/>
                <a:gd name="connsiteX2" fmla="*/ 409785 w 1158115"/>
                <a:gd name="connsiteY2" fmla="*/ -1782 h 414548"/>
                <a:gd name="connsiteX3" fmla="*/ -2004 w 1158115"/>
                <a:gd name="connsiteY3" fmla="*/ 410009 h 414548"/>
                <a:gd name="connsiteX4" fmla="*/ 10412 w 1158115"/>
                <a:gd name="connsiteY4" fmla="*/ 412767 h 414548"/>
                <a:gd name="connsiteX5" fmla="*/ 1143695 w 1158115"/>
                <a:gd name="connsiteY5" fmla="*/ 412767 h 414548"/>
                <a:gd name="connsiteX6" fmla="*/ 1156111 w 1158115"/>
                <a:gd name="connsiteY6" fmla="*/ 410009 h 414548"/>
                <a:gd name="connsiteX7" fmla="*/ 744321 w 1158115"/>
                <a:gd name="connsiteY7" fmla="*/ -1782 h 414548"/>
                <a:gd name="connsiteX8" fmla="*/ 593954 w 1158115"/>
                <a:gd name="connsiteY8" fmla="*/ 123757 h 414548"/>
                <a:gd name="connsiteX9" fmla="*/ 576709 w 1158115"/>
                <a:gd name="connsiteY9" fmla="*/ 12996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8115" h="414548">
                  <a:moveTo>
                    <a:pt x="576709" y="129964"/>
                  </a:moveTo>
                  <a:cubicBezTo>
                    <a:pt x="570501" y="129964"/>
                    <a:pt x="564982" y="127894"/>
                    <a:pt x="560154" y="123757"/>
                  </a:cubicBezTo>
                  <a:lnTo>
                    <a:pt x="409785" y="-1782"/>
                  </a:lnTo>
                  <a:lnTo>
                    <a:pt x="-2004" y="410009"/>
                  </a:lnTo>
                  <a:cubicBezTo>
                    <a:pt x="4205" y="411388"/>
                    <a:pt x="8343" y="412767"/>
                    <a:pt x="10412" y="412767"/>
                  </a:cubicBezTo>
                  <a:lnTo>
                    <a:pt x="1143695" y="412767"/>
                  </a:lnTo>
                  <a:cubicBezTo>
                    <a:pt x="1145765" y="412767"/>
                    <a:pt x="1149903" y="412077"/>
                    <a:pt x="1156111" y="410009"/>
                  </a:cubicBezTo>
                  <a:lnTo>
                    <a:pt x="744321" y="-1782"/>
                  </a:lnTo>
                  <a:lnTo>
                    <a:pt x="593954" y="123757"/>
                  </a:lnTo>
                  <a:cubicBezTo>
                    <a:pt x="588435" y="127894"/>
                    <a:pt x="582917" y="129964"/>
                    <a:pt x="576709" y="129964"/>
                  </a:cubicBezTo>
                  <a:close/>
                </a:path>
              </a:pathLst>
            </a:custGeom>
            <a:solidFill>
              <a:srgbClr val="FCBD29"/>
            </a:solidFill>
            <a:ln w="6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D6E5F0-230E-4503-B2F4-77ACBBBA136E}"/>
                </a:ext>
              </a:extLst>
            </p:cNvPr>
            <p:cNvSpPr/>
            <p:nvPr/>
          </p:nvSpPr>
          <p:spPr>
            <a:xfrm>
              <a:off x="2128570" y="5253787"/>
              <a:ext cx="411098" cy="749082"/>
            </a:xfrm>
            <a:custGeom>
              <a:avLst/>
              <a:gdLst>
                <a:gd name="connsiteX0" fmla="*/ 408389 w 411098"/>
                <a:gd name="connsiteY0" fmla="*/ 13401 h 749082"/>
                <a:gd name="connsiteX1" fmla="*/ 405629 w 411098"/>
                <a:gd name="connsiteY1" fmla="*/ -1773 h 749082"/>
                <a:gd name="connsiteX2" fmla="*/ -2020 w 411098"/>
                <a:gd name="connsiteY2" fmla="*/ 338280 h 749082"/>
                <a:gd name="connsiteX3" fmla="*/ 406320 w 411098"/>
                <a:gd name="connsiteY3" fmla="*/ 747310 h 749082"/>
                <a:gd name="connsiteX4" fmla="*/ 409078 w 411098"/>
                <a:gd name="connsiteY4" fmla="*/ 734895 h 749082"/>
                <a:gd name="connsiteX5" fmla="*/ 409078 w 411098"/>
                <a:gd name="connsiteY5" fmla="*/ 13401 h 7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098" h="749082">
                  <a:moveTo>
                    <a:pt x="408389" y="13401"/>
                  </a:moveTo>
                  <a:cubicBezTo>
                    <a:pt x="408389" y="9263"/>
                    <a:pt x="407699" y="4434"/>
                    <a:pt x="405629" y="-1773"/>
                  </a:cubicBezTo>
                  <a:lnTo>
                    <a:pt x="-2020" y="338280"/>
                  </a:lnTo>
                  <a:lnTo>
                    <a:pt x="406320" y="747310"/>
                  </a:lnTo>
                  <a:cubicBezTo>
                    <a:pt x="407699" y="741102"/>
                    <a:pt x="409078" y="736963"/>
                    <a:pt x="409078" y="734895"/>
                  </a:cubicBezTo>
                  <a:lnTo>
                    <a:pt x="409078" y="13401"/>
                  </a:lnTo>
                  <a:close/>
                </a:path>
              </a:pathLst>
            </a:custGeom>
            <a:solidFill>
              <a:srgbClr val="FCBD29"/>
            </a:solidFill>
            <a:ln w="6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FDCA560-FBE8-4FED-9423-12BD0F350C0C}"/>
                </a:ext>
              </a:extLst>
            </p:cNvPr>
            <p:cNvSpPr/>
            <p:nvPr/>
          </p:nvSpPr>
          <p:spPr>
            <a:xfrm>
              <a:off x="1303182" y="5254097"/>
              <a:ext cx="411230" cy="749284"/>
            </a:xfrm>
            <a:custGeom>
              <a:avLst/>
              <a:gdLst>
                <a:gd name="connsiteX0" fmla="*/ 3223 w 411230"/>
                <a:gd name="connsiteY0" fmla="*/ 114 h 749284"/>
                <a:gd name="connsiteX1" fmla="*/ 131 w 411230"/>
                <a:gd name="connsiteY1" fmla="*/ 15574 h 749284"/>
                <a:gd name="connsiteX2" fmla="*/ 131 w 411230"/>
                <a:gd name="connsiteY2" fmla="*/ 737031 h 749284"/>
                <a:gd name="connsiteX3" fmla="*/ 2192 w 411230"/>
                <a:gd name="connsiteY3" fmla="*/ 749399 h 749284"/>
                <a:gd name="connsiteX4" fmla="*/ 411362 w 411230"/>
                <a:gd name="connsiteY4" fmla="*/ 341260 h 749284"/>
                <a:gd name="connsiteX5" fmla="*/ 3223 w 411230"/>
                <a:gd name="connsiteY5" fmla="*/ 114 h 74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230" h="749284">
                  <a:moveTo>
                    <a:pt x="3223" y="114"/>
                  </a:moveTo>
                  <a:cubicBezTo>
                    <a:pt x="1162" y="6298"/>
                    <a:pt x="131" y="11451"/>
                    <a:pt x="131" y="15574"/>
                  </a:cubicBezTo>
                  <a:lnTo>
                    <a:pt x="131" y="737031"/>
                  </a:lnTo>
                  <a:cubicBezTo>
                    <a:pt x="131" y="739092"/>
                    <a:pt x="1162" y="743215"/>
                    <a:pt x="2192" y="749399"/>
                  </a:cubicBezTo>
                  <a:lnTo>
                    <a:pt x="411362" y="341260"/>
                  </a:lnTo>
                  <a:lnTo>
                    <a:pt x="3223" y="114"/>
                  </a:lnTo>
                  <a:close/>
                </a:path>
              </a:pathLst>
            </a:custGeom>
            <a:solidFill>
              <a:srgbClr val="FCBD29"/>
            </a:solidFill>
            <a:ln w="10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EA9BBF3-E18A-4381-9355-993A66850F89}"/>
              </a:ext>
            </a:extLst>
          </p:cNvPr>
          <p:cNvSpPr txBox="1"/>
          <p:nvPr/>
        </p:nvSpPr>
        <p:spPr>
          <a:xfrm>
            <a:off x="1314240" y="3248992"/>
            <a:ext cx="4138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/>
              <a:t>@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8E272D5-053F-480C-A3EE-9711E061C70F}"/>
              </a:ext>
            </a:extLst>
          </p:cNvPr>
          <p:cNvGrpSpPr/>
          <p:nvPr/>
        </p:nvGrpSpPr>
        <p:grpSpPr>
          <a:xfrm>
            <a:off x="2337606" y="2775903"/>
            <a:ext cx="1357631" cy="1357630"/>
            <a:chOff x="907732" y="4392930"/>
            <a:chExt cx="2021205" cy="202120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17414A7-A933-4FB6-8793-F9510222AB5B}"/>
                </a:ext>
              </a:extLst>
            </p:cNvPr>
            <p:cNvSpPr/>
            <p:nvPr/>
          </p:nvSpPr>
          <p:spPr>
            <a:xfrm>
              <a:off x="907732" y="4392930"/>
              <a:ext cx="2021205" cy="2021204"/>
            </a:xfrm>
            <a:custGeom>
              <a:avLst/>
              <a:gdLst>
                <a:gd name="connsiteX0" fmla="*/ 2021205 w 2021205"/>
                <a:gd name="connsiteY0" fmla="*/ 1010602 h 2021204"/>
                <a:gd name="connsiteX1" fmla="*/ 1010602 w 2021205"/>
                <a:gd name="connsiteY1" fmla="*/ 2021205 h 2021204"/>
                <a:gd name="connsiteX2" fmla="*/ 0 w 2021205"/>
                <a:gd name="connsiteY2" fmla="*/ 1010602 h 2021204"/>
                <a:gd name="connsiteX3" fmla="*/ 1010602 w 2021205"/>
                <a:gd name="connsiteY3" fmla="*/ 0 h 2021204"/>
                <a:gd name="connsiteX4" fmla="*/ 2021205 w 2021205"/>
                <a:gd name="connsiteY4" fmla="*/ 1010602 h 202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205" h="2021204">
                  <a:moveTo>
                    <a:pt x="2021205" y="1010602"/>
                  </a:moveTo>
                  <a:cubicBezTo>
                    <a:pt x="2021205" y="1568743"/>
                    <a:pt x="1568743" y="2021205"/>
                    <a:pt x="1010602" y="2021205"/>
                  </a:cubicBezTo>
                  <a:cubicBezTo>
                    <a:pt x="452462" y="2021205"/>
                    <a:pt x="0" y="1568743"/>
                    <a:pt x="0" y="1010602"/>
                  </a:cubicBezTo>
                  <a:cubicBezTo>
                    <a:pt x="0" y="452462"/>
                    <a:pt x="452462" y="0"/>
                    <a:pt x="1010602" y="0"/>
                  </a:cubicBezTo>
                  <a:cubicBezTo>
                    <a:pt x="1568743" y="0"/>
                    <a:pt x="2021205" y="452462"/>
                    <a:pt x="2021205" y="1010602"/>
                  </a:cubicBezTo>
                  <a:close/>
                </a:path>
              </a:pathLst>
            </a:custGeom>
            <a:solidFill>
              <a:schemeClr val="accent2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9FC3AB-7784-4BD3-BC7D-7B883C13BB39}"/>
                </a:ext>
              </a:extLst>
            </p:cNvPr>
            <p:cNvSpPr/>
            <p:nvPr/>
          </p:nvSpPr>
          <p:spPr>
            <a:xfrm>
              <a:off x="1296999" y="4765568"/>
              <a:ext cx="1229568" cy="831736"/>
            </a:xfrm>
            <a:custGeom>
              <a:avLst/>
              <a:gdLst>
                <a:gd name="connsiteX0" fmla="*/ 1213213 w 1229568"/>
                <a:gd name="connsiteY0" fmla="*/ 531927 h 831736"/>
                <a:gd name="connsiteX1" fmla="*/ 1221458 w 1229568"/>
                <a:gd name="connsiteY1" fmla="*/ 505130 h 831736"/>
                <a:gd name="connsiteX2" fmla="*/ 1229703 w 1229568"/>
                <a:gd name="connsiteY2" fmla="*/ 478333 h 831736"/>
                <a:gd name="connsiteX3" fmla="*/ 648415 w 1229568"/>
                <a:gd name="connsiteY3" fmla="*/ 9386 h 831736"/>
                <a:gd name="connsiteX4" fmla="*/ 581422 w 1229568"/>
                <a:gd name="connsiteY4" fmla="*/ 9386 h 831736"/>
                <a:gd name="connsiteX5" fmla="*/ 134 w 1229568"/>
                <a:gd name="connsiteY5" fmla="*/ 478333 h 831736"/>
                <a:gd name="connsiteX6" fmla="*/ 10441 w 1229568"/>
                <a:gd name="connsiteY6" fmla="*/ 495855 h 831736"/>
                <a:gd name="connsiteX7" fmla="*/ 20747 w 1229568"/>
                <a:gd name="connsiteY7" fmla="*/ 512345 h 831736"/>
                <a:gd name="connsiteX8" fmla="*/ 107322 w 1229568"/>
                <a:gd name="connsiteY8" fmla="*/ 813296 h 831736"/>
                <a:gd name="connsiteX9" fmla="*/ 1134883 w 1229568"/>
                <a:gd name="connsiteY9" fmla="*/ 831847 h 831736"/>
                <a:gd name="connsiteX10" fmla="*/ 1213213 w 1229568"/>
                <a:gd name="connsiteY10" fmla="*/ 531927 h 83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9568" h="831736">
                  <a:moveTo>
                    <a:pt x="1213213" y="531927"/>
                  </a:moveTo>
                  <a:cubicBezTo>
                    <a:pt x="1214243" y="531927"/>
                    <a:pt x="1217335" y="522651"/>
                    <a:pt x="1221458" y="505130"/>
                  </a:cubicBezTo>
                  <a:cubicBezTo>
                    <a:pt x="1226611" y="487609"/>
                    <a:pt x="1228672" y="478333"/>
                    <a:pt x="1229703" y="478333"/>
                  </a:cubicBezTo>
                  <a:lnTo>
                    <a:pt x="648415" y="9386"/>
                  </a:lnTo>
                  <a:cubicBezTo>
                    <a:pt x="629863" y="-2981"/>
                    <a:pt x="608219" y="-2981"/>
                    <a:pt x="581422" y="9386"/>
                  </a:cubicBezTo>
                  <a:lnTo>
                    <a:pt x="134" y="478333"/>
                  </a:lnTo>
                  <a:cubicBezTo>
                    <a:pt x="1165" y="478333"/>
                    <a:pt x="4257" y="484517"/>
                    <a:pt x="10441" y="495855"/>
                  </a:cubicBezTo>
                  <a:cubicBezTo>
                    <a:pt x="15594" y="507192"/>
                    <a:pt x="19717" y="512345"/>
                    <a:pt x="20747" y="512345"/>
                  </a:cubicBezTo>
                  <a:lnTo>
                    <a:pt x="107322" y="813296"/>
                  </a:lnTo>
                  <a:lnTo>
                    <a:pt x="1134883" y="831847"/>
                  </a:lnTo>
                  <a:lnTo>
                    <a:pt x="1213213" y="531927"/>
                  </a:lnTo>
                  <a:close/>
                </a:path>
              </a:pathLst>
            </a:custGeom>
            <a:solidFill>
              <a:srgbClr val="0C425B"/>
            </a:solidFill>
            <a:ln w="10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F00AA15-4365-46B2-BD09-F32E6E2E49E7}"/>
                </a:ext>
              </a:extLst>
            </p:cNvPr>
            <p:cNvSpPr/>
            <p:nvPr/>
          </p:nvSpPr>
          <p:spPr>
            <a:xfrm>
              <a:off x="1363502" y="4972050"/>
              <a:ext cx="1109663" cy="976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EC6856-BBDE-46BC-A01E-7AC2AC97E48E}"/>
                </a:ext>
              </a:extLst>
            </p:cNvPr>
            <p:cNvSpPr/>
            <p:nvPr/>
          </p:nvSpPr>
          <p:spPr>
            <a:xfrm>
              <a:off x="1304302" y="5597227"/>
              <a:ext cx="1231230" cy="442200"/>
            </a:xfrm>
            <a:custGeom>
              <a:avLst/>
              <a:gdLst>
                <a:gd name="connsiteX0" fmla="*/ 79323 w 1231230"/>
                <a:gd name="connsiteY0" fmla="*/ 0 h 442200"/>
                <a:gd name="connsiteX1" fmla="*/ 1153975 w 1231230"/>
                <a:gd name="connsiteY1" fmla="*/ 0 h 442200"/>
                <a:gd name="connsiteX2" fmla="*/ 1153975 w 1231230"/>
                <a:gd name="connsiteY2" fmla="*/ 9718 h 442200"/>
                <a:gd name="connsiteX3" fmla="*/ 1178116 w 1231230"/>
                <a:gd name="connsiteY3" fmla="*/ 9718 h 442200"/>
                <a:gd name="connsiteX4" fmla="*/ 1215365 w 1231230"/>
                <a:gd name="connsiteY4" fmla="*/ 24892 h 442200"/>
                <a:gd name="connsiteX5" fmla="*/ 1231230 w 1231230"/>
                <a:gd name="connsiteY5" fmla="*/ 62829 h 442200"/>
                <a:gd name="connsiteX6" fmla="*/ 1231230 w 1231230"/>
                <a:gd name="connsiteY6" fmla="*/ 389088 h 442200"/>
                <a:gd name="connsiteX7" fmla="*/ 1215365 w 1231230"/>
                <a:gd name="connsiteY7" fmla="*/ 427025 h 442200"/>
                <a:gd name="connsiteX8" fmla="*/ 1178116 w 1231230"/>
                <a:gd name="connsiteY8" fmla="*/ 442200 h 442200"/>
                <a:gd name="connsiteX9" fmla="*/ 52421 w 1231230"/>
                <a:gd name="connsiteY9" fmla="*/ 442200 h 442200"/>
                <a:gd name="connsiteX10" fmla="*/ 15175 w 1231230"/>
                <a:gd name="connsiteY10" fmla="*/ 427025 h 442200"/>
                <a:gd name="connsiteX11" fmla="*/ 0 w 1231230"/>
                <a:gd name="connsiteY11" fmla="*/ 389088 h 442200"/>
                <a:gd name="connsiteX12" fmla="*/ 0 w 1231230"/>
                <a:gd name="connsiteY12" fmla="*/ 62829 h 442200"/>
                <a:gd name="connsiteX13" fmla="*/ 15175 w 1231230"/>
                <a:gd name="connsiteY13" fmla="*/ 24892 h 442200"/>
                <a:gd name="connsiteX14" fmla="*/ 52421 w 1231230"/>
                <a:gd name="connsiteY14" fmla="*/ 9718 h 442200"/>
                <a:gd name="connsiteX15" fmla="*/ 79323 w 1231230"/>
                <a:gd name="connsiteY15" fmla="*/ 9718 h 442200"/>
                <a:gd name="connsiteX16" fmla="*/ 79323 w 1231230"/>
                <a:gd name="connsiteY16" fmla="*/ 0 h 44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1230" h="442200">
                  <a:moveTo>
                    <a:pt x="79323" y="0"/>
                  </a:moveTo>
                  <a:lnTo>
                    <a:pt x="1153975" y="0"/>
                  </a:lnTo>
                  <a:lnTo>
                    <a:pt x="1153975" y="9718"/>
                  </a:lnTo>
                  <a:lnTo>
                    <a:pt x="1178116" y="9718"/>
                  </a:lnTo>
                  <a:cubicBezTo>
                    <a:pt x="1192602" y="9718"/>
                    <a:pt x="1205018" y="14546"/>
                    <a:pt x="1215365" y="24892"/>
                  </a:cubicBezTo>
                  <a:cubicBezTo>
                    <a:pt x="1225711" y="35239"/>
                    <a:pt x="1231230" y="48345"/>
                    <a:pt x="1231230" y="62829"/>
                  </a:cubicBezTo>
                  <a:lnTo>
                    <a:pt x="1231230" y="389088"/>
                  </a:lnTo>
                  <a:cubicBezTo>
                    <a:pt x="1231230" y="404263"/>
                    <a:pt x="1225711" y="416679"/>
                    <a:pt x="1215365" y="427025"/>
                  </a:cubicBezTo>
                  <a:cubicBezTo>
                    <a:pt x="1205018" y="437372"/>
                    <a:pt x="1192602" y="442200"/>
                    <a:pt x="1178116" y="442200"/>
                  </a:cubicBezTo>
                  <a:lnTo>
                    <a:pt x="52421" y="442200"/>
                  </a:lnTo>
                  <a:cubicBezTo>
                    <a:pt x="37937" y="442200"/>
                    <a:pt x="25521" y="437372"/>
                    <a:pt x="15175" y="427025"/>
                  </a:cubicBezTo>
                  <a:cubicBezTo>
                    <a:pt x="4828" y="416679"/>
                    <a:pt x="0" y="403574"/>
                    <a:pt x="0" y="389088"/>
                  </a:cubicBezTo>
                  <a:lnTo>
                    <a:pt x="0" y="62829"/>
                  </a:lnTo>
                  <a:cubicBezTo>
                    <a:pt x="0" y="47655"/>
                    <a:pt x="4828" y="35239"/>
                    <a:pt x="15175" y="24892"/>
                  </a:cubicBezTo>
                  <a:cubicBezTo>
                    <a:pt x="25521" y="14546"/>
                    <a:pt x="37937" y="9718"/>
                    <a:pt x="52421" y="9718"/>
                  </a:cubicBezTo>
                  <a:lnTo>
                    <a:pt x="79323" y="9718"/>
                  </a:lnTo>
                  <a:lnTo>
                    <a:pt x="79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D2A0C4A-17AA-41DF-95BA-B34923DB37B5}"/>
                </a:ext>
              </a:extLst>
            </p:cNvPr>
            <p:cNvSpPr/>
            <p:nvPr/>
          </p:nvSpPr>
          <p:spPr>
            <a:xfrm>
              <a:off x="1342928" y="5626949"/>
              <a:ext cx="1158115" cy="414548"/>
            </a:xfrm>
            <a:custGeom>
              <a:avLst/>
              <a:gdLst>
                <a:gd name="connsiteX0" fmla="*/ 576709 w 1158115"/>
                <a:gd name="connsiteY0" fmla="*/ 129964 h 414548"/>
                <a:gd name="connsiteX1" fmla="*/ 560154 w 1158115"/>
                <a:gd name="connsiteY1" fmla="*/ 123757 h 414548"/>
                <a:gd name="connsiteX2" fmla="*/ 409785 w 1158115"/>
                <a:gd name="connsiteY2" fmla="*/ -1782 h 414548"/>
                <a:gd name="connsiteX3" fmla="*/ -2004 w 1158115"/>
                <a:gd name="connsiteY3" fmla="*/ 410009 h 414548"/>
                <a:gd name="connsiteX4" fmla="*/ 10412 w 1158115"/>
                <a:gd name="connsiteY4" fmla="*/ 412767 h 414548"/>
                <a:gd name="connsiteX5" fmla="*/ 1143695 w 1158115"/>
                <a:gd name="connsiteY5" fmla="*/ 412767 h 414548"/>
                <a:gd name="connsiteX6" fmla="*/ 1156111 w 1158115"/>
                <a:gd name="connsiteY6" fmla="*/ 410009 h 414548"/>
                <a:gd name="connsiteX7" fmla="*/ 744321 w 1158115"/>
                <a:gd name="connsiteY7" fmla="*/ -1782 h 414548"/>
                <a:gd name="connsiteX8" fmla="*/ 593954 w 1158115"/>
                <a:gd name="connsiteY8" fmla="*/ 123757 h 414548"/>
                <a:gd name="connsiteX9" fmla="*/ 576709 w 1158115"/>
                <a:gd name="connsiteY9" fmla="*/ 12996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8115" h="414548">
                  <a:moveTo>
                    <a:pt x="576709" y="129964"/>
                  </a:moveTo>
                  <a:cubicBezTo>
                    <a:pt x="570501" y="129964"/>
                    <a:pt x="564982" y="127894"/>
                    <a:pt x="560154" y="123757"/>
                  </a:cubicBezTo>
                  <a:lnTo>
                    <a:pt x="409785" y="-1782"/>
                  </a:lnTo>
                  <a:lnTo>
                    <a:pt x="-2004" y="410009"/>
                  </a:lnTo>
                  <a:cubicBezTo>
                    <a:pt x="4205" y="411388"/>
                    <a:pt x="8343" y="412767"/>
                    <a:pt x="10412" y="412767"/>
                  </a:cubicBezTo>
                  <a:lnTo>
                    <a:pt x="1143695" y="412767"/>
                  </a:lnTo>
                  <a:cubicBezTo>
                    <a:pt x="1145765" y="412767"/>
                    <a:pt x="1149903" y="412077"/>
                    <a:pt x="1156111" y="410009"/>
                  </a:cubicBezTo>
                  <a:lnTo>
                    <a:pt x="744321" y="-1782"/>
                  </a:lnTo>
                  <a:lnTo>
                    <a:pt x="593954" y="123757"/>
                  </a:lnTo>
                  <a:cubicBezTo>
                    <a:pt x="588435" y="127894"/>
                    <a:pt x="582917" y="129964"/>
                    <a:pt x="576709" y="129964"/>
                  </a:cubicBezTo>
                  <a:close/>
                </a:path>
              </a:pathLst>
            </a:custGeom>
            <a:solidFill>
              <a:srgbClr val="FCBD29"/>
            </a:solidFill>
            <a:ln w="6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4FC7AD0-92B3-482F-B030-A9A2B6A76DEB}"/>
                </a:ext>
              </a:extLst>
            </p:cNvPr>
            <p:cNvSpPr/>
            <p:nvPr/>
          </p:nvSpPr>
          <p:spPr>
            <a:xfrm>
              <a:off x="2128570" y="5253787"/>
              <a:ext cx="411098" cy="749082"/>
            </a:xfrm>
            <a:custGeom>
              <a:avLst/>
              <a:gdLst>
                <a:gd name="connsiteX0" fmla="*/ 408389 w 411098"/>
                <a:gd name="connsiteY0" fmla="*/ 13401 h 749082"/>
                <a:gd name="connsiteX1" fmla="*/ 405629 w 411098"/>
                <a:gd name="connsiteY1" fmla="*/ -1773 h 749082"/>
                <a:gd name="connsiteX2" fmla="*/ -2020 w 411098"/>
                <a:gd name="connsiteY2" fmla="*/ 338280 h 749082"/>
                <a:gd name="connsiteX3" fmla="*/ 406320 w 411098"/>
                <a:gd name="connsiteY3" fmla="*/ 747310 h 749082"/>
                <a:gd name="connsiteX4" fmla="*/ 409078 w 411098"/>
                <a:gd name="connsiteY4" fmla="*/ 734895 h 749082"/>
                <a:gd name="connsiteX5" fmla="*/ 409078 w 411098"/>
                <a:gd name="connsiteY5" fmla="*/ 13401 h 7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098" h="749082">
                  <a:moveTo>
                    <a:pt x="408389" y="13401"/>
                  </a:moveTo>
                  <a:cubicBezTo>
                    <a:pt x="408389" y="9263"/>
                    <a:pt x="407699" y="4434"/>
                    <a:pt x="405629" y="-1773"/>
                  </a:cubicBezTo>
                  <a:lnTo>
                    <a:pt x="-2020" y="338280"/>
                  </a:lnTo>
                  <a:lnTo>
                    <a:pt x="406320" y="747310"/>
                  </a:lnTo>
                  <a:cubicBezTo>
                    <a:pt x="407699" y="741102"/>
                    <a:pt x="409078" y="736963"/>
                    <a:pt x="409078" y="734895"/>
                  </a:cubicBezTo>
                  <a:lnTo>
                    <a:pt x="409078" y="13401"/>
                  </a:lnTo>
                  <a:close/>
                </a:path>
              </a:pathLst>
            </a:custGeom>
            <a:solidFill>
              <a:srgbClr val="FCBD29"/>
            </a:solidFill>
            <a:ln w="6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419B3E6-CE51-4664-9C4D-0DB9658CAA49}"/>
                </a:ext>
              </a:extLst>
            </p:cNvPr>
            <p:cNvSpPr/>
            <p:nvPr/>
          </p:nvSpPr>
          <p:spPr>
            <a:xfrm>
              <a:off x="1303182" y="5254097"/>
              <a:ext cx="411230" cy="749284"/>
            </a:xfrm>
            <a:custGeom>
              <a:avLst/>
              <a:gdLst>
                <a:gd name="connsiteX0" fmla="*/ 3223 w 411230"/>
                <a:gd name="connsiteY0" fmla="*/ 114 h 749284"/>
                <a:gd name="connsiteX1" fmla="*/ 131 w 411230"/>
                <a:gd name="connsiteY1" fmla="*/ 15574 h 749284"/>
                <a:gd name="connsiteX2" fmla="*/ 131 w 411230"/>
                <a:gd name="connsiteY2" fmla="*/ 737031 h 749284"/>
                <a:gd name="connsiteX3" fmla="*/ 2192 w 411230"/>
                <a:gd name="connsiteY3" fmla="*/ 749399 h 749284"/>
                <a:gd name="connsiteX4" fmla="*/ 411362 w 411230"/>
                <a:gd name="connsiteY4" fmla="*/ 341260 h 749284"/>
                <a:gd name="connsiteX5" fmla="*/ 3223 w 411230"/>
                <a:gd name="connsiteY5" fmla="*/ 114 h 74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230" h="749284">
                  <a:moveTo>
                    <a:pt x="3223" y="114"/>
                  </a:moveTo>
                  <a:cubicBezTo>
                    <a:pt x="1162" y="6298"/>
                    <a:pt x="131" y="11451"/>
                    <a:pt x="131" y="15574"/>
                  </a:cubicBezTo>
                  <a:lnTo>
                    <a:pt x="131" y="737031"/>
                  </a:lnTo>
                  <a:cubicBezTo>
                    <a:pt x="131" y="739092"/>
                    <a:pt x="1162" y="743215"/>
                    <a:pt x="2192" y="749399"/>
                  </a:cubicBezTo>
                  <a:lnTo>
                    <a:pt x="411362" y="341260"/>
                  </a:lnTo>
                  <a:lnTo>
                    <a:pt x="3223" y="114"/>
                  </a:lnTo>
                  <a:close/>
                </a:path>
              </a:pathLst>
            </a:custGeom>
            <a:solidFill>
              <a:srgbClr val="FCBD29"/>
            </a:solidFill>
            <a:ln w="10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5C8E6F3-9ADC-4C5F-8549-03CBA9E2FD37}"/>
              </a:ext>
            </a:extLst>
          </p:cNvPr>
          <p:cNvSpPr txBox="1"/>
          <p:nvPr/>
        </p:nvSpPr>
        <p:spPr>
          <a:xfrm>
            <a:off x="2807760" y="3248992"/>
            <a:ext cx="4138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/>
              <a:t>@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4DAC674-5F19-4853-A4C4-9A88ADDC9E93}"/>
              </a:ext>
            </a:extLst>
          </p:cNvPr>
          <p:cNvGrpSpPr/>
          <p:nvPr/>
        </p:nvGrpSpPr>
        <p:grpSpPr>
          <a:xfrm>
            <a:off x="4699806" y="2775903"/>
            <a:ext cx="1357631" cy="1357630"/>
            <a:chOff x="907732" y="4392930"/>
            <a:chExt cx="2021205" cy="202120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C196E22-7090-46AE-BCA0-914E256510EA}"/>
                </a:ext>
              </a:extLst>
            </p:cNvPr>
            <p:cNvSpPr/>
            <p:nvPr/>
          </p:nvSpPr>
          <p:spPr>
            <a:xfrm>
              <a:off x="907732" y="4392930"/>
              <a:ext cx="2021205" cy="2021204"/>
            </a:xfrm>
            <a:custGeom>
              <a:avLst/>
              <a:gdLst>
                <a:gd name="connsiteX0" fmla="*/ 2021205 w 2021205"/>
                <a:gd name="connsiteY0" fmla="*/ 1010602 h 2021204"/>
                <a:gd name="connsiteX1" fmla="*/ 1010602 w 2021205"/>
                <a:gd name="connsiteY1" fmla="*/ 2021205 h 2021204"/>
                <a:gd name="connsiteX2" fmla="*/ 0 w 2021205"/>
                <a:gd name="connsiteY2" fmla="*/ 1010602 h 2021204"/>
                <a:gd name="connsiteX3" fmla="*/ 1010602 w 2021205"/>
                <a:gd name="connsiteY3" fmla="*/ 0 h 2021204"/>
                <a:gd name="connsiteX4" fmla="*/ 2021205 w 2021205"/>
                <a:gd name="connsiteY4" fmla="*/ 1010602 h 202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205" h="2021204">
                  <a:moveTo>
                    <a:pt x="2021205" y="1010602"/>
                  </a:moveTo>
                  <a:cubicBezTo>
                    <a:pt x="2021205" y="1568743"/>
                    <a:pt x="1568743" y="2021205"/>
                    <a:pt x="1010602" y="2021205"/>
                  </a:cubicBezTo>
                  <a:cubicBezTo>
                    <a:pt x="452462" y="2021205"/>
                    <a:pt x="0" y="1568743"/>
                    <a:pt x="0" y="1010602"/>
                  </a:cubicBezTo>
                  <a:cubicBezTo>
                    <a:pt x="0" y="452462"/>
                    <a:pt x="452462" y="0"/>
                    <a:pt x="1010602" y="0"/>
                  </a:cubicBezTo>
                  <a:cubicBezTo>
                    <a:pt x="1568743" y="0"/>
                    <a:pt x="2021205" y="452462"/>
                    <a:pt x="2021205" y="1010602"/>
                  </a:cubicBezTo>
                  <a:close/>
                </a:path>
              </a:pathLst>
            </a:custGeom>
            <a:solidFill>
              <a:schemeClr val="accent2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75386-82F7-45FE-AA52-1B404A247772}"/>
                </a:ext>
              </a:extLst>
            </p:cNvPr>
            <p:cNvSpPr/>
            <p:nvPr/>
          </p:nvSpPr>
          <p:spPr>
            <a:xfrm>
              <a:off x="1296999" y="4765568"/>
              <a:ext cx="1229568" cy="831736"/>
            </a:xfrm>
            <a:custGeom>
              <a:avLst/>
              <a:gdLst>
                <a:gd name="connsiteX0" fmla="*/ 1213213 w 1229568"/>
                <a:gd name="connsiteY0" fmla="*/ 531927 h 831736"/>
                <a:gd name="connsiteX1" fmla="*/ 1221458 w 1229568"/>
                <a:gd name="connsiteY1" fmla="*/ 505130 h 831736"/>
                <a:gd name="connsiteX2" fmla="*/ 1229703 w 1229568"/>
                <a:gd name="connsiteY2" fmla="*/ 478333 h 831736"/>
                <a:gd name="connsiteX3" fmla="*/ 648415 w 1229568"/>
                <a:gd name="connsiteY3" fmla="*/ 9386 h 831736"/>
                <a:gd name="connsiteX4" fmla="*/ 581422 w 1229568"/>
                <a:gd name="connsiteY4" fmla="*/ 9386 h 831736"/>
                <a:gd name="connsiteX5" fmla="*/ 134 w 1229568"/>
                <a:gd name="connsiteY5" fmla="*/ 478333 h 831736"/>
                <a:gd name="connsiteX6" fmla="*/ 10441 w 1229568"/>
                <a:gd name="connsiteY6" fmla="*/ 495855 h 831736"/>
                <a:gd name="connsiteX7" fmla="*/ 20747 w 1229568"/>
                <a:gd name="connsiteY7" fmla="*/ 512345 h 831736"/>
                <a:gd name="connsiteX8" fmla="*/ 107322 w 1229568"/>
                <a:gd name="connsiteY8" fmla="*/ 813296 h 831736"/>
                <a:gd name="connsiteX9" fmla="*/ 1134883 w 1229568"/>
                <a:gd name="connsiteY9" fmla="*/ 831847 h 831736"/>
                <a:gd name="connsiteX10" fmla="*/ 1213213 w 1229568"/>
                <a:gd name="connsiteY10" fmla="*/ 531927 h 83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9568" h="831736">
                  <a:moveTo>
                    <a:pt x="1213213" y="531927"/>
                  </a:moveTo>
                  <a:cubicBezTo>
                    <a:pt x="1214243" y="531927"/>
                    <a:pt x="1217335" y="522651"/>
                    <a:pt x="1221458" y="505130"/>
                  </a:cubicBezTo>
                  <a:cubicBezTo>
                    <a:pt x="1226611" y="487609"/>
                    <a:pt x="1228672" y="478333"/>
                    <a:pt x="1229703" y="478333"/>
                  </a:cubicBezTo>
                  <a:lnTo>
                    <a:pt x="648415" y="9386"/>
                  </a:lnTo>
                  <a:cubicBezTo>
                    <a:pt x="629863" y="-2981"/>
                    <a:pt x="608219" y="-2981"/>
                    <a:pt x="581422" y="9386"/>
                  </a:cubicBezTo>
                  <a:lnTo>
                    <a:pt x="134" y="478333"/>
                  </a:lnTo>
                  <a:cubicBezTo>
                    <a:pt x="1165" y="478333"/>
                    <a:pt x="4257" y="484517"/>
                    <a:pt x="10441" y="495855"/>
                  </a:cubicBezTo>
                  <a:cubicBezTo>
                    <a:pt x="15594" y="507192"/>
                    <a:pt x="19717" y="512345"/>
                    <a:pt x="20747" y="512345"/>
                  </a:cubicBezTo>
                  <a:lnTo>
                    <a:pt x="107322" y="813296"/>
                  </a:lnTo>
                  <a:lnTo>
                    <a:pt x="1134883" y="831847"/>
                  </a:lnTo>
                  <a:lnTo>
                    <a:pt x="1213213" y="531927"/>
                  </a:lnTo>
                  <a:close/>
                </a:path>
              </a:pathLst>
            </a:custGeom>
            <a:solidFill>
              <a:srgbClr val="0C425B"/>
            </a:solidFill>
            <a:ln w="10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0EC6CF5-EEC8-4913-9460-9218BE15F635}"/>
                </a:ext>
              </a:extLst>
            </p:cNvPr>
            <p:cNvSpPr/>
            <p:nvPr/>
          </p:nvSpPr>
          <p:spPr>
            <a:xfrm>
              <a:off x="1363502" y="4972050"/>
              <a:ext cx="1109663" cy="976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2F81423-DBCA-4336-9F40-875A21397172}"/>
                </a:ext>
              </a:extLst>
            </p:cNvPr>
            <p:cNvSpPr/>
            <p:nvPr/>
          </p:nvSpPr>
          <p:spPr>
            <a:xfrm>
              <a:off x="1304302" y="5597227"/>
              <a:ext cx="1231230" cy="442200"/>
            </a:xfrm>
            <a:custGeom>
              <a:avLst/>
              <a:gdLst>
                <a:gd name="connsiteX0" fmla="*/ 79323 w 1231230"/>
                <a:gd name="connsiteY0" fmla="*/ 0 h 442200"/>
                <a:gd name="connsiteX1" fmla="*/ 1153975 w 1231230"/>
                <a:gd name="connsiteY1" fmla="*/ 0 h 442200"/>
                <a:gd name="connsiteX2" fmla="*/ 1153975 w 1231230"/>
                <a:gd name="connsiteY2" fmla="*/ 9718 h 442200"/>
                <a:gd name="connsiteX3" fmla="*/ 1178116 w 1231230"/>
                <a:gd name="connsiteY3" fmla="*/ 9718 h 442200"/>
                <a:gd name="connsiteX4" fmla="*/ 1215365 w 1231230"/>
                <a:gd name="connsiteY4" fmla="*/ 24892 h 442200"/>
                <a:gd name="connsiteX5" fmla="*/ 1231230 w 1231230"/>
                <a:gd name="connsiteY5" fmla="*/ 62829 h 442200"/>
                <a:gd name="connsiteX6" fmla="*/ 1231230 w 1231230"/>
                <a:gd name="connsiteY6" fmla="*/ 389088 h 442200"/>
                <a:gd name="connsiteX7" fmla="*/ 1215365 w 1231230"/>
                <a:gd name="connsiteY7" fmla="*/ 427025 h 442200"/>
                <a:gd name="connsiteX8" fmla="*/ 1178116 w 1231230"/>
                <a:gd name="connsiteY8" fmla="*/ 442200 h 442200"/>
                <a:gd name="connsiteX9" fmla="*/ 52421 w 1231230"/>
                <a:gd name="connsiteY9" fmla="*/ 442200 h 442200"/>
                <a:gd name="connsiteX10" fmla="*/ 15175 w 1231230"/>
                <a:gd name="connsiteY10" fmla="*/ 427025 h 442200"/>
                <a:gd name="connsiteX11" fmla="*/ 0 w 1231230"/>
                <a:gd name="connsiteY11" fmla="*/ 389088 h 442200"/>
                <a:gd name="connsiteX12" fmla="*/ 0 w 1231230"/>
                <a:gd name="connsiteY12" fmla="*/ 62829 h 442200"/>
                <a:gd name="connsiteX13" fmla="*/ 15175 w 1231230"/>
                <a:gd name="connsiteY13" fmla="*/ 24892 h 442200"/>
                <a:gd name="connsiteX14" fmla="*/ 52421 w 1231230"/>
                <a:gd name="connsiteY14" fmla="*/ 9718 h 442200"/>
                <a:gd name="connsiteX15" fmla="*/ 79323 w 1231230"/>
                <a:gd name="connsiteY15" fmla="*/ 9718 h 442200"/>
                <a:gd name="connsiteX16" fmla="*/ 79323 w 1231230"/>
                <a:gd name="connsiteY16" fmla="*/ 0 h 44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1230" h="442200">
                  <a:moveTo>
                    <a:pt x="79323" y="0"/>
                  </a:moveTo>
                  <a:lnTo>
                    <a:pt x="1153975" y="0"/>
                  </a:lnTo>
                  <a:lnTo>
                    <a:pt x="1153975" y="9718"/>
                  </a:lnTo>
                  <a:lnTo>
                    <a:pt x="1178116" y="9718"/>
                  </a:lnTo>
                  <a:cubicBezTo>
                    <a:pt x="1192602" y="9718"/>
                    <a:pt x="1205018" y="14546"/>
                    <a:pt x="1215365" y="24892"/>
                  </a:cubicBezTo>
                  <a:cubicBezTo>
                    <a:pt x="1225711" y="35239"/>
                    <a:pt x="1231230" y="48345"/>
                    <a:pt x="1231230" y="62829"/>
                  </a:cubicBezTo>
                  <a:lnTo>
                    <a:pt x="1231230" y="389088"/>
                  </a:lnTo>
                  <a:cubicBezTo>
                    <a:pt x="1231230" y="404263"/>
                    <a:pt x="1225711" y="416679"/>
                    <a:pt x="1215365" y="427025"/>
                  </a:cubicBezTo>
                  <a:cubicBezTo>
                    <a:pt x="1205018" y="437372"/>
                    <a:pt x="1192602" y="442200"/>
                    <a:pt x="1178116" y="442200"/>
                  </a:cubicBezTo>
                  <a:lnTo>
                    <a:pt x="52421" y="442200"/>
                  </a:lnTo>
                  <a:cubicBezTo>
                    <a:pt x="37937" y="442200"/>
                    <a:pt x="25521" y="437372"/>
                    <a:pt x="15175" y="427025"/>
                  </a:cubicBezTo>
                  <a:cubicBezTo>
                    <a:pt x="4828" y="416679"/>
                    <a:pt x="0" y="403574"/>
                    <a:pt x="0" y="389088"/>
                  </a:cubicBezTo>
                  <a:lnTo>
                    <a:pt x="0" y="62829"/>
                  </a:lnTo>
                  <a:cubicBezTo>
                    <a:pt x="0" y="47655"/>
                    <a:pt x="4828" y="35239"/>
                    <a:pt x="15175" y="24892"/>
                  </a:cubicBezTo>
                  <a:cubicBezTo>
                    <a:pt x="25521" y="14546"/>
                    <a:pt x="37937" y="9718"/>
                    <a:pt x="52421" y="9718"/>
                  </a:cubicBezTo>
                  <a:lnTo>
                    <a:pt x="79323" y="9718"/>
                  </a:lnTo>
                  <a:lnTo>
                    <a:pt x="79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2439828-264E-4B07-81E9-E99EE791BC68}"/>
                </a:ext>
              </a:extLst>
            </p:cNvPr>
            <p:cNvSpPr/>
            <p:nvPr/>
          </p:nvSpPr>
          <p:spPr>
            <a:xfrm>
              <a:off x="1342928" y="5626949"/>
              <a:ext cx="1158115" cy="414548"/>
            </a:xfrm>
            <a:custGeom>
              <a:avLst/>
              <a:gdLst>
                <a:gd name="connsiteX0" fmla="*/ 576709 w 1158115"/>
                <a:gd name="connsiteY0" fmla="*/ 129964 h 414548"/>
                <a:gd name="connsiteX1" fmla="*/ 560154 w 1158115"/>
                <a:gd name="connsiteY1" fmla="*/ 123757 h 414548"/>
                <a:gd name="connsiteX2" fmla="*/ 409785 w 1158115"/>
                <a:gd name="connsiteY2" fmla="*/ -1782 h 414548"/>
                <a:gd name="connsiteX3" fmla="*/ -2004 w 1158115"/>
                <a:gd name="connsiteY3" fmla="*/ 410009 h 414548"/>
                <a:gd name="connsiteX4" fmla="*/ 10412 w 1158115"/>
                <a:gd name="connsiteY4" fmla="*/ 412767 h 414548"/>
                <a:gd name="connsiteX5" fmla="*/ 1143695 w 1158115"/>
                <a:gd name="connsiteY5" fmla="*/ 412767 h 414548"/>
                <a:gd name="connsiteX6" fmla="*/ 1156111 w 1158115"/>
                <a:gd name="connsiteY6" fmla="*/ 410009 h 414548"/>
                <a:gd name="connsiteX7" fmla="*/ 744321 w 1158115"/>
                <a:gd name="connsiteY7" fmla="*/ -1782 h 414548"/>
                <a:gd name="connsiteX8" fmla="*/ 593954 w 1158115"/>
                <a:gd name="connsiteY8" fmla="*/ 123757 h 414548"/>
                <a:gd name="connsiteX9" fmla="*/ 576709 w 1158115"/>
                <a:gd name="connsiteY9" fmla="*/ 12996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8115" h="414548">
                  <a:moveTo>
                    <a:pt x="576709" y="129964"/>
                  </a:moveTo>
                  <a:cubicBezTo>
                    <a:pt x="570501" y="129964"/>
                    <a:pt x="564982" y="127894"/>
                    <a:pt x="560154" y="123757"/>
                  </a:cubicBezTo>
                  <a:lnTo>
                    <a:pt x="409785" y="-1782"/>
                  </a:lnTo>
                  <a:lnTo>
                    <a:pt x="-2004" y="410009"/>
                  </a:lnTo>
                  <a:cubicBezTo>
                    <a:pt x="4205" y="411388"/>
                    <a:pt x="8343" y="412767"/>
                    <a:pt x="10412" y="412767"/>
                  </a:cubicBezTo>
                  <a:lnTo>
                    <a:pt x="1143695" y="412767"/>
                  </a:lnTo>
                  <a:cubicBezTo>
                    <a:pt x="1145765" y="412767"/>
                    <a:pt x="1149903" y="412077"/>
                    <a:pt x="1156111" y="410009"/>
                  </a:cubicBezTo>
                  <a:lnTo>
                    <a:pt x="744321" y="-1782"/>
                  </a:lnTo>
                  <a:lnTo>
                    <a:pt x="593954" y="123757"/>
                  </a:lnTo>
                  <a:cubicBezTo>
                    <a:pt x="588435" y="127894"/>
                    <a:pt x="582917" y="129964"/>
                    <a:pt x="576709" y="129964"/>
                  </a:cubicBezTo>
                  <a:close/>
                </a:path>
              </a:pathLst>
            </a:custGeom>
            <a:solidFill>
              <a:srgbClr val="FCBD29"/>
            </a:solidFill>
            <a:ln w="6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D50D7AC-9754-4CD5-9C4B-FD62AA47D393}"/>
                </a:ext>
              </a:extLst>
            </p:cNvPr>
            <p:cNvSpPr/>
            <p:nvPr/>
          </p:nvSpPr>
          <p:spPr>
            <a:xfrm>
              <a:off x="2128570" y="5253787"/>
              <a:ext cx="411098" cy="749082"/>
            </a:xfrm>
            <a:custGeom>
              <a:avLst/>
              <a:gdLst>
                <a:gd name="connsiteX0" fmla="*/ 408389 w 411098"/>
                <a:gd name="connsiteY0" fmla="*/ 13401 h 749082"/>
                <a:gd name="connsiteX1" fmla="*/ 405629 w 411098"/>
                <a:gd name="connsiteY1" fmla="*/ -1773 h 749082"/>
                <a:gd name="connsiteX2" fmla="*/ -2020 w 411098"/>
                <a:gd name="connsiteY2" fmla="*/ 338280 h 749082"/>
                <a:gd name="connsiteX3" fmla="*/ 406320 w 411098"/>
                <a:gd name="connsiteY3" fmla="*/ 747310 h 749082"/>
                <a:gd name="connsiteX4" fmla="*/ 409078 w 411098"/>
                <a:gd name="connsiteY4" fmla="*/ 734895 h 749082"/>
                <a:gd name="connsiteX5" fmla="*/ 409078 w 411098"/>
                <a:gd name="connsiteY5" fmla="*/ 13401 h 7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098" h="749082">
                  <a:moveTo>
                    <a:pt x="408389" y="13401"/>
                  </a:moveTo>
                  <a:cubicBezTo>
                    <a:pt x="408389" y="9263"/>
                    <a:pt x="407699" y="4434"/>
                    <a:pt x="405629" y="-1773"/>
                  </a:cubicBezTo>
                  <a:lnTo>
                    <a:pt x="-2020" y="338280"/>
                  </a:lnTo>
                  <a:lnTo>
                    <a:pt x="406320" y="747310"/>
                  </a:lnTo>
                  <a:cubicBezTo>
                    <a:pt x="407699" y="741102"/>
                    <a:pt x="409078" y="736963"/>
                    <a:pt x="409078" y="734895"/>
                  </a:cubicBezTo>
                  <a:lnTo>
                    <a:pt x="409078" y="13401"/>
                  </a:lnTo>
                  <a:close/>
                </a:path>
              </a:pathLst>
            </a:custGeom>
            <a:solidFill>
              <a:srgbClr val="FCBD29"/>
            </a:solidFill>
            <a:ln w="6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73FC5B6-B3DD-45DA-955C-23354BA1A289}"/>
                </a:ext>
              </a:extLst>
            </p:cNvPr>
            <p:cNvSpPr/>
            <p:nvPr/>
          </p:nvSpPr>
          <p:spPr>
            <a:xfrm>
              <a:off x="1303182" y="5254097"/>
              <a:ext cx="411230" cy="749284"/>
            </a:xfrm>
            <a:custGeom>
              <a:avLst/>
              <a:gdLst>
                <a:gd name="connsiteX0" fmla="*/ 3223 w 411230"/>
                <a:gd name="connsiteY0" fmla="*/ 114 h 749284"/>
                <a:gd name="connsiteX1" fmla="*/ 131 w 411230"/>
                <a:gd name="connsiteY1" fmla="*/ 15574 h 749284"/>
                <a:gd name="connsiteX2" fmla="*/ 131 w 411230"/>
                <a:gd name="connsiteY2" fmla="*/ 737031 h 749284"/>
                <a:gd name="connsiteX3" fmla="*/ 2192 w 411230"/>
                <a:gd name="connsiteY3" fmla="*/ 749399 h 749284"/>
                <a:gd name="connsiteX4" fmla="*/ 411362 w 411230"/>
                <a:gd name="connsiteY4" fmla="*/ 341260 h 749284"/>
                <a:gd name="connsiteX5" fmla="*/ 3223 w 411230"/>
                <a:gd name="connsiteY5" fmla="*/ 114 h 74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230" h="749284">
                  <a:moveTo>
                    <a:pt x="3223" y="114"/>
                  </a:moveTo>
                  <a:cubicBezTo>
                    <a:pt x="1162" y="6298"/>
                    <a:pt x="131" y="11451"/>
                    <a:pt x="131" y="15574"/>
                  </a:cubicBezTo>
                  <a:lnTo>
                    <a:pt x="131" y="737031"/>
                  </a:lnTo>
                  <a:cubicBezTo>
                    <a:pt x="131" y="739092"/>
                    <a:pt x="1162" y="743215"/>
                    <a:pt x="2192" y="749399"/>
                  </a:cubicBezTo>
                  <a:lnTo>
                    <a:pt x="411362" y="341260"/>
                  </a:lnTo>
                  <a:lnTo>
                    <a:pt x="3223" y="114"/>
                  </a:lnTo>
                  <a:close/>
                </a:path>
              </a:pathLst>
            </a:custGeom>
            <a:solidFill>
              <a:srgbClr val="FCBD29"/>
            </a:solidFill>
            <a:ln w="10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331E44F-DBF0-4AE6-BA64-3DCE857676FD}"/>
              </a:ext>
            </a:extLst>
          </p:cNvPr>
          <p:cNvSpPr txBox="1"/>
          <p:nvPr/>
        </p:nvSpPr>
        <p:spPr>
          <a:xfrm>
            <a:off x="5169960" y="3248992"/>
            <a:ext cx="4138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/>
              <a:t>@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964C0C0-4276-4354-B2B0-5A69230EFB13}"/>
              </a:ext>
            </a:extLst>
          </p:cNvPr>
          <p:cNvGrpSpPr/>
          <p:nvPr/>
        </p:nvGrpSpPr>
        <p:grpSpPr>
          <a:xfrm>
            <a:off x="6193326" y="2775903"/>
            <a:ext cx="1357631" cy="1357630"/>
            <a:chOff x="907732" y="4392930"/>
            <a:chExt cx="2021205" cy="2021204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1041B59-9749-4A3B-9EFF-6FBFB5C8B945}"/>
                </a:ext>
              </a:extLst>
            </p:cNvPr>
            <p:cNvSpPr/>
            <p:nvPr/>
          </p:nvSpPr>
          <p:spPr>
            <a:xfrm>
              <a:off x="907732" y="4392930"/>
              <a:ext cx="2021205" cy="2021204"/>
            </a:xfrm>
            <a:custGeom>
              <a:avLst/>
              <a:gdLst>
                <a:gd name="connsiteX0" fmla="*/ 2021205 w 2021205"/>
                <a:gd name="connsiteY0" fmla="*/ 1010602 h 2021204"/>
                <a:gd name="connsiteX1" fmla="*/ 1010602 w 2021205"/>
                <a:gd name="connsiteY1" fmla="*/ 2021205 h 2021204"/>
                <a:gd name="connsiteX2" fmla="*/ 0 w 2021205"/>
                <a:gd name="connsiteY2" fmla="*/ 1010602 h 2021204"/>
                <a:gd name="connsiteX3" fmla="*/ 1010602 w 2021205"/>
                <a:gd name="connsiteY3" fmla="*/ 0 h 2021204"/>
                <a:gd name="connsiteX4" fmla="*/ 2021205 w 2021205"/>
                <a:gd name="connsiteY4" fmla="*/ 1010602 h 2021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205" h="2021204">
                  <a:moveTo>
                    <a:pt x="2021205" y="1010602"/>
                  </a:moveTo>
                  <a:cubicBezTo>
                    <a:pt x="2021205" y="1568743"/>
                    <a:pt x="1568743" y="2021205"/>
                    <a:pt x="1010602" y="2021205"/>
                  </a:cubicBezTo>
                  <a:cubicBezTo>
                    <a:pt x="452462" y="2021205"/>
                    <a:pt x="0" y="1568743"/>
                    <a:pt x="0" y="1010602"/>
                  </a:cubicBezTo>
                  <a:cubicBezTo>
                    <a:pt x="0" y="452462"/>
                    <a:pt x="452462" y="0"/>
                    <a:pt x="1010602" y="0"/>
                  </a:cubicBezTo>
                  <a:cubicBezTo>
                    <a:pt x="1568743" y="0"/>
                    <a:pt x="2021205" y="452462"/>
                    <a:pt x="2021205" y="1010602"/>
                  </a:cubicBezTo>
                  <a:close/>
                </a:path>
              </a:pathLst>
            </a:custGeom>
            <a:solidFill>
              <a:schemeClr val="accent2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2164E4D-5FA1-44D9-A8CB-35866929816E}"/>
                </a:ext>
              </a:extLst>
            </p:cNvPr>
            <p:cNvSpPr/>
            <p:nvPr/>
          </p:nvSpPr>
          <p:spPr>
            <a:xfrm>
              <a:off x="1296999" y="4765568"/>
              <a:ext cx="1229568" cy="831736"/>
            </a:xfrm>
            <a:custGeom>
              <a:avLst/>
              <a:gdLst>
                <a:gd name="connsiteX0" fmla="*/ 1213213 w 1229568"/>
                <a:gd name="connsiteY0" fmla="*/ 531927 h 831736"/>
                <a:gd name="connsiteX1" fmla="*/ 1221458 w 1229568"/>
                <a:gd name="connsiteY1" fmla="*/ 505130 h 831736"/>
                <a:gd name="connsiteX2" fmla="*/ 1229703 w 1229568"/>
                <a:gd name="connsiteY2" fmla="*/ 478333 h 831736"/>
                <a:gd name="connsiteX3" fmla="*/ 648415 w 1229568"/>
                <a:gd name="connsiteY3" fmla="*/ 9386 h 831736"/>
                <a:gd name="connsiteX4" fmla="*/ 581422 w 1229568"/>
                <a:gd name="connsiteY4" fmla="*/ 9386 h 831736"/>
                <a:gd name="connsiteX5" fmla="*/ 134 w 1229568"/>
                <a:gd name="connsiteY5" fmla="*/ 478333 h 831736"/>
                <a:gd name="connsiteX6" fmla="*/ 10441 w 1229568"/>
                <a:gd name="connsiteY6" fmla="*/ 495855 h 831736"/>
                <a:gd name="connsiteX7" fmla="*/ 20747 w 1229568"/>
                <a:gd name="connsiteY7" fmla="*/ 512345 h 831736"/>
                <a:gd name="connsiteX8" fmla="*/ 107322 w 1229568"/>
                <a:gd name="connsiteY8" fmla="*/ 813296 h 831736"/>
                <a:gd name="connsiteX9" fmla="*/ 1134883 w 1229568"/>
                <a:gd name="connsiteY9" fmla="*/ 831847 h 831736"/>
                <a:gd name="connsiteX10" fmla="*/ 1213213 w 1229568"/>
                <a:gd name="connsiteY10" fmla="*/ 531927 h 83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9568" h="831736">
                  <a:moveTo>
                    <a:pt x="1213213" y="531927"/>
                  </a:moveTo>
                  <a:cubicBezTo>
                    <a:pt x="1214243" y="531927"/>
                    <a:pt x="1217335" y="522651"/>
                    <a:pt x="1221458" y="505130"/>
                  </a:cubicBezTo>
                  <a:cubicBezTo>
                    <a:pt x="1226611" y="487609"/>
                    <a:pt x="1228672" y="478333"/>
                    <a:pt x="1229703" y="478333"/>
                  </a:cubicBezTo>
                  <a:lnTo>
                    <a:pt x="648415" y="9386"/>
                  </a:lnTo>
                  <a:cubicBezTo>
                    <a:pt x="629863" y="-2981"/>
                    <a:pt x="608219" y="-2981"/>
                    <a:pt x="581422" y="9386"/>
                  </a:cubicBezTo>
                  <a:lnTo>
                    <a:pt x="134" y="478333"/>
                  </a:lnTo>
                  <a:cubicBezTo>
                    <a:pt x="1165" y="478333"/>
                    <a:pt x="4257" y="484517"/>
                    <a:pt x="10441" y="495855"/>
                  </a:cubicBezTo>
                  <a:cubicBezTo>
                    <a:pt x="15594" y="507192"/>
                    <a:pt x="19717" y="512345"/>
                    <a:pt x="20747" y="512345"/>
                  </a:cubicBezTo>
                  <a:lnTo>
                    <a:pt x="107322" y="813296"/>
                  </a:lnTo>
                  <a:lnTo>
                    <a:pt x="1134883" y="831847"/>
                  </a:lnTo>
                  <a:lnTo>
                    <a:pt x="1213213" y="531927"/>
                  </a:lnTo>
                  <a:close/>
                </a:path>
              </a:pathLst>
            </a:custGeom>
            <a:solidFill>
              <a:srgbClr val="0C425B"/>
            </a:solidFill>
            <a:ln w="10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EE8D4EF-BAD1-47F0-AAD0-4D103C98059E}"/>
                </a:ext>
              </a:extLst>
            </p:cNvPr>
            <p:cNvSpPr/>
            <p:nvPr/>
          </p:nvSpPr>
          <p:spPr>
            <a:xfrm>
              <a:off x="1363502" y="4972050"/>
              <a:ext cx="1109663" cy="976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3DAEA7E-12D8-4559-851A-6F257542413A}"/>
                </a:ext>
              </a:extLst>
            </p:cNvPr>
            <p:cNvSpPr/>
            <p:nvPr/>
          </p:nvSpPr>
          <p:spPr>
            <a:xfrm>
              <a:off x="1304302" y="5597227"/>
              <a:ext cx="1231230" cy="442200"/>
            </a:xfrm>
            <a:custGeom>
              <a:avLst/>
              <a:gdLst>
                <a:gd name="connsiteX0" fmla="*/ 79323 w 1231230"/>
                <a:gd name="connsiteY0" fmla="*/ 0 h 442200"/>
                <a:gd name="connsiteX1" fmla="*/ 1153975 w 1231230"/>
                <a:gd name="connsiteY1" fmla="*/ 0 h 442200"/>
                <a:gd name="connsiteX2" fmla="*/ 1153975 w 1231230"/>
                <a:gd name="connsiteY2" fmla="*/ 9718 h 442200"/>
                <a:gd name="connsiteX3" fmla="*/ 1178116 w 1231230"/>
                <a:gd name="connsiteY3" fmla="*/ 9718 h 442200"/>
                <a:gd name="connsiteX4" fmla="*/ 1215365 w 1231230"/>
                <a:gd name="connsiteY4" fmla="*/ 24892 h 442200"/>
                <a:gd name="connsiteX5" fmla="*/ 1231230 w 1231230"/>
                <a:gd name="connsiteY5" fmla="*/ 62829 h 442200"/>
                <a:gd name="connsiteX6" fmla="*/ 1231230 w 1231230"/>
                <a:gd name="connsiteY6" fmla="*/ 389088 h 442200"/>
                <a:gd name="connsiteX7" fmla="*/ 1215365 w 1231230"/>
                <a:gd name="connsiteY7" fmla="*/ 427025 h 442200"/>
                <a:gd name="connsiteX8" fmla="*/ 1178116 w 1231230"/>
                <a:gd name="connsiteY8" fmla="*/ 442200 h 442200"/>
                <a:gd name="connsiteX9" fmla="*/ 52421 w 1231230"/>
                <a:gd name="connsiteY9" fmla="*/ 442200 h 442200"/>
                <a:gd name="connsiteX10" fmla="*/ 15175 w 1231230"/>
                <a:gd name="connsiteY10" fmla="*/ 427025 h 442200"/>
                <a:gd name="connsiteX11" fmla="*/ 0 w 1231230"/>
                <a:gd name="connsiteY11" fmla="*/ 389088 h 442200"/>
                <a:gd name="connsiteX12" fmla="*/ 0 w 1231230"/>
                <a:gd name="connsiteY12" fmla="*/ 62829 h 442200"/>
                <a:gd name="connsiteX13" fmla="*/ 15175 w 1231230"/>
                <a:gd name="connsiteY13" fmla="*/ 24892 h 442200"/>
                <a:gd name="connsiteX14" fmla="*/ 52421 w 1231230"/>
                <a:gd name="connsiteY14" fmla="*/ 9718 h 442200"/>
                <a:gd name="connsiteX15" fmla="*/ 79323 w 1231230"/>
                <a:gd name="connsiteY15" fmla="*/ 9718 h 442200"/>
                <a:gd name="connsiteX16" fmla="*/ 79323 w 1231230"/>
                <a:gd name="connsiteY16" fmla="*/ 0 h 44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1230" h="442200">
                  <a:moveTo>
                    <a:pt x="79323" y="0"/>
                  </a:moveTo>
                  <a:lnTo>
                    <a:pt x="1153975" y="0"/>
                  </a:lnTo>
                  <a:lnTo>
                    <a:pt x="1153975" y="9718"/>
                  </a:lnTo>
                  <a:lnTo>
                    <a:pt x="1178116" y="9718"/>
                  </a:lnTo>
                  <a:cubicBezTo>
                    <a:pt x="1192602" y="9718"/>
                    <a:pt x="1205018" y="14546"/>
                    <a:pt x="1215365" y="24892"/>
                  </a:cubicBezTo>
                  <a:cubicBezTo>
                    <a:pt x="1225711" y="35239"/>
                    <a:pt x="1231230" y="48345"/>
                    <a:pt x="1231230" y="62829"/>
                  </a:cubicBezTo>
                  <a:lnTo>
                    <a:pt x="1231230" y="389088"/>
                  </a:lnTo>
                  <a:cubicBezTo>
                    <a:pt x="1231230" y="404263"/>
                    <a:pt x="1225711" y="416679"/>
                    <a:pt x="1215365" y="427025"/>
                  </a:cubicBezTo>
                  <a:cubicBezTo>
                    <a:pt x="1205018" y="437372"/>
                    <a:pt x="1192602" y="442200"/>
                    <a:pt x="1178116" y="442200"/>
                  </a:cubicBezTo>
                  <a:lnTo>
                    <a:pt x="52421" y="442200"/>
                  </a:lnTo>
                  <a:cubicBezTo>
                    <a:pt x="37937" y="442200"/>
                    <a:pt x="25521" y="437372"/>
                    <a:pt x="15175" y="427025"/>
                  </a:cubicBezTo>
                  <a:cubicBezTo>
                    <a:pt x="4828" y="416679"/>
                    <a:pt x="0" y="403574"/>
                    <a:pt x="0" y="389088"/>
                  </a:cubicBezTo>
                  <a:lnTo>
                    <a:pt x="0" y="62829"/>
                  </a:lnTo>
                  <a:cubicBezTo>
                    <a:pt x="0" y="47655"/>
                    <a:pt x="4828" y="35239"/>
                    <a:pt x="15175" y="24892"/>
                  </a:cubicBezTo>
                  <a:cubicBezTo>
                    <a:pt x="25521" y="14546"/>
                    <a:pt x="37937" y="9718"/>
                    <a:pt x="52421" y="9718"/>
                  </a:cubicBezTo>
                  <a:lnTo>
                    <a:pt x="79323" y="9718"/>
                  </a:lnTo>
                  <a:lnTo>
                    <a:pt x="79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1D7BBDB-8AF8-4D33-A62A-7320A0E1503A}"/>
                </a:ext>
              </a:extLst>
            </p:cNvPr>
            <p:cNvSpPr/>
            <p:nvPr/>
          </p:nvSpPr>
          <p:spPr>
            <a:xfrm>
              <a:off x="1342928" y="5626949"/>
              <a:ext cx="1158115" cy="414548"/>
            </a:xfrm>
            <a:custGeom>
              <a:avLst/>
              <a:gdLst>
                <a:gd name="connsiteX0" fmla="*/ 576709 w 1158115"/>
                <a:gd name="connsiteY0" fmla="*/ 129964 h 414548"/>
                <a:gd name="connsiteX1" fmla="*/ 560154 w 1158115"/>
                <a:gd name="connsiteY1" fmla="*/ 123757 h 414548"/>
                <a:gd name="connsiteX2" fmla="*/ 409785 w 1158115"/>
                <a:gd name="connsiteY2" fmla="*/ -1782 h 414548"/>
                <a:gd name="connsiteX3" fmla="*/ -2004 w 1158115"/>
                <a:gd name="connsiteY3" fmla="*/ 410009 h 414548"/>
                <a:gd name="connsiteX4" fmla="*/ 10412 w 1158115"/>
                <a:gd name="connsiteY4" fmla="*/ 412767 h 414548"/>
                <a:gd name="connsiteX5" fmla="*/ 1143695 w 1158115"/>
                <a:gd name="connsiteY5" fmla="*/ 412767 h 414548"/>
                <a:gd name="connsiteX6" fmla="*/ 1156111 w 1158115"/>
                <a:gd name="connsiteY6" fmla="*/ 410009 h 414548"/>
                <a:gd name="connsiteX7" fmla="*/ 744321 w 1158115"/>
                <a:gd name="connsiteY7" fmla="*/ -1782 h 414548"/>
                <a:gd name="connsiteX8" fmla="*/ 593954 w 1158115"/>
                <a:gd name="connsiteY8" fmla="*/ 123757 h 414548"/>
                <a:gd name="connsiteX9" fmla="*/ 576709 w 1158115"/>
                <a:gd name="connsiteY9" fmla="*/ 12996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8115" h="414548">
                  <a:moveTo>
                    <a:pt x="576709" y="129964"/>
                  </a:moveTo>
                  <a:cubicBezTo>
                    <a:pt x="570501" y="129964"/>
                    <a:pt x="564982" y="127894"/>
                    <a:pt x="560154" y="123757"/>
                  </a:cubicBezTo>
                  <a:lnTo>
                    <a:pt x="409785" y="-1782"/>
                  </a:lnTo>
                  <a:lnTo>
                    <a:pt x="-2004" y="410009"/>
                  </a:lnTo>
                  <a:cubicBezTo>
                    <a:pt x="4205" y="411388"/>
                    <a:pt x="8343" y="412767"/>
                    <a:pt x="10412" y="412767"/>
                  </a:cubicBezTo>
                  <a:lnTo>
                    <a:pt x="1143695" y="412767"/>
                  </a:lnTo>
                  <a:cubicBezTo>
                    <a:pt x="1145765" y="412767"/>
                    <a:pt x="1149903" y="412077"/>
                    <a:pt x="1156111" y="410009"/>
                  </a:cubicBezTo>
                  <a:lnTo>
                    <a:pt x="744321" y="-1782"/>
                  </a:lnTo>
                  <a:lnTo>
                    <a:pt x="593954" y="123757"/>
                  </a:lnTo>
                  <a:cubicBezTo>
                    <a:pt x="588435" y="127894"/>
                    <a:pt x="582917" y="129964"/>
                    <a:pt x="576709" y="129964"/>
                  </a:cubicBezTo>
                  <a:close/>
                </a:path>
              </a:pathLst>
            </a:custGeom>
            <a:solidFill>
              <a:srgbClr val="FCBD29"/>
            </a:solidFill>
            <a:ln w="6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4E133F-D214-4E58-9C8C-A7011EAD0D6B}"/>
                </a:ext>
              </a:extLst>
            </p:cNvPr>
            <p:cNvSpPr/>
            <p:nvPr/>
          </p:nvSpPr>
          <p:spPr>
            <a:xfrm>
              <a:off x="2128570" y="5253787"/>
              <a:ext cx="411098" cy="749082"/>
            </a:xfrm>
            <a:custGeom>
              <a:avLst/>
              <a:gdLst>
                <a:gd name="connsiteX0" fmla="*/ 408389 w 411098"/>
                <a:gd name="connsiteY0" fmla="*/ 13401 h 749082"/>
                <a:gd name="connsiteX1" fmla="*/ 405629 w 411098"/>
                <a:gd name="connsiteY1" fmla="*/ -1773 h 749082"/>
                <a:gd name="connsiteX2" fmla="*/ -2020 w 411098"/>
                <a:gd name="connsiteY2" fmla="*/ 338280 h 749082"/>
                <a:gd name="connsiteX3" fmla="*/ 406320 w 411098"/>
                <a:gd name="connsiteY3" fmla="*/ 747310 h 749082"/>
                <a:gd name="connsiteX4" fmla="*/ 409078 w 411098"/>
                <a:gd name="connsiteY4" fmla="*/ 734895 h 749082"/>
                <a:gd name="connsiteX5" fmla="*/ 409078 w 411098"/>
                <a:gd name="connsiteY5" fmla="*/ 13401 h 7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098" h="749082">
                  <a:moveTo>
                    <a:pt x="408389" y="13401"/>
                  </a:moveTo>
                  <a:cubicBezTo>
                    <a:pt x="408389" y="9263"/>
                    <a:pt x="407699" y="4434"/>
                    <a:pt x="405629" y="-1773"/>
                  </a:cubicBezTo>
                  <a:lnTo>
                    <a:pt x="-2020" y="338280"/>
                  </a:lnTo>
                  <a:lnTo>
                    <a:pt x="406320" y="747310"/>
                  </a:lnTo>
                  <a:cubicBezTo>
                    <a:pt x="407699" y="741102"/>
                    <a:pt x="409078" y="736963"/>
                    <a:pt x="409078" y="734895"/>
                  </a:cubicBezTo>
                  <a:lnTo>
                    <a:pt x="409078" y="13401"/>
                  </a:lnTo>
                  <a:close/>
                </a:path>
              </a:pathLst>
            </a:custGeom>
            <a:solidFill>
              <a:srgbClr val="FCBD29"/>
            </a:solidFill>
            <a:ln w="6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80586C9-4595-47E7-9C22-7A90AAE93648}"/>
                </a:ext>
              </a:extLst>
            </p:cNvPr>
            <p:cNvSpPr/>
            <p:nvPr/>
          </p:nvSpPr>
          <p:spPr>
            <a:xfrm>
              <a:off x="1303182" y="5254097"/>
              <a:ext cx="411230" cy="749284"/>
            </a:xfrm>
            <a:custGeom>
              <a:avLst/>
              <a:gdLst>
                <a:gd name="connsiteX0" fmla="*/ 3223 w 411230"/>
                <a:gd name="connsiteY0" fmla="*/ 114 h 749284"/>
                <a:gd name="connsiteX1" fmla="*/ 131 w 411230"/>
                <a:gd name="connsiteY1" fmla="*/ 15574 h 749284"/>
                <a:gd name="connsiteX2" fmla="*/ 131 w 411230"/>
                <a:gd name="connsiteY2" fmla="*/ 737031 h 749284"/>
                <a:gd name="connsiteX3" fmla="*/ 2192 w 411230"/>
                <a:gd name="connsiteY3" fmla="*/ 749399 h 749284"/>
                <a:gd name="connsiteX4" fmla="*/ 411362 w 411230"/>
                <a:gd name="connsiteY4" fmla="*/ 341260 h 749284"/>
                <a:gd name="connsiteX5" fmla="*/ 3223 w 411230"/>
                <a:gd name="connsiteY5" fmla="*/ 114 h 74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230" h="749284">
                  <a:moveTo>
                    <a:pt x="3223" y="114"/>
                  </a:moveTo>
                  <a:cubicBezTo>
                    <a:pt x="1162" y="6298"/>
                    <a:pt x="131" y="11451"/>
                    <a:pt x="131" y="15574"/>
                  </a:cubicBezTo>
                  <a:lnTo>
                    <a:pt x="131" y="737031"/>
                  </a:lnTo>
                  <a:cubicBezTo>
                    <a:pt x="131" y="739092"/>
                    <a:pt x="1162" y="743215"/>
                    <a:pt x="2192" y="749399"/>
                  </a:cubicBezTo>
                  <a:lnTo>
                    <a:pt x="411362" y="341260"/>
                  </a:lnTo>
                  <a:lnTo>
                    <a:pt x="3223" y="114"/>
                  </a:lnTo>
                  <a:close/>
                </a:path>
              </a:pathLst>
            </a:custGeom>
            <a:solidFill>
              <a:srgbClr val="FCBD29"/>
            </a:solidFill>
            <a:ln w="10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587B622-65E7-4354-BA81-2252B2A76F4C}"/>
              </a:ext>
            </a:extLst>
          </p:cNvPr>
          <p:cNvSpPr txBox="1"/>
          <p:nvPr/>
        </p:nvSpPr>
        <p:spPr>
          <a:xfrm>
            <a:off x="6663480" y="3248992"/>
            <a:ext cx="41389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/>
              <a:t>@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E991D66-836A-4579-B929-9D06C624DDC9}"/>
              </a:ext>
            </a:extLst>
          </p:cNvPr>
          <p:cNvGrpSpPr/>
          <p:nvPr/>
        </p:nvGrpSpPr>
        <p:grpSpPr>
          <a:xfrm>
            <a:off x="8238020" y="3026203"/>
            <a:ext cx="834693" cy="857034"/>
            <a:chOff x="8238020" y="3026203"/>
            <a:chExt cx="834693" cy="8570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D7E80E7-ABB5-463A-B3A1-7288C46B6D60}"/>
                </a:ext>
              </a:extLst>
            </p:cNvPr>
            <p:cNvGrpSpPr/>
            <p:nvPr/>
          </p:nvGrpSpPr>
          <p:grpSpPr>
            <a:xfrm>
              <a:off x="8238020" y="3026203"/>
              <a:ext cx="834693" cy="857034"/>
              <a:chOff x="1296999" y="4765568"/>
              <a:chExt cx="1242669" cy="1275929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A38DA6-C144-4DAC-A694-B09ABE8DCDDF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3B1882-E9EC-4383-A5EC-683DF168801D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C5EE5DD-318A-4AE2-9874-3C58B3AC9780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9BBBB04-1FF8-4D85-B414-A078790299F0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647B021-8BAC-4D94-8505-F21F80E5C39A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748853A-075E-45D6-8714-A193021E17FD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1EC1474-00A3-409F-B623-E7E41E681AF4}"/>
                </a:ext>
              </a:extLst>
            </p:cNvPr>
            <p:cNvGrpSpPr/>
            <p:nvPr/>
          </p:nvGrpSpPr>
          <p:grpSpPr>
            <a:xfrm>
              <a:off x="8499291" y="3252357"/>
              <a:ext cx="302281" cy="286181"/>
              <a:chOff x="13637942" y="2074027"/>
              <a:chExt cx="2708025" cy="2563787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671C19B-5E1D-4B72-AB84-DF311811C2C7}"/>
                  </a:ext>
                </a:extLst>
              </p:cNvPr>
              <p:cNvSpPr/>
              <p:nvPr/>
            </p:nvSpPr>
            <p:spPr>
              <a:xfrm>
                <a:off x="14233309" y="2238405"/>
                <a:ext cx="1493859" cy="2399409"/>
              </a:xfrm>
              <a:custGeom>
                <a:avLst/>
                <a:gdLst>
                  <a:gd name="connsiteX0" fmla="*/ 835517 w 1493859"/>
                  <a:gd name="connsiteY0" fmla="*/ 851597 h 2399409"/>
                  <a:gd name="connsiteX1" fmla="*/ 868854 w 1493859"/>
                  <a:gd name="connsiteY1" fmla="*/ 903032 h 2399409"/>
                  <a:gd name="connsiteX2" fmla="*/ 868854 w 1493859"/>
                  <a:gd name="connsiteY2" fmla="*/ 2377502 h 2399409"/>
                  <a:gd name="connsiteX3" fmla="*/ 866949 w 1493859"/>
                  <a:gd name="connsiteY3" fmla="*/ 2392742 h 2399409"/>
                  <a:gd name="connsiteX4" fmla="*/ 1274619 w 1493859"/>
                  <a:gd name="connsiteY4" fmla="*/ 2119375 h 2399409"/>
                  <a:gd name="connsiteX5" fmla="*/ 1402254 w 1493859"/>
                  <a:gd name="connsiteY5" fmla="*/ 1904110 h 2399409"/>
                  <a:gd name="connsiteX6" fmla="*/ 1493694 w 1493859"/>
                  <a:gd name="connsiteY6" fmla="*/ 1432622 h 2399409"/>
                  <a:gd name="connsiteX7" fmla="*/ 1394634 w 1493859"/>
                  <a:gd name="connsiteY7" fmla="*/ 943037 h 2399409"/>
                  <a:gd name="connsiteX8" fmla="*/ 1275572 w 1493859"/>
                  <a:gd name="connsiteY8" fmla="*/ 744917 h 2399409"/>
                  <a:gd name="connsiteX9" fmla="*/ 1109837 w 1493859"/>
                  <a:gd name="connsiteY9" fmla="*/ 580135 h 2399409"/>
                  <a:gd name="connsiteX10" fmla="*/ 1058402 w 1493859"/>
                  <a:gd name="connsiteY10" fmla="*/ 137222 h 2399409"/>
                  <a:gd name="connsiteX11" fmla="*/ 974582 w 1493859"/>
                  <a:gd name="connsiteY11" fmla="*/ 217232 h 2399409"/>
                  <a:gd name="connsiteX12" fmla="*/ 1058402 w 1493859"/>
                  <a:gd name="connsiteY12" fmla="*/ 137222 h 2399409"/>
                  <a:gd name="connsiteX13" fmla="*/ 1037447 w 1493859"/>
                  <a:gd name="connsiteY13" fmla="*/ 115315 h 2399409"/>
                  <a:gd name="connsiteX14" fmla="*/ 758364 w 1493859"/>
                  <a:gd name="connsiteY14" fmla="*/ 62 h 2399409"/>
                  <a:gd name="connsiteX15" fmla="*/ 477377 w 1493859"/>
                  <a:gd name="connsiteY15" fmla="*/ 115315 h 2399409"/>
                  <a:gd name="connsiteX16" fmla="*/ 463089 w 1493859"/>
                  <a:gd name="connsiteY16" fmla="*/ 132460 h 2399409"/>
                  <a:gd name="connsiteX17" fmla="*/ 552624 w 1493859"/>
                  <a:gd name="connsiteY17" fmla="*/ 218185 h 2399409"/>
                  <a:gd name="connsiteX18" fmla="*/ 463089 w 1493859"/>
                  <a:gd name="connsiteY18" fmla="*/ 132460 h 2399409"/>
                  <a:gd name="connsiteX19" fmla="*/ 402129 w 1493859"/>
                  <a:gd name="connsiteY19" fmla="*/ 569657 h 2399409"/>
                  <a:gd name="connsiteX20" fmla="*/ 220202 w 1493859"/>
                  <a:gd name="connsiteY20" fmla="*/ 745870 h 2399409"/>
                  <a:gd name="connsiteX21" fmla="*/ 101139 w 1493859"/>
                  <a:gd name="connsiteY21" fmla="*/ 943990 h 2399409"/>
                  <a:gd name="connsiteX22" fmla="*/ 174 w 1493859"/>
                  <a:gd name="connsiteY22" fmla="*/ 1433575 h 2399409"/>
                  <a:gd name="connsiteX23" fmla="*/ 92567 w 1493859"/>
                  <a:gd name="connsiteY23" fmla="*/ 1906015 h 2399409"/>
                  <a:gd name="connsiteX24" fmla="*/ 220202 w 1493859"/>
                  <a:gd name="connsiteY24" fmla="*/ 2121280 h 2399409"/>
                  <a:gd name="connsiteX25" fmla="*/ 653589 w 1493859"/>
                  <a:gd name="connsiteY25" fmla="*/ 2399410 h 2399409"/>
                  <a:gd name="connsiteX26" fmla="*/ 648827 w 1493859"/>
                  <a:gd name="connsiteY26" fmla="*/ 2380360 h 2399409"/>
                  <a:gd name="connsiteX27" fmla="*/ 648827 w 1493859"/>
                  <a:gd name="connsiteY27" fmla="*/ 903032 h 2399409"/>
                  <a:gd name="connsiteX28" fmla="*/ 681212 w 1493859"/>
                  <a:gd name="connsiteY28" fmla="*/ 851597 h 2399409"/>
                  <a:gd name="connsiteX29" fmla="*/ 760269 w 1493859"/>
                  <a:gd name="connsiteY29" fmla="*/ 830642 h 2399409"/>
                  <a:gd name="connsiteX30" fmla="*/ 835517 w 1493859"/>
                  <a:gd name="connsiteY30" fmla="*/ 851597 h 23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3859" h="2399409">
                    <a:moveTo>
                      <a:pt x="835517" y="851597"/>
                    </a:moveTo>
                    <a:cubicBezTo>
                      <a:pt x="855519" y="861122"/>
                      <a:pt x="867902" y="881125"/>
                      <a:pt x="868854" y="903032"/>
                    </a:cubicBezTo>
                    <a:lnTo>
                      <a:pt x="868854" y="2377502"/>
                    </a:lnTo>
                    <a:cubicBezTo>
                      <a:pt x="868854" y="2383217"/>
                      <a:pt x="867902" y="2387980"/>
                      <a:pt x="866949" y="2392742"/>
                    </a:cubicBezTo>
                    <a:cubicBezTo>
                      <a:pt x="1022207" y="2361310"/>
                      <a:pt x="1158414" y="2270822"/>
                      <a:pt x="1274619" y="2119375"/>
                    </a:cubicBezTo>
                    <a:cubicBezTo>
                      <a:pt x="1326054" y="2052700"/>
                      <a:pt x="1367964" y="1980310"/>
                      <a:pt x="1402254" y="1904110"/>
                    </a:cubicBezTo>
                    <a:cubicBezTo>
                      <a:pt x="1465119" y="1754567"/>
                      <a:pt x="1495599" y="1594547"/>
                      <a:pt x="1493694" y="1432622"/>
                    </a:cubicBezTo>
                    <a:cubicBezTo>
                      <a:pt x="1496552" y="1264030"/>
                      <a:pt x="1462262" y="1097342"/>
                      <a:pt x="1394634" y="943037"/>
                    </a:cubicBezTo>
                    <a:cubicBezTo>
                      <a:pt x="1362249" y="872552"/>
                      <a:pt x="1322244" y="806830"/>
                      <a:pt x="1275572" y="744917"/>
                    </a:cubicBezTo>
                    <a:cubicBezTo>
                      <a:pt x="1227947" y="683005"/>
                      <a:pt x="1171749" y="626807"/>
                      <a:pt x="1109837" y="580135"/>
                    </a:cubicBezTo>
                    <a:cubicBezTo>
                      <a:pt x="1184132" y="435355"/>
                      <a:pt x="1164129" y="260095"/>
                      <a:pt x="1058402" y="137222"/>
                    </a:cubicBezTo>
                    <a:lnTo>
                      <a:pt x="974582" y="217232"/>
                    </a:lnTo>
                    <a:lnTo>
                      <a:pt x="1058402" y="137222"/>
                    </a:lnTo>
                    <a:cubicBezTo>
                      <a:pt x="1051734" y="129602"/>
                      <a:pt x="1045067" y="122935"/>
                      <a:pt x="1037447" y="115315"/>
                    </a:cubicBezTo>
                    <a:cubicBezTo>
                      <a:pt x="964104" y="40067"/>
                      <a:pt x="863139" y="-890"/>
                      <a:pt x="758364" y="62"/>
                    </a:cubicBezTo>
                    <a:cubicBezTo>
                      <a:pt x="652637" y="-1843"/>
                      <a:pt x="551672" y="40067"/>
                      <a:pt x="477377" y="115315"/>
                    </a:cubicBezTo>
                    <a:cubicBezTo>
                      <a:pt x="472614" y="121030"/>
                      <a:pt x="466899" y="126745"/>
                      <a:pt x="463089" y="132460"/>
                    </a:cubicBezTo>
                    <a:lnTo>
                      <a:pt x="552624" y="218185"/>
                    </a:lnTo>
                    <a:lnTo>
                      <a:pt x="463089" y="132460"/>
                    </a:lnTo>
                    <a:cubicBezTo>
                      <a:pt x="356409" y="252475"/>
                      <a:pt x="332597" y="424877"/>
                      <a:pt x="402129" y="569657"/>
                    </a:cubicBezTo>
                    <a:cubicBezTo>
                      <a:pt x="332597" y="618235"/>
                      <a:pt x="270684" y="678242"/>
                      <a:pt x="220202" y="745870"/>
                    </a:cubicBezTo>
                    <a:cubicBezTo>
                      <a:pt x="173529" y="806830"/>
                      <a:pt x="132572" y="873505"/>
                      <a:pt x="101139" y="943990"/>
                    </a:cubicBezTo>
                    <a:cubicBezTo>
                      <a:pt x="32559" y="1098295"/>
                      <a:pt x="-1731" y="1264982"/>
                      <a:pt x="174" y="1433575"/>
                    </a:cubicBezTo>
                    <a:cubicBezTo>
                      <a:pt x="-2683" y="1595500"/>
                      <a:pt x="29702" y="1756472"/>
                      <a:pt x="92567" y="1906015"/>
                    </a:cubicBezTo>
                    <a:cubicBezTo>
                      <a:pt x="125904" y="1983167"/>
                      <a:pt x="168767" y="2055557"/>
                      <a:pt x="220202" y="2121280"/>
                    </a:cubicBezTo>
                    <a:cubicBezTo>
                      <a:pt x="343074" y="2281300"/>
                      <a:pt x="487854" y="2373692"/>
                      <a:pt x="653589" y="2399410"/>
                    </a:cubicBezTo>
                    <a:cubicBezTo>
                      <a:pt x="650732" y="2393695"/>
                      <a:pt x="648827" y="2387027"/>
                      <a:pt x="648827" y="2380360"/>
                    </a:cubicBezTo>
                    <a:lnTo>
                      <a:pt x="648827" y="903032"/>
                    </a:lnTo>
                    <a:cubicBezTo>
                      <a:pt x="649779" y="881125"/>
                      <a:pt x="662162" y="862075"/>
                      <a:pt x="681212" y="851597"/>
                    </a:cubicBezTo>
                    <a:cubicBezTo>
                      <a:pt x="705024" y="837310"/>
                      <a:pt x="732647" y="829690"/>
                      <a:pt x="760269" y="830642"/>
                    </a:cubicBezTo>
                    <a:cubicBezTo>
                      <a:pt x="785034" y="829690"/>
                      <a:pt x="811704" y="837310"/>
                      <a:pt x="835517" y="851597"/>
                    </a:cubicBezTo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78DFE31-9A24-4BF8-A1DD-76B1499CB22C}"/>
                  </a:ext>
                </a:extLst>
              </p:cNvPr>
              <p:cNvSpPr/>
              <p:nvPr/>
            </p:nvSpPr>
            <p:spPr>
              <a:xfrm>
                <a:off x="13637942" y="2074027"/>
                <a:ext cx="2708025" cy="2546642"/>
              </a:xfrm>
              <a:custGeom>
                <a:avLst/>
                <a:gdLst>
                  <a:gd name="connsiteX0" fmla="*/ 67857 w 2708025"/>
                  <a:gd name="connsiteY0" fmla="*/ 2546642 h 2546642"/>
                  <a:gd name="connsiteX1" fmla="*/ 24042 w 2708025"/>
                  <a:gd name="connsiteY1" fmla="*/ 2530450 h 2546642"/>
                  <a:gd name="connsiteX2" fmla="*/ 16422 w 2708025"/>
                  <a:gd name="connsiteY2" fmla="*/ 2434248 h 2546642"/>
                  <a:gd name="connsiteX3" fmla="*/ 383134 w 2708025"/>
                  <a:gd name="connsiteY3" fmla="*/ 2000860 h 2546642"/>
                  <a:gd name="connsiteX4" fmla="*/ 686029 w 2708025"/>
                  <a:gd name="connsiteY4" fmla="*/ 2000860 h 2546642"/>
                  <a:gd name="connsiteX5" fmla="*/ 696507 w 2708025"/>
                  <a:gd name="connsiteY5" fmla="*/ 2001813 h 2546642"/>
                  <a:gd name="connsiteX6" fmla="*/ 827952 w 2708025"/>
                  <a:gd name="connsiteY6" fmla="*/ 2001813 h 2546642"/>
                  <a:gd name="connsiteX7" fmla="*/ 895579 w 2708025"/>
                  <a:gd name="connsiteY7" fmla="*/ 2069440 h 2546642"/>
                  <a:gd name="connsiteX8" fmla="*/ 827952 w 2708025"/>
                  <a:gd name="connsiteY8" fmla="*/ 2137067 h 2546642"/>
                  <a:gd name="connsiteX9" fmla="*/ 686029 w 2708025"/>
                  <a:gd name="connsiteY9" fmla="*/ 2137067 h 2546642"/>
                  <a:gd name="connsiteX10" fmla="*/ 675552 w 2708025"/>
                  <a:gd name="connsiteY10" fmla="*/ 2136115 h 2546642"/>
                  <a:gd name="connsiteX11" fmla="*/ 445046 w 2708025"/>
                  <a:gd name="connsiteY11" fmla="*/ 2136115 h 2546642"/>
                  <a:gd name="connsiteX12" fmla="*/ 119292 w 2708025"/>
                  <a:gd name="connsiteY12" fmla="*/ 2521877 h 2546642"/>
                  <a:gd name="connsiteX13" fmla="*/ 67857 w 2708025"/>
                  <a:gd name="connsiteY13" fmla="*/ 2546642 h 2546642"/>
                  <a:gd name="connsiteX14" fmla="*/ 2640559 w 2708025"/>
                  <a:gd name="connsiteY14" fmla="*/ 2546642 h 2546642"/>
                  <a:gd name="connsiteX15" fmla="*/ 2588172 w 2708025"/>
                  <a:gd name="connsiteY15" fmla="*/ 2522830 h 2546642"/>
                  <a:gd name="connsiteX16" fmla="*/ 2262417 w 2708025"/>
                  <a:gd name="connsiteY16" fmla="*/ 2137067 h 2546642"/>
                  <a:gd name="connsiteX17" fmla="*/ 1880464 w 2708025"/>
                  <a:gd name="connsiteY17" fmla="*/ 2137067 h 2546642"/>
                  <a:gd name="connsiteX18" fmla="*/ 1812837 w 2708025"/>
                  <a:gd name="connsiteY18" fmla="*/ 2069440 h 2546642"/>
                  <a:gd name="connsiteX19" fmla="*/ 1880464 w 2708025"/>
                  <a:gd name="connsiteY19" fmla="*/ 2001813 h 2546642"/>
                  <a:gd name="connsiteX20" fmla="*/ 2325282 w 2708025"/>
                  <a:gd name="connsiteY20" fmla="*/ 2001813 h 2546642"/>
                  <a:gd name="connsiteX21" fmla="*/ 2691994 w 2708025"/>
                  <a:gd name="connsiteY21" fmla="*/ 2435200 h 2546642"/>
                  <a:gd name="connsiteX22" fmla="*/ 2684374 w 2708025"/>
                  <a:gd name="connsiteY22" fmla="*/ 2531402 h 2546642"/>
                  <a:gd name="connsiteX23" fmla="*/ 2640559 w 2708025"/>
                  <a:gd name="connsiteY23" fmla="*/ 2546642 h 2546642"/>
                  <a:gd name="connsiteX24" fmla="*/ 838429 w 2708025"/>
                  <a:gd name="connsiteY24" fmla="*/ 1175042 h 2546642"/>
                  <a:gd name="connsiteX25" fmla="*/ 393612 w 2708025"/>
                  <a:gd name="connsiteY25" fmla="*/ 1175042 h 2546642"/>
                  <a:gd name="connsiteX26" fmla="*/ 26899 w 2708025"/>
                  <a:gd name="connsiteY26" fmla="*/ 741655 h 2546642"/>
                  <a:gd name="connsiteX27" fmla="*/ 34519 w 2708025"/>
                  <a:gd name="connsiteY27" fmla="*/ 645452 h 2546642"/>
                  <a:gd name="connsiteX28" fmla="*/ 130722 w 2708025"/>
                  <a:gd name="connsiteY28" fmla="*/ 653072 h 2546642"/>
                  <a:gd name="connsiteX29" fmla="*/ 456477 w 2708025"/>
                  <a:gd name="connsiteY29" fmla="*/ 1038835 h 2546642"/>
                  <a:gd name="connsiteX30" fmla="*/ 838429 w 2708025"/>
                  <a:gd name="connsiteY30" fmla="*/ 1038835 h 2546642"/>
                  <a:gd name="connsiteX31" fmla="*/ 906057 w 2708025"/>
                  <a:gd name="connsiteY31" fmla="*/ 1106462 h 2546642"/>
                  <a:gd name="connsiteX32" fmla="*/ 838429 w 2708025"/>
                  <a:gd name="connsiteY32" fmla="*/ 1175042 h 2546642"/>
                  <a:gd name="connsiteX33" fmla="*/ 2320519 w 2708025"/>
                  <a:gd name="connsiteY33" fmla="*/ 1175042 h 2546642"/>
                  <a:gd name="connsiteX34" fmla="*/ 1875702 w 2708025"/>
                  <a:gd name="connsiteY34" fmla="*/ 1175042 h 2546642"/>
                  <a:gd name="connsiteX35" fmla="*/ 1808074 w 2708025"/>
                  <a:gd name="connsiteY35" fmla="*/ 1107415 h 2546642"/>
                  <a:gd name="connsiteX36" fmla="*/ 1875702 w 2708025"/>
                  <a:gd name="connsiteY36" fmla="*/ 1039787 h 2546642"/>
                  <a:gd name="connsiteX37" fmla="*/ 2256702 w 2708025"/>
                  <a:gd name="connsiteY37" fmla="*/ 1039787 h 2546642"/>
                  <a:gd name="connsiteX38" fmla="*/ 2582457 w 2708025"/>
                  <a:gd name="connsiteY38" fmla="*/ 654025 h 2546642"/>
                  <a:gd name="connsiteX39" fmla="*/ 2678659 w 2708025"/>
                  <a:gd name="connsiteY39" fmla="*/ 646405 h 2546642"/>
                  <a:gd name="connsiteX40" fmla="*/ 2686279 w 2708025"/>
                  <a:gd name="connsiteY40" fmla="*/ 742607 h 2546642"/>
                  <a:gd name="connsiteX41" fmla="*/ 2320519 w 2708025"/>
                  <a:gd name="connsiteY41" fmla="*/ 1175042 h 2546642"/>
                  <a:gd name="connsiteX42" fmla="*/ 1145134 w 2708025"/>
                  <a:gd name="connsiteY42" fmla="*/ 450190 h 2546642"/>
                  <a:gd name="connsiteX43" fmla="*/ 1098462 w 2708025"/>
                  <a:gd name="connsiteY43" fmla="*/ 431140 h 2546642"/>
                  <a:gd name="connsiteX44" fmla="*/ 773659 w 2708025"/>
                  <a:gd name="connsiteY44" fmla="*/ 118720 h 2546642"/>
                  <a:gd name="connsiteX45" fmla="*/ 771754 w 2708025"/>
                  <a:gd name="connsiteY45" fmla="*/ 22517 h 2546642"/>
                  <a:gd name="connsiteX46" fmla="*/ 867957 w 2708025"/>
                  <a:gd name="connsiteY46" fmla="*/ 20612 h 2546642"/>
                  <a:gd name="connsiteX47" fmla="*/ 1192759 w 2708025"/>
                  <a:gd name="connsiteY47" fmla="*/ 333032 h 2546642"/>
                  <a:gd name="connsiteX48" fmla="*/ 1194664 w 2708025"/>
                  <a:gd name="connsiteY48" fmla="*/ 429235 h 2546642"/>
                  <a:gd name="connsiteX49" fmla="*/ 1145134 w 2708025"/>
                  <a:gd name="connsiteY49" fmla="*/ 450190 h 2546642"/>
                  <a:gd name="connsiteX50" fmla="*/ 1568044 w 2708025"/>
                  <a:gd name="connsiteY50" fmla="*/ 449237 h 2546642"/>
                  <a:gd name="connsiteX51" fmla="*/ 1519467 w 2708025"/>
                  <a:gd name="connsiteY51" fmla="*/ 428282 h 2546642"/>
                  <a:gd name="connsiteX52" fmla="*/ 1521372 w 2708025"/>
                  <a:gd name="connsiteY52" fmla="*/ 332080 h 2546642"/>
                  <a:gd name="connsiteX53" fmla="*/ 1600429 w 2708025"/>
                  <a:gd name="connsiteY53" fmla="*/ 255880 h 2546642"/>
                  <a:gd name="connsiteX54" fmla="*/ 1604239 w 2708025"/>
                  <a:gd name="connsiteY54" fmla="*/ 251117 h 2546642"/>
                  <a:gd name="connsiteX55" fmla="*/ 1845222 w 2708025"/>
                  <a:gd name="connsiteY55" fmla="*/ 18707 h 2546642"/>
                  <a:gd name="connsiteX56" fmla="*/ 1941424 w 2708025"/>
                  <a:gd name="connsiteY56" fmla="*/ 20612 h 2546642"/>
                  <a:gd name="connsiteX57" fmla="*/ 1939519 w 2708025"/>
                  <a:gd name="connsiteY57" fmla="*/ 116815 h 2546642"/>
                  <a:gd name="connsiteX58" fmla="*/ 1702347 w 2708025"/>
                  <a:gd name="connsiteY58" fmla="*/ 344462 h 2546642"/>
                  <a:gd name="connsiteX59" fmla="*/ 1697584 w 2708025"/>
                  <a:gd name="connsiteY59" fmla="*/ 349225 h 2546642"/>
                  <a:gd name="connsiteX60" fmla="*/ 1613764 w 2708025"/>
                  <a:gd name="connsiteY60" fmla="*/ 429235 h 2546642"/>
                  <a:gd name="connsiteX61" fmla="*/ 1568044 w 2708025"/>
                  <a:gd name="connsiteY61" fmla="*/ 449237 h 254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708025" h="2546642">
                    <a:moveTo>
                      <a:pt x="67857" y="2546642"/>
                    </a:moveTo>
                    <a:cubicBezTo>
                      <a:pt x="52617" y="2546642"/>
                      <a:pt x="36424" y="2540927"/>
                      <a:pt x="24042" y="2530450"/>
                    </a:cubicBezTo>
                    <a:cubicBezTo>
                      <a:pt x="-4533" y="2506638"/>
                      <a:pt x="-8343" y="2463775"/>
                      <a:pt x="16422" y="2434248"/>
                    </a:cubicBezTo>
                    <a:lnTo>
                      <a:pt x="383134" y="2000860"/>
                    </a:lnTo>
                    <a:lnTo>
                      <a:pt x="686029" y="2000860"/>
                    </a:lnTo>
                    <a:cubicBezTo>
                      <a:pt x="689839" y="2000860"/>
                      <a:pt x="692697" y="2000860"/>
                      <a:pt x="696507" y="2001813"/>
                    </a:cubicBezTo>
                    <a:lnTo>
                      <a:pt x="827952" y="2001813"/>
                    </a:lnTo>
                    <a:cubicBezTo>
                      <a:pt x="865099" y="2001813"/>
                      <a:pt x="895579" y="2032292"/>
                      <a:pt x="895579" y="2069440"/>
                    </a:cubicBezTo>
                    <a:cubicBezTo>
                      <a:pt x="895579" y="2106588"/>
                      <a:pt x="865099" y="2137067"/>
                      <a:pt x="827952" y="2137067"/>
                    </a:cubicBezTo>
                    <a:lnTo>
                      <a:pt x="686029" y="2137067"/>
                    </a:lnTo>
                    <a:cubicBezTo>
                      <a:pt x="682219" y="2137067"/>
                      <a:pt x="679362" y="2137067"/>
                      <a:pt x="675552" y="2136115"/>
                    </a:cubicBezTo>
                    <a:lnTo>
                      <a:pt x="445046" y="2136115"/>
                    </a:lnTo>
                    <a:lnTo>
                      <a:pt x="119292" y="2521877"/>
                    </a:lnTo>
                    <a:cubicBezTo>
                      <a:pt x="105957" y="2538070"/>
                      <a:pt x="86907" y="2546642"/>
                      <a:pt x="67857" y="2546642"/>
                    </a:cubicBezTo>
                    <a:close/>
                    <a:moveTo>
                      <a:pt x="2640559" y="2546642"/>
                    </a:moveTo>
                    <a:cubicBezTo>
                      <a:pt x="2621509" y="2546642"/>
                      <a:pt x="2602459" y="2538070"/>
                      <a:pt x="2588172" y="2522830"/>
                    </a:cubicBezTo>
                    <a:lnTo>
                      <a:pt x="2262417" y="2137067"/>
                    </a:lnTo>
                    <a:lnTo>
                      <a:pt x="1880464" y="2137067"/>
                    </a:lnTo>
                    <a:cubicBezTo>
                      <a:pt x="1843317" y="2137067"/>
                      <a:pt x="1812837" y="2106588"/>
                      <a:pt x="1812837" y="2069440"/>
                    </a:cubicBezTo>
                    <a:cubicBezTo>
                      <a:pt x="1812837" y="2032292"/>
                      <a:pt x="1843317" y="2001813"/>
                      <a:pt x="1880464" y="2001813"/>
                    </a:cubicBezTo>
                    <a:lnTo>
                      <a:pt x="2325282" y="2001813"/>
                    </a:lnTo>
                    <a:lnTo>
                      <a:pt x="2691994" y="2435200"/>
                    </a:lnTo>
                    <a:cubicBezTo>
                      <a:pt x="2715807" y="2463775"/>
                      <a:pt x="2712949" y="2506638"/>
                      <a:pt x="2684374" y="2531402"/>
                    </a:cubicBezTo>
                    <a:cubicBezTo>
                      <a:pt x="2671992" y="2540927"/>
                      <a:pt x="2656752" y="2546642"/>
                      <a:pt x="2640559" y="2546642"/>
                    </a:cubicBezTo>
                    <a:close/>
                    <a:moveTo>
                      <a:pt x="838429" y="1175042"/>
                    </a:moveTo>
                    <a:lnTo>
                      <a:pt x="393612" y="1175042"/>
                    </a:lnTo>
                    <a:lnTo>
                      <a:pt x="26899" y="741655"/>
                    </a:lnTo>
                    <a:cubicBezTo>
                      <a:pt x="3087" y="713080"/>
                      <a:pt x="5944" y="670217"/>
                      <a:pt x="34519" y="645452"/>
                    </a:cubicBezTo>
                    <a:cubicBezTo>
                      <a:pt x="63094" y="621640"/>
                      <a:pt x="105957" y="624497"/>
                      <a:pt x="130722" y="653072"/>
                    </a:cubicBezTo>
                    <a:lnTo>
                      <a:pt x="456477" y="1038835"/>
                    </a:lnTo>
                    <a:lnTo>
                      <a:pt x="838429" y="1038835"/>
                    </a:lnTo>
                    <a:cubicBezTo>
                      <a:pt x="875577" y="1038835"/>
                      <a:pt x="906057" y="1069315"/>
                      <a:pt x="906057" y="1106462"/>
                    </a:cubicBezTo>
                    <a:cubicBezTo>
                      <a:pt x="906057" y="1144562"/>
                      <a:pt x="875577" y="1175042"/>
                      <a:pt x="838429" y="1175042"/>
                    </a:cubicBezTo>
                    <a:close/>
                    <a:moveTo>
                      <a:pt x="2320519" y="1175042"/>
                    </a:moveTo>
                    <a:lnTo>
                      <a:pt x="1875702" y="1175042"/>
                    </a:lnTo>
                    <a:cubicBezTo>
                      <a:pt x="1838554" y="1175042"/>
                      <a:pt x="1808074" y="1144562"/>
                      <a:pt x="1808074" y="1107415"/>
                    </a:cubicBezTo>
                    <a:cubicBezTo>
                      <a:pt x="1808074" y="1070267"/>
                      <a:pt x="1838554" y="1039787"/>
                      <a:pt x="1875702" y="1039787"/>
                    </a:cubicBezTo>
                    <a:lnTo>
                      <a:pt x="2256702" y="1039787"/>
                    </a:lnTo>
                    <a:lnTo>
                      <a:pt x="2582457" y="654025"/>
                    </a:lnTo>
                    <a:cubicBezTo>
                      <a:pt x="2606269" y="625450"/>
                      <a:pt x="2649132" y="621640"/>
                      <a:pt x="2678659" y="646405"/>
                    </a:cubicBezTo>
                    <a:cubicBezTo>
                      <a:pt x="2707234" y="670217"/>
                      <a:pt x="2711044" y="713080"/>
                      <a:pt x="2686279" y="742607"/>
                    </a:cubicBezTo>
                    <a:lnTo>
                      <a:pt x="2320519" y="1175042"/>
                    </a:lnTo>
                    <a:close/>
                    <a:moveTo>
                      <a:pt x="1145134" y="450190"/>
                    </a:moveTo>
                    <a:cubicBezTo>
                      <a:pt x="1127989" y="450190"/>
                      <a:pt x="1110844" y="443522"/>
                      <a:pt x="1098462" y="431140"/>
                    </a:cubicBezTo>
                    <a:lnTo>
                      <a:pt x="773659" y="118720"/>
                    </a:lnTo>
                    <a:cubicBezTo>
                      <a:pt x="746989" y="93002"/>
                      <a:pt x="746037" y="50140"/>
                      <a:pt x="771754" y="22517"/>
                    </a:cubicBezTo>
                    <a:cubicBezTo>
                      <a:pt x="797472" y="-4153"/>
                      <a:pt x="840334" y="-5105"/>
                      <a:pt x="867957" y="20612"/>
                    </a:cubicBezTo>
                    <a:lnTo>
                      <a:pt x="1192759" y="333032"/>
                    </a:lnTo>
                    <a:cubicBezTo>
                      <a:pt x="1219429" y="358750"/>
                      <a:pt x="1220382" y="401612"/>
                      <a:pt x="1194664" y="429235"/>
                    </a:cubicBezTo>
                    <a:cubicBezTo>
                      <a:pt x="1181329" y="442570"/>
                      <a:pt x="1163232" y="450190"/>
                      <a:pt x="1145134" y="450190"/>
                    </a:cubicBezTo>
                    <a:close/>
                    <a:moveTo>
                      <a:pt x="1568044" y="449237"/>
                    </a:moveTo>
                    <a:cubicBezTo>
                      <a:pt x="1549947" y="449237"/>
                      <a:pt x="1532802" y="442570"/>
                      <a:pt x="1519467" y="428282"/>
                    </a:cubicBezTo>
                    <a:cubicBezTo>
                      <a:pt x="1493749" y="401612"/>
                      <a:pt x="1494702" y="357797"/>
                      <a:pt x="1521372" y="332080"/>
                    </a:cubicBezTo>
                    <a:lnTo>
                      <a:pt x="1600429" y="255880"/>
                    </a:lnTo>
                    <a:cubicBezTo>
                      <a:pt x="1601381" y="253975"/>
                      <a:pt x="1603287" y="253022"/>
                      <a:pt x="1604239" y="251117"/>
                    </a:cubicBezTo>
                    <a:lnTo>
                      <a:pt x="1845222" y="18707"/>
                    </a:lnTo>
                    <a:cubicBezTo>
                      <a:pt x="1871892" y="-7010"/>
                      <a:pt x="1915706" y="-6058"/>
                      <a:pt x="1941424" y="20612"/>
                    </a:cubicBezTo>
                    <a:cubicBezTo>
                      <a:pt x="1967142" y="47282"/>
                      <a:pt x="1966189" y="91097"/>
                      <a:pt x="1939519" y="116815"/>
                    </a:cubicBezTo>
                    <a:lnTo>
                      <a:pt x="1702347" y="344462"/>
                    </a:lnTo>
                    <a:cubicBezTo>
                      <a:pt x="1701394" y="346367"/>
                      <a:pt x="1699489" y="347320"/>
                      <a:pt x="1697584" y="349225"/>
                    </a:cubicBezTo>
                    <a:lnTo>
                      <a:pt x="1613764" y="429235"/>
                    </a:lnTo>
                    <a:cubicBezTo>
                      <a:pt x="1602334" y="443522"/>
                      <a:pt x="1585189" y="449237"/>
                      <a:pt x="1568044" y="449237"/>
                    </a:cubicBezTo>
                    <a:close/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2281085-977B-46D6-8C7E-4069FCE98911}"/>
              </a:ext>
            </a:extLst>
          </p:cNvPr>
          <p:cNvGrpSpPr/>
          <p:nvPr/>
        </p:nvGrpSpPr>
        <p:grpSpPr>
          <a:xfrm>
            <a:off x="10226840" y="3026200"/>
            <a:ext cx="834693" cy="857033"/>
            <a:chOff x="8599970" y="3264325"/>
            <a:chExt cx="834693" cy="85703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FF92F24-0713-4DF8-BD74-96CC8AF75291}"/>
                </a:ext>
              </a:extLst>
            </p:cNvPr>
            <p:cNvGrpSpPr/>
            <p:nvPr/>
          </p:nvGrpSpPr>
          <p:grpSpPr>
            <a:xfrm>
              <a:off x="8599970" y="3264325"/>
              <a:ext cx="834693" cy="857033"/>
              <a:chOff x="1296999" y="4765568"/>
              <a:chExt cx="1242669" cy="1275929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4C0C180-B28A-4893-BD59-1C11BCDEF43D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6EDF97B-EDA7-4837-B168-C65E5525B18C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E005D3B-E535-4EDB-80A2-8DCE792D9FB7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FAE0409-C46C-4995-B231-8A404E684028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F0A602-4850-47D8-BC6F-7E879BE2AE94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3D15BA5-9233-4246-B03A-695EED1C9F54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AFB02BD-975B-4FB1-A7DA-7F01605712C0}"/>
                </a:ext>
              </a:extLst>
            </p:cNvPr>
            <p:cNvGrpSpPr/>
            <p:nvPr/>
          </p:nvGrpSpPr>
          <p:grpSpPr>
            <a:xfrm>
              <a:off x="8861241" y="3490482"/>
              <a:ext cx="302281" cy="286181"/>
              <a:chOff x="13637942" y="2074027"/>
              <a:chExt cx="2708025" cy="2563787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E89ED62-34D9-4A01-A711-2CCAE63771CE}"/>
                  </a:ext>
                </a:extLst>
              </p:cNvPr>
              <p:cNvSpPr/>
              <p:nvPr/>
            </p:nvSpPr>
            <p:spPr>
              <a:xfrm>
                <a:off x="14233309" y="2238405"/>
                <a:ext cx="1493859" cy="2399409"/>
              </a:xfrm>
              <a:custGeom>
                <a:avLst/>
                <a:gdLst>
                  <a:gd name="connsiteX0" fmla="*/ 835517 w 1493859"/>
                  <a:gd name="connsiteY0" fmla="*/ 851597 h 2399409"/>
                  <a:gd name="connsiteX1" fmla="*/ 868854 w 1493859"/>
                  <a:gd name="connsiteY1" fmla="*/ 903032 h 2399409"/>
                  <a:gd name="connsiteX2" fmla="*/ 868854 w 1493859"/>
                  <a:gd name="connsiteY2" fmla="*/ 2377502 h 2399409"/>
                  <a:gd name="connsiteX3" fmla="*/ 866949 w 1493859"/>
                  <a:gd name="connsiteY3" fmla="*/ 2392742 h 2399409"/>
                  <a:gd name="connsiteX4" fmla="*/ 1274619 w 1493859"/>
                  <a:gd name="connsiteY4" fmla="*/ 2119375 h 2399409"/>
                  <a:gd name="connsiteX5" fmla="*/ 1402254 w 1493859"/>
                  <a:gd name="connsiteY5" fmla="*/ 1904110 h 2399409"/>
                  <a:gd name="connsiteX6" fmla="*/ 1493694 w 1493859"/>
                  <a:gd name="connsiteY6" fmla="*/ 1432622 h 2399409"/>
                  <a:gd name="connsiteX7" fmla="*/ 1394634 w 1493859"/>
                  <a:gd name="connsiteY7" fmla="*/ 943037 h 2399409"/>
                  <a:gd name="connsiteX8" fmla="*/ 1275572 w 1493859"/>
                  <a:gd name="connsiteY8" fmla="*/ 744917 h 2399409"/>
                  <a:gd name="connsiteX9" fmla="*/ 1109837 w 1493859"/>
                  <a:gd name="connsiteY9" fmla="*/ 580135 h 2399409"/>
                  <a:gd name="connsiteX10" fmla="*/ 1058402 w 1493859"/>
                  <a:gd name="connsiteY10" fmla="*/ 137222 h 2399409"/>
                  <a:gd name="connsiteX11" fmla="*/ 974582 w 1493859"/>
                  <a:gd name="connsiteY11" fmla="*/ 217232 h 2399409"/>
                  <a:gd name="connsiteX12" fmla="*/ 1058402 w 1493859"/>
                  <a:gd name="connsiteY12" fmla="*/ 137222 h 2399409"/>
                  <a:gd name="connsiteX13" fmla="*/ 1037447 w 1493859"/>
                  <a:gd name="connsiteY13" fmla="*/ 115315 h 2399409"/>
                  <a:gd name="connsiteX14" fmla="*/ 758364 w 1493859"/>
                  <a:gd name="connsiteY14" fmla="*/ 62 h 2399409"/>
                  <a:gd name="connsiteX15" fmla="*/ 477377 w 1493859"/>
                  <a:gd name="connsiteY15" fmla="*/ 115315 h 2399409"/>
                  <a:gd name="connsiteX16" fmla="*/ 463089 w 1493859"/>
                  <a:gd name="connsiteY16" fmla="*/ 132460 h 2399409"/>
                  <a:gd name="connsiteX17" fmla="*/ 552624 w 1493859"/>
                  <a:gd name="connsiteY17" fmla="*/ 218185 h 2399409"/>
                  <a:gd name="connsiteX18" fmla="*/ 463089 w 1493859"/>
                  <a:gd name="connsiteY18" fmla="*/ 132460 h 2399409"/>
                  <a:gd name="connsiteX19" fmla="*/ 402129 w 1493859"/>
                  <a:gd name="connsiteY19" fmla="*/ 569657 h 2399409"/>
                  <a:gd name="connsiteX20" fmla="*/ 220202 w 1493859"/>
                  <a:gd name="connsiteY20" fmla="*/ 745870 h 2399409"/>
                  <a:gd name="connsiteX21" fmla="*/ 101139 w 1493859"/>
                  <a:gd name="connsiteY21" fmla="*/ 943990 h 2399409"/>
                  <a:gd name="connsiteX22" fmla="*/ 174 w 1493859"/>
                  <a:gd name="connsiteY22" fmla="*/ 1433575 h 2399409"/>
                  <a:gd name="connsiteX23" fmla="*/ 92567 w 1493859"/>
                  <a:gd name="connsiteY23" fmla="*/ 1906015 h 2399409"/>
                  <a:gd name="connsiteX24" fmla="*/ 220202 w 1493859"/>
                  <a:gd name="connsiteY24" fmla="*/ 2121280 h 2399409"/>
                  <a:gd name="connsiteX25" fmla="*/ 653589 w 1493859"/>
                  <a:gd name="connsiteY25" fmla="*/ 2399410 h 2399409"/>
                  <a:gd name="connsiteX26" fmla="*/ 648827 w 1493859"/>
                  <a:gd name="connsiteY26" fmla="*/ 2380360 h 2399409"/>
                  <a:gd name="connsiteX27" fmla="*/ 648827 w 1493859"/>
                  <a:gd name="connsiteY27" fmla="*/ 903032 h 2399409"/>
                  <a:gd name="connsiteX28" fmla="*/ 681212 w 1493859"/>
                  <a:gd name="connsiteY28" fmla="*/ 851597 h 2399409"/>
                  <a:gd name="connsiteX29" fmla="*/ 760269 w 1493859"/>
                  <a:gd name="connsiteY29" fmla="*/ 830642 h 2399409"/>
                  <a:gd name="connsiteX30" fmla="*/ 835517 w 1493859"/>
                  <a:gd name="connsiteY30" fmla="*/ 851597 h 23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3859" h="2399409">
                    <a:moveTo>
                      <a:pt x="835517" y="851597"/>
                    </a:moveTo>
                    <a:cubicBezTo>
                      <a:pt x="855519" y="861122"/>
                      <a:pt x="867902" y="881125"/>
                      <a:pt x="868854" y="903032"/>
                    </a:cubicBezTo>
                    <a:lnTo>
                      <a:pt x="868854" y="2377502"/>
                    </a:lnTo>
                    <a:cubicBezTo>
                      <a:pt x="868854" y="2383217"/>
                      <a:pt x="867902" y="2387980"/>
                      <a:pt x="866949" y="2392742"/>
                    </a:cubicBezTo>
                    <a:cubicBezTo>
                      <a:pt x="1022207" y="2361310"/>
                      <a:pt x="1158414" y="2270822"/>
                      <a:pt x="1274619" y="2119375"/>
                    </a:cubicBezTo>
                    <a:cubicBezTo>
                      <a:pt x="1326054" y="2052700"/>
                      <a:pt x="1367964" y="1980310"/>
                      <a:pt x="1402254" y="1904110"/>
                    </a:cubicBezTo>
                    <a:cubicBezTo>
                      <a:pt x="1465119" y="1754567"/>
                      <a:pt x="1495599" y="1594547"/>
                      <a:pt x="1493694" y="1432622"/>
                    </a:cubicBezTo>
                    <a:cubicBezTo>
                      <a:pt x="1496552" y="1264030"/>
                      <a:pt x="1462262" y="1097342"/>
                      <a:pt x="1394634" y="943037"/>
                    </a:cubicBezTo>
                    <a:cubicBezTo>
                      <a:pt x="1362249" y="872552"/>
                      <a:pt x="1322244" y="806830"/>
                      <a:pt x="1275572" y="744917"/>
                    </a:cubicBezTo>
                    <a:cubicBezTo>
                      <a:pt x="1227947" y="683005"/>
                      <a:pt x="1171749" y="626807"/>
                      <a:pt x="1109837" y="580135"/>
                    </a:cubicBezTo>
                    <a:cubicBezTo>
                      <a:pt x="1184132" y="435355"/>
                      <a:pt x="1164129" y="260095"/>
                      <a:pt x="1058402" y="137222"/>
                    </a:cubicBezTo>
                    <a:lnTo>
                      <a:pt x="974582" y="217232"/>
                    </a:lnTo>
                    <a:lnTo>
                      <a:pt x="1058402" y="137222"/>
                    </a:lnTo>
                    <a:cubicBezTo>
                      <a:pt x="1051734" y="129602"/>
                      <a:pt x="1045067" y="122935"/>
                      <a:pt x="1037447" y="115315"/>
                    </a:cubicBezTo>
                    <a:cubicBezTo>
                      <a:pt x="964104" y="40067"/>
                      <a:pt x="863139" y="-890"/>
                      <a:pt x="758364" y="62"/>
                    </a:cubicBezTo>
                    <a:cubicBezTo>
                      <a:pt x="652637" y="-1843"/>
                      <a:pt x="551672" y="40067"/>
                      <a:pt x="477377" y="115315"/>
                    </a:cubicBezTo>
                    <a:cubicBezTo>
                      <a:pt x="472614" y="121030"/>
                      <a:pt x="466899" y="126745"/>
                      <a:pt x="463089" y="132460"/>
                    </a:cubicBezTo>
                    <a:lnTo>
                      <a:pt x="552624" y="218185"/>
                    </a:lnTo>
                    <a:lnTo>
                      <a:pt x="463089" y="132460"/>
                    </a:lnTo>
                    <a:cubicBezTo>
                      <a:pt x="356409" y="252475"/>
                      <a:pt x="332597" y="424877"/>
                      <a:pt x="402129" y="569657"/>
                    </a:cubicBezTo>
                    <a:cubicBezTo>
                      <a:pt x="332597" y="618235"/>
                      <a:pt x="270684" y="678242"/>
                      <a:pt x="220202" y="745870"/>
                    </a:cubicBezTo>
                    <a:cubicBezTo>
                      <a:pt x="173529" y="806830"/>
                      <a:pt x="132572" y="873505"/>
                      <a:pt x="101139" y="943990"/>
                    </a:cubicBezTo>
                    <a:cubicBezTo>
                      <a:pt x="32559" y="1098295"/>
                      <a:pt x="-1731" y="1264982"/>
                      <a:pt x="174" y="1433575"/>
                    </a:cubicBezTo>
                    <a:cubicBezTo>
                      <a:pt x="-2683" y="1595500"/>
                      <a:pt x="29702" y="1756472"/>
                      <a:pt x="92567" y="1906015"/>
                    </a:cubicBezTo>
                    <a:cubicBezTo>
                      <a:pt x="125904" y="1983167"/>
                      <a:pt x="168767" y="2055557"/>
                      <a:pt x="220202" y="2121280"/>
                    </a:cubicBezTo>
                    <a:cubicBezTo>
                      <a:pt x="343074" y="2281300"/>
                      <a:pt x="487854" y="2373692"/>
                      <a:pt x="653589" y="2399410"/>
                    </a:cubicBezTo>
                    <a:cubicBezTo>
                      <a:pt x="650732" y="2393695"/>
                      <a:pt x="648827" y="2387027"/>
                      <a:pt x="648827" y="2380360"/>
                    </a:cubicBezTo>
                    <a:lnTo>
                      <a:pt x="648827" y="903032"/>
                    </a:lnTo>
                    <a:cubicBezTo>
                      <a:pt x="649779" y="881125"/>
                      <a:pt x="662162" y="862075"/>
                      <a:pt x="681212" y="851597"/>
                    </a:cubicBezTo>
                    <a:cubicBezTo>
                      <a:pt x="705024" y="837310"/>
                      <a:pt x="732647" y="829690"/>
                      <a:pt x="760269" y="830642"/>
                    </a:cubicBezTo>
                    <a:cubicBezTo>
                      <a:pt x="785034" y="829690"/>
                      <a:pt x="811704" y="837310"/>
                      <a:pt x="835517" y="851597"/>
                    </a:cubicBezTo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160C200-9C8A-42D5-97FE-AF4F37564A41}"/>
                  </a:ext>
                </a:extLst>
              </p:cNvPr>
              <p:cNvSpPr/>
              <p:nvPr/>
            </p:nvSpPr>
            <p:spPr>
              <a:xfrm>
                <a:off x="13637942" y="2074027"/>
                <a:ext cx="2708025" cy="2546642"/>
              </a:xfrm>
              <a:custGeom>
                <a:avLst/>
                <a:gdLst>
                  <a:gd name="connsiteX0" fmla="*/ 67857 w 2708025"/>
                  <a:gd name="connsiteY0" fmla="*/ 2546642 h 2546642"/>
                  <a:gd name="connsiteX1" fmla="*/ 24042 w 2708025"/>
                  <a:gd name="connsiteY1" fmla="*/ 2530450 h 2546642"/>
                  <a:gd name="connsiteX2" fmla="*/ 16422 w 2708025"/>
                  <a:gd name="connsiteY2" fmla="*/ 2434248 h 2546642"/>
                  <a:gd name="connsiteX3" fmla="*/ 383134 w 2708025"/>
                  <a:gd name="connsiteY3" fmla="*/ 2000860 h 2546642"/>
                  <a:gd name="connsiteX4" fmla="*/ 686029 w 2708025"/>
                  <a:gd name="connsiteY4" fmla="*/ 2000860 h 2546642"/>
                  <a:gd name="connsiteX5" fmla="*/ 696507 w 2708025"/>
                  <a:gd name="connsiteY5" fmla="*/ 2001813 h 2546642"/>
                  <a:gd name="connsiteX6" fmla="*/ 827952 w 2708025"/>
                  <a:gd name="connsiteY6" fmla="*/ 2001813 h 2546642"/>
                  <a:gd name="connsiteX7" fmla="*/ 895579 w 2708025"/>
                  <a:gd name="connsiteY7" fmla="*/ 2069440 h 2546642"/>
                  <a:gd name="connsiteX8" fmla="*/ 827952 w 2708025"/>
                  <a:gd name="connsiteY8" fmla="*/ 2137067 h 2546642"/>
                  <a:gd name="connsiteX9" fmla="*/ 686029 w 2708025"/>
                  <a:gd name="connsiteY9" fmla="*/ 2137067 h 2546642"/>
                  <a:gd name="connsiteX10" fmla="*/ 675552 w 2708025"/>
                  <a:gd name="connsiteY10" fmla="*/ 2136115 h 2546642"/>
                  <a:gd name="connsiteX11" fmla="*/ 445046 w 2708025"/>
                  <a:gd name="connsiteY11" fmla="*/ 2136115 h 2546642"/>
                  <a:gd name="connsiteX12" fmla="*/ 119292 w 2708025"/>
                  <a:gd name="connsiteY12" fmla="*/ 2521877 h 2546642"/>
                  <a:gd name="connsiteX13" fmla="*/ 67857 w 2708025"/>
                  <a:gd name="connsiteY13" fmla="*/ 2546642 h 2546642"/>
                  <a:gd name="connsiteX14" fmla="*/ 2640559 w 2708025"/>
                  <a:gd name="connsiteY14" fmla="*/ 2546642 h 2546642"/>
                  <a:gd name="connsiteX15" fmla="*/ 2588172 w 2708025"/>
                  <a:gd name="connsiteY15" fmla="*/ 2522830 h 2546642"/>
                  <a:gd name="connsiteX16" fmla="*/ 2262417 w 2708025"/>
                  <a:gd name="connsiteY16" fmla="*/ 2137067 h 2546642"/>
                  <a:gd name="connsiteX17" fmla="*/ 1880464 w 2708025"/>
                  <a:gd name="connsiteY17" fmla="*/ 2137067 h 2546642"/>
                  <a:gd name="connsiteX18" fmla="*/ 1812837 w 2708025"/>
                  <a:gd name="connsiteY18" fmla="*/ 2069440 h 2546642"/>
                  <a:gd name="connsiteX19" fmla="*/ 1880464 w 2708025"/>
                  <a:gd name="connsiteY19" fmla="*/ 2001813 h 2546642"/>
                  <a:gd name="connsiteX20" fmla="*/ 2325282 w 2708025"/>
                  <a:gd name="connsiteY20" fmla="*/ 2001813 h 2546642"/>
                  <a:gd name="connsiteX21" fmla="*/ 2691994 w 2708025"/>
                  <a:gd name="connsiteY21" fmla="*/ 2435200 h 2546642"/>
                  <a:gd name="connsiteX22" fmla="*/ 2684374 w 2708025"/>
                  <a:gd name="connsiteY22" fmla="*/ 2531402 h 2546642"/>
                  <a:gd name="connsiteX23" fmla="*/ 2640559 w 2708025"/>
                  <a:gd name="connsiteY23" fmla="*/ 2546642 h 2546642"/>
                  <a:gd name="connsiteX24" fmla="*/ 838429 w 2708025"/>
                  <a:gd name="connsiteY24" fmla="*/ 1175042 h 2546642"/>
                  <a:gd name="connsiteX25" fmla="*/ 393612 w 2708025"/>
                  <a:gd name="connsiteY25" fmla="*/ 1175042 h 2546642"/>
                  <a:gd name="connsiteX26" fmla="*/ 26899 w 2708025"/>
                  <a:gd name="connsiteY26" fmla="*/ 741655 h 2546642"/>
                  <a:gd name="connsiteX27" fmla="*/ 34519 w 2708025"/>
                  <a:gd name="connsiteY27" fmla="*/ 645452 h 2546642"/>
                  <a:gd name="connsiteX28" fmla="*/ 130722 w 2708025"/>
                  <a:gd name="connsiteY28" fmla="*/ 653072 h 2546642"/>
                  <a:gd name="connsiteX29" fmla="*/ 456477 w 2708025"/>
                  <a:gd name="connsiteY29" fmla="*/ 1038835 h 2546642"/>
                  <a:gd name="connsiteX30" fmla="*/ 838429 w 2708025"/>
                  <a:gd name="connsiteY30" fmla="*/ 1038835 h 2546642"/>
                  <a:gd name="connsiteX31" fmla="*/ 906057 w 2708025"/>
                  <a:gd name="connsiteY31" fmla="*/ 1106462 h 2546642"/>
                  <a:gd name="connsiteX32" fmla="*/ 838429 w 2708025"/>
                  <a:gd name="connsiteY32" fmla="*/ 1175042 h 2546642"/>
                  <a:gd name="connsiteX33" fmla="*/ 2320519 w 2708025"/>
                  <a:gd name="connsiteY33" fmla="*/ 1175042 h 2546642"/>
                  <a:gd name="connsiteX34" fmla="*/ 1875702 w 2708025"/>
                  <a:gd name="connsiteY34" fmla="*/ 1175042 h 2546642"/>
                  <a:gd name="connsiteX35" fmla="*/ 1808074 w 2708025"/>
                  <a:gd name="connsiteY35" fmla="*/ 1107415 h 2546642"/>
                  <a:gd name="connsiteX36" fmla="*/ 1875702 w 2708025"/>
                  <a:gd name="connsiteY36" fmla="*/ 1039787 h 2546642"/>
                  <a:gd name="connsiteX37" fmla="*/ 2256702 w 2708025"/>
                  <a:gd name="connsiteY37" fmla="*/ 1039787 h 2546642"/>
                  <a:gd name="connsiteX38" fmla="*/ 2582457 w 2708025"/>
                  <a:gd name="connsiteY38" fmla="*/ 654025 h 2546642"/>
                  <a:gd name="connsiteX39" fmla="*/ 2678659 w 2708025"/>
                  <a:gd name="connsiteY39" fmla="*/ 646405 h 2546642"/>
                  <a:gd name="connsiteX40" fmla="*/ 2686279 w 2708025"/>
                  <a:gd name="connsiteY40" fmla="*/ 742607 h 2546642"/>
                  <a:gd name="connsiteX41" fmla="*/ 2320519 w 2708025"/>
                  <a:gd name="connsiteY41" fmla="*/ 1175042 h 2546642"/>
                  <a:gd name="connsiteX42" fmla="*/ 1145134 w 2708025"/>
                  <a:gd name="connsiteY42" fmla="*/ 450190 h 2546642"/>
                  <a:gd name="connsiteX43" fmla="*/ 1098462 w 2708025"/>
                  <a:gd name="connsiteY43" fmla="*/ 431140 h 2546642"/>
                  <a:gd name="connsiteX44" fmla="*/ 773659 w 2708025"/>
                  <a:gd name="connsiteY44" fmla="*/ 118720 h 2546642"/>
                  <a:gd name="connsiteX45" fmla="*/ 771754 w 2708025"/>
                  <a:gd name="connsiteY45" fmla="*/ 22517 h 2546642"/>
                  <a:gd name="connsiteX46" fmla="*/ 867957 w 2708025"/>
                  <a:gd name="connsiteY46" fmla="*/ 20612 h 2546642"/>
                  <a:gd name="connsiteX47" fmla="*/ 1192759 w 2708025"/>
                  <a:gd name="connsiteY47" fmla="*/ 333032 h 2546642"/>
                  <a:gd name="connsiteX48" fmla="*/ 1194664 w 2708025"/>
                  <a:gd name="connsiteY48" fmla="*/ 429235 h 2546642"/>
                  <a:gd name="connsiteX49" fmla="*/ 1145134 w 2708025"/>
                  <a:gd name="connsiteY49" fmla="*/ 450190 h 2546642"/>
                  <a:gd name="connsiteX50" fmla="*/ 1568044 w 2708025"/>
                  <a:gd name="connsiteY50" fmla="*/ 449237 h 2546642"/>
                  <a:gd name="connsiteX51" fmla="*/ 1519467 w 2708025"/>
                  <a:gd name="connsiteY51" fmla="*/ 428282 h 2546642"/>
                  <a:gd name="connsiteX52" fmla="*/ 1521372 w 2708025"/>
                  <a:gd name="connsiteY52" fmla="*/ 332080 h 2546642"/>
                  <a:gd name="connsiteX53" fmla="*/ 1600429 w 2708025"/>
                  <a:gd name="connsiteY53" fmla="*/ 255880 h 2546642"/>
                  <a:gd name="connsiteX54" fmla="*/ 1604239 w 2708025"/>
                  <a:gd name="connsiteY54" fmla="*/ 251117 h 2546642"/>
                  <a:gd name="connsiteX55" fmla="*/ 1845222 w 2708025"/>
                  <a:gd name="connsiteY55" fmla="*/ 18707 h 2546642"/>
                  <a:gd name="connsiteX56" fmla="*/ 1941424 w 2708025"/>
                  <a:gd name="connsiteY56" fmla="*/ 20612 h 2546642"/>
                  <a:gd name="connsiteX57" fmla="*/ 1939519 w 2708025"/>
                  <a:gd name="connsiteY57" fmla="*/ 116815 h 2546642"/>
                  <a:gd name="connsiteX58" fmla="*/ 1702347 w 2708025"/>
                  <a:gd name="connsiteY58" fmla="*/ 344462 h 2546642"/>
                  <a:gd name="connsiteX59" fmla="*/ 1697584 w 2708025"/>
                  <a:gd name="connsiteY59" fmla="*/ 349225 h 2546642"/>
                  <a:gd name="connsiteX60" fmla="*/ 1613764 w 2708025"/>
                  <a:gd name="connsiteY60" fmla="*/ 429235 h 2546642"/>
                  <a:gd name="connsiteX61" fmla="*/ 1568044 w 2708025"/>
                  <a:gd name="connsiteY61" fmla="*/ 449237 h 254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708025" h="2546642">
                    <a:moveTo>
                      <a:pt x="67857" y="2546642"/>
                    </a:moveTo>
                    <a:cubicBezTo>
                      <a:pt x="52617" y="2546642"/>
                      <a:pt x="36424" y="2540927"/>
                      <a:pt x="24042" y="2530450"/>
                    </a:cubicBezTo>
                    <a:cubicBezTo>
                      <a:pt x="-4533" y="2506638"/>
                      <a:pt x="-8343" y="2463775"/>
                      <a:pt x="16422" y="2434248"/>
                    </a:cubicBezTo>
                    <a:lnTo>
                      <a:pt x="383134" y="2000860"/>
                    </a:lnTo>
                    <a:lnTo>
                      <a:pt x="686029" y="2000860"/>
                    </a:lnTo>
                    <a:cubicBezTo>
                      <a:pt x="689839" y="2000860"/>
                      <a:pt x="692697" y="2000860"/>
                      <a:pt x="696507" y="2001813"/>
                    </a:cubicBezTo>
                    <a:lnTo>
                      <a:pt x="827952" y="2001813"/>
                    </a:lnTo>
                    <a:cubicBezTo>
                      <a:pt x="865099" y="2001813"/>
                      <a:pt x="895579" y="2032292"/>
                      <a:pt x="895579" y="2069440"/>
                    </a:cubicBezTo>
                    <a:cubicBezTo>
                      <a:pt x="895579" y="2106588"/>
                      <a:pt x="865099" y="2137067"/>
                      <a:pt x="827952" y="2137067"/>
                    </a:cubicBezTo>
                    <a:lnTo>
                      <a:pt x="686029" y="2137067"/>
                    </a:lnTo>
                    <a:cubicBezTo>
                      <a:pt x="682219" y="2137067"/>
                      <a:pt x="679362" y="2137067"/>
                      <a:pt x="675552" y="2136115"/>
                    </a:cubicBezTo>
                    <a:lnTo>
                      <a:pt x="445046" y="2136115"/>
                    </a:lnTo>
                    <a:lnTo>
                      <a:pt x="119292" y="2521877"/>
                    </a:lnTo>
                    <a:cubicBezTo>
                      <a:pt x="105957" y="2538070"/>
                      <a:pt x="86907" y="2546642"/>
                      <a:pt x="67857" y="2546642"/>
                    </a:cubicBezTo>
                    <a:close/>
                    <a:moveTo>
                      <a:pt x="2640559" y="2546642"/>
                    </a:moveTo>
                    <a:cubicBezTo>
                      <a:pt x="2621509" y="2546642"/>
                      <a:pt x="2602459" y="2538070"/>
                      <a:pt x="2588172" y="2522830"/>
                    </a:cubicBezTo>
                    <a:lnTo>
                      <a:pt x="2262417" y="2137067"/>
                    </a:lnTo>
                    <a:lnTo>
                      <a:pt x="1880464" y="2137067"/>
                    </a:lnTo>
                    <a:cubicBezTo>
                      <a:pt x="1843317" y="2137067"/>
                      <a:pt x="1812837" y="2106588"/>
                      <a:pt x="1812837" y="2069440"/>
                    </a:cubicBezTo>
                    <a:cubicBezTo>
                      <a:pt x="1812837" y="2032292"/>
                      <a:pt x="1843317" y="2001813"/>
                      <a:pt x="1880464" y="2001813"/>
                    </a:cubicBezTo>
                    <a:lnTo>
                      <a:pt x="2325282" y="2001813"/>
                    </a:lnTo>
                    <a:lnTo>
                      <a:pt x="2691994" y="2435200"/>
                    </a:lnTo>
                    <a:cubicBezTo>
                      <a:pt x="2715807" y="2463775"/>
                      <a:pt x="2712949" y="2506638"/>
                      <a:pt x="2684374" y="2531402"/>
                    </a:cubicBezTo>
                    <a:cubicBezTo>
                      <a:pt x="2671992" y="2540927"/>
                      <a:pt x="2656752" y="2546642"/>
                      <a:pt x="2640559" y="2546642"/>
                    </a:cubicBezTo>
                    <a:close/>
                    <a:moveTo>
                      <a:pt x="838429" y="1175042"/>
                    </a:moveTo>
                    <a:lnTo>
                      <a:pt x="393612" y="1175042"/>
                    </a:lnTo>
                    <a:lnTo>
                      <a:pt x="26899" y="741655"/>
                    </a:lnTo>
                    <a:cubicBezTo>
                      <a:pt x="3087" y="713080"/>
                      <a:pt x="5944" y="670217"/>
                      <a:pt x="34519" y="645452"/>
                    </a:cubicBezTo>
                    <a:cubicBezTo>
                      <a:pt x="63094" y="621640"/>
                      <a:pt x="105957" y="624497"/>
                      <a:pt x="130722" y="653072"/>
                    </a:cubicBezTo>
                    <a:lnTo>
                      <a:pt x="456477" y="1038835"/>
                    </a:lnTo>
                    <a:lnTo>
                      <a:pt x="838429" y="1038835"/>
                    </a:lnTo>
                    <a:cubicBezTo>
                      <a:pt x="875577" y="1038835"/>
                      <a:pt x="906057" y="1069315"/>
                      <a:pt x="906057" y="1106462"/>
                    </a:cubicBezTo>
                    <a:cubicBezTo>
                      <a:pt x="906057" y="1144562"/>
                      <a:pt x="875577" y="1175042"/>
                      <a:pt x="838429" y="1175042"/>
                    </a:cubicBezTo>
                    <a:close/>
                    <a:moveTo>
                      <a:pt x="2320519" y="1175042"/>
                    </a:moveTo>
                    <a:lnTo>
                      <a:pt x="1875702" y="1175042"/>
                    </a:lnTo>
                    <a:cubicBezTo>
                      <a:pt x="1838554" y="1175042"/>
                      <a:pt x="1808074" y="1144562"/>
                      <a:pt x="1808074" y="1107415"/>
                    </a:cubicBezTo>
                    <a:cubicBezTo>
                      <a:pt x="1808074" y="1070267"/>
                      <a:pt x="1838554" y="1039787"/>
                      <a:pt x="1875702" y="1039787"/>
                    </a:cubicBezTo>
                    <a:lnTo>
                      <a:pt x="2256702" y="1039787"/>
                    </a:lnTo>
                    <a:lnTo>
                      <a:pt x="2582457" y="654025"/>
                    </a:lnTo>
                    <a:cubicBezTo>
                      <a:pt x="2606269" y="625450"/>
                      <a:pt x="2649132" y="621640"/>
                      <a:pt x="2678659" y="646405"/>
                    </a:cubicBezTo>
                    <a:cubicBezTo>
                      <a:pt x="2707234" y="670217"/>
                      <a:pt x="2711044" y="713080"/>
                      <a:pt x="2686279" y="742607"/>
                    </a:cubicBezTo>
                    <a:lnTo>
                      <a:pt x="2320519" y="1175042"/>
                    </a:lnTo>
                    <a:close/>
                    <a:moveTo>
                      <a:pt x="1145134" y="450190"/>
                    </a:moveTo>
                    <a:cubicBezTo>
                      <a:pt x="1127989" y="450190"/>
                      <a:pt x="1110844" y="443522"/>
                      <a:pt x="1098462" y="431140"/>
                    </a:cubicBezTo>
                    <a:lnTo>
                      <a:pt x="773659" y="118720"/>
                    </a:lnTo>
                    <a:cubicBezTo>
                      <a:pt x="746989" y="93002"/>
                      <a:pt x="746037" y="50140"/>
                      <a:pt x="771754" y="22517"/>
                    </a:cubicBezTo>
                    <a:cubicBezTo>
                      <a:pt x="797472" y="-4153"/>
                      <a:pt x="840334" y="-5105"/>
                      <a:pt x="867957" y="20612"/>
                    </a:cubicBezTo>
                    <a:lnTo>
                      <a:pt x="1192759" y="333032"/>
                    </a:lnTo>
                    <a:cubicBezTo>
                      <a:pt x="1219429" y="358750"/>
                      <a:pt x="1220382" y="401612"/>
                      <a:pt x="1194664" y="429235"/>
                    </a:cubicBezTo>
                    <a:cubicBezTo>
                      <a:pt x="1181329" y="442570"/>
                      <a:pt x="1163232" y="450190"/>
                      <a:pt x="1145134" y="450190"/>
                    </a:cubicBezTo>
                    <a:close/>
                    <a:moveTo>
                      <a:pt x="1568044" y="449237"/>
                    </a:moveTo>
                    <a:cubicBezTo>
                      <a:pt x="1549947" y="449237"/>
                      <a:pt x="1532802" y="442570"/>
                      <a:pt x="1519467" y="428282"/>
                    </a:cubicBezTo>
                    <a:cubicBezTo>
                      <a:pt x="1493749" y="401612"/>
                      <a:pt x="1494702" y="357797"/>
                      <a:pt x="1521372" y="332080"/>
                    </a:cubicBezTo>
                    <a:lnTo>
                      <a:pt x="1600429" y="255880"/>
                    </a:lnTo>
                    <a:cubicBezTo>
                      <a:pt x="1601381" y="253975"/>
                      <a:pt x="1603287" y="253022"/>
                      <a:pt x="1604239" y="251117"/>
                    </a:cubicBezTo>
                    <a:lnTo>
                      <a:pt x="1845222" y="18707"/>
                    </a:lnTo>
                    <a:cubicBezTo>
                      <a:pt x="1871892" y="-7010"/>
                      <a:pt x="1915706" y="-6058"/>
                      <a:pt x="1941424" y="20612"/>
                    </a:cubicBezTo>
                    <a:cubicBezTo>
                      <a:pt x="1967142" y="47282"/>
                      <a:pt x="1966189" y="91097"/>
                      <a:pt x="1939519" y="116815"/>
                    </a:cubicBezTo>
                    <a:lnTo>
                      <a:pt x="1702347" y="344462"/>
                    </a:lnTo>
                    <a:cubicBezTo>
                      <a:pt x="1701394" y="346367"/>
                      <a:pt x="1699489" y="347320"/>
                      <a:pt x="1697584" y="349225"/>
                    </a:cubicBezTo>
                    <a:lnTo>
                      <a:pt x="1613764" y="429235"/>
                    </a:lnTo>
                    <a:cubicBezTo>
                      <a:pt x="1602334" y="443522"/>
                      <a:pt x="1585189" y="449237"/>
                      <a:pt x="1568044" y="449237"/>
                    </a:cubicBezTo>
                    <a:close/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197C9F-EE28-41E6-B230-B154DB4E565F}"/>
              </a:ext>
            </a:extLst>
          </p:cNvPr>
          <p:cNvCxnSpPr/>
          <p:nvPr/>
        </p:nvCxnSpPr>
        <p:spPr>
          <a:xfrm>
            <a:off x="3773716" y="3491706"/>
            <a:ext cx="853520" cy="0"/>
          </a:xfrm>
          <a:prstGeom prst="line">
            <a:avLst/>
          </a:prstGeom>
          <a:ln w="28575">
            <a:solidFill>
              <a:srgbClr val="141C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957F63E-9082-47ED-8972-F184E931EB89}"/>
              </a:ext>
            </a:extLst>
          </p:cNvPr>
          <p:cNvCxnSpPr/>
          <p:nvPr/>
        </p:nvCxnSpPr>
        <p:spPr>
          <a:xfrm>
            <a:off x="9233237" y="3491706"/>
            <a:ext cx="853520" cy="0"/>
          </a:xfrm>
          <a:prstGeom prst="line">
            <a:avLst/>
          </a:prstGeom>
          <a:ln w="28575">
            <a:solidFill>
              <a:srgbClr val="141C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64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F3EC-61BD-47A3-88F5-C723AB0A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03" y="446148"/>
            <a:ext cx="9518494" cy="676597"/>
          </a:xfrm>
        </p:spPr>
        <p:txBody>
          <a:bodyPr/>
          <a:lstStyle/>
          <a:p>
            <a:r>
              <a:rPr lang="en-US" sz="3200" dirty="0">
                <a:sym typeface="Montserrat"/>
              </a:rPr>
              <a:t>LET’S BUILD A SPAM CLASSIFIER MODEL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6D1CDC-6109-4141-8994-350168C97E0A}"/>
              </a:ext>
            </a:extLst>
          </p:cNvPr>
          <p:cNvSpPr/>
          <p:nvPr/>
        </p:nvSpPr>
        <p:spPr>
          <a:xfrm>
            <a:off x="318380" y="1414564"/>
            <a:ext cx="11555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After passing email data through the model we </a:t>
            </a:r>
            <a:r>
              <a:rPr lang="en-US" b="1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correctly classify</a:t>
            </a:r>
            <a:r>
              <a:rPr lang="en-US" dirty="0">
                <a:solidFill>
                  <a:srgbClr val="141C36"/>
                </a:solidFill>
                <a:ea typeface="Arial"/>
                <a:cs typeface="Arial"/>
                <a:sym typeface="Arial"/>
              </a:rPr>
              <a:t> 9544 emails as ham and 160 emails as spam.</a:t>
            </a:r>
          </a:p>
        </p:txBody>
      </p:sp>
      <p:grpSp>
        <p:nvGrpSpPr>
          <p:cNvPr id="4" name="Google Shape;804;p51">
            <a:extLst>
              <a:ext uri="{FF2B5EF4-FFF2-40B4-BE49-F238E27FC236}">
                <a16:creationId xmlns:a16="http://schemas.microsoft.com/office/drawing/2014/main" id="{1B5F42C2-AD7C-4DE0-A56C-88B1CB02924B}"/>
              </a:ext>
            </a:extLst>
          </p:cNvPr>
          <p:cNvGrpSpPr/>
          <p:nvPr/>
        </p:nvGrpSpPr>
        <p:grpSpPr>
          <a:xfrm>
            <a:off x="19150382" y="2498134"/>
            <a:ext cx="10353770" cy="1363793"/>
            <a:chOff x="1153794" y="3018850"/>
            <a:chExt cx="10353770" cy="1363793"/>
          </a:xfrm>
        </p:grpSpPr>
        <p:pic>
          <p:nvPicPr>
            <p:cNvPr id="5" name="Google Shape;805;p51" descr="Image result for email icon">
              <a:extLst>
                <a:ext uri="{FF2B5EF4-FFF2-40B4-BE49-F238E27FC236}">
                  <a16:creationId xmlns:a16="http://schemas.microsoft.com/office/drawing/2014/main" id="{568B03C9-EA13-49F1-BE14-0AFE0432686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53794" y="3018850"/>
              <a:ext cx="1352923" cy="1352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806;p51" descr="Image result for email icon">
              <a:extLst>
                <a:ext uri="{FF2B5EF4-FFF2-40B4-BE49-F238E27FC236}">
                  <a16:creationId xmlns:a16="http://schemas.microsoft.com/office/drawing/2014/main" id="{387F2509-ED8D-45B3-9764-BF04E1A27CE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9233" y="3060892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807;p51" descr="Image result for email icon">
              <a:extLst>
                <a:ext uri="{FF2B5EF4-FFF2-40B4-BE49-F238E27FC236}">
                  <a16:creationId xmlns:a16="http://schemas.microsoft.com/office/drawing/2014/main" id="{7867F171-DFEF-4E6C-8230-487607DD281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14193" y="3071762"/>
              <a:ext cx="1310881" cy="1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808;p51" descr="Related image">
              <a:extLst>
                <a:ext uri="{FF2B5EF4-FFF2-40B4-BE49-F238E27FC236}">
                  <a16:creationId xmlns:a16="http://schemas.microsoft.com/office/drawing/2014/main" id="{2CCA4062-4B57-4B39-A9D2-B100D3438C7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26978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809;p51" descr="Related image">
              <a:extLst>
                <a:ext uri="{FF2B5EF4-FFF2-40B4-BE49-F238E27FC236}">
                  <a16:creationId xmlns:a16="http://schemas.microsoft.com/office/drawing/2014/main" id="{53997E1B-D88E-435D-B439-1DC529628F9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62407" y="3071403"/>
              <a:ext cx="1145157" cy="11451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810;p51">
              <a:extLst>
                <a:ext uri="{FF2B5EF4-FFF2-40B4-BE49-F238E27FC236}">
                  <a16:creationId xmlns:a16="http://schemas.microsoft.com/office/drawing/2014/main" id="{A456EF76-A6ED-4C29-BBE8-DC1CFBA59C10}"/>
                </a:ext>
              </a:extLst>
            </p:cNvPr>
            <p:cNvSpPr txBox="1"/>
            <p:nvPr/>
          </p:nvSpPr>
          <p:spPr>
            <a:xfrm>
              <a:off x="4015421" y="3413149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……..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811;p51">
              <a:extLst>
                <a:ext uri="{FF2B5EF4-FFF2-40B4-BE49-F238E27FC236}">
                  <a16:creationId xmlns:a16="http://schemas.microsoft.com/office/drawing/2014/main" id="{2ADB3116-3875-4F59-A7CC-D1C770502B90}"/>
                </a:ext>
              </a:extLst>
            </p:cNvPr>
            <p:cNvSpPr txBox="1"/>
            <p:nvPr/>
          </p:nvSpPr>
          <p:spPr>
            <a:xfrm>
              <a:off x="9572135" y="3471790"/>
              <a:ext cx="101006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……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812;p51">
            <a:extLst>
              <a:ext uri="{FF2B5EF4-FFF2-40B4-BE49-F238E27FC236}">
                <a16:creationId xmlns:a16="http://schemas.microsoft.com/office/drawing/2014/main" id="{FCCE8442-F2FF-4E9C-86B6-1D8817CBB72A}"/>
              </a:ext>
            </a:extLst>
          </p:cNvPr>
          <p:cNvSpPr txBox="1"/>
          <p:nvPr/>
        </p:nvSpPr>
        <p:spPr>
          <a:xfrm>
            <a:off x="22564696" y="1823214"/>
            <a:ext cx="343874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Email</a:t>
            </a:r>
            <a:endParaRPr sz="20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Google Shape;813;p51">
            <a:extLst>
              <a:ext uri="{FF2B5EF4-FFF2-40B4-BE49-F238E27FC236}">
                <a16:creationId xmlns:a16="http://schemas.microsoft.com/office/drawing/2014/main" id="{F123321B-2761-4D60-9286-27827D64F8B8}"/>
              </a:ext>
            </a:extLst>
          </p:cNvPr>
          <p:cNvSpPr txBox="1"/>
          <p:nvPr/>
        </p:nvSpPr>
        <p:spPr>
          <a:xfrm>
            <a:off x="20045009" y="5060293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9544</a:t>
            </a:r>
            <a:endParaRPr sz="1800" b="1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Google Shape;814;p51">
            <a:extLst>
              <a:ext uri="{FF2B5EF4-FFF2-40B4-BE49-F238E27FC236}">
                <a16:creationId xmlns:a16="http://schemas.microsoft.com/office/drawing/2014/main" id="{6B5E7DA1-C034-4648-B178-E02BD265E64C}"/>
              </a:ext>
            </a:extLst>
          </p:cNvPr>
          <p:cNvSpPr txBox="1"/>
          <p:nvPr/>
        </p:nvSpPr>
        <p:spPr>
          <a:xfrm>
            <a:off x="26329919" y="4076321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Spam </a:t>
            </a:r>
            <a:endParaRPr sz="18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815;p51">
            <a:extLst>
              <a:ext uri="{FF2B5EF4-FFF2-40B4-BE49-F238E27FC236}">
                <a16:creationId xmlns:a16="http://schemas.microsoft.com/office/drawing/2014/main" id="{C0BCDB1A-576C-44E3-8F76-D93833E6FD92}"/>
              </a:ext>
            </a:extLst>
          </p:cNvPr>
          <p:cNvSpPr/>
          <p:nvPr/>
        </p:nvSpPr>
        <p:spPr>
          <a:xfrm rot="5400000">
            <a:off x="21299300" y="1929244"/>
            <a:ext cx="930166" cy="5125767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6;p51">
            <a:extLst>
              <a:ext uri="{FF2B5EF4-FFF2-40B4-BE49-F238E27FC236}">
                <a16:creationId xmlns:a16="http://schemas.microsoft.com/office/drawing/2014/main" id="{945169EE-04BA-40DE-8BC8-6E6477F19A86}"/>
              </a:ext>
            </a:extLst>
          </p:cNvPr>
          <p:cNvSpPr/>
          <p:nvPr/>
        </p:nvSpPr>
        <p:spPr>
          <a:xfrm rot="5400000">
            <a:off x="27584209" y="2772755"/>
            <a:ext cx="930166" cy="3438747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817;p51">
            <a:extLst>
              <a:ext uri="{FF2B5EF4-FFF2-40B4-BE49-F238E27FC236}">
                <a16:creationId xmlns:a16="http://schemas.microsoft.com/office/drawing/2014/main" id="{5AAA814A-EC62-4FC2-BC64-298CFB23FA16}"/>
              </a:ext>
            </a:extLst>
          </p:cNvPr>
          <p:cNvSpPr txBox="1"/>
          <p:nvPr/>
        </p:nvSpPr>
        <p:spPr>
          <a:xfrm>
            <a:off x="20045008" y="4066333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Ham</a:t>
            </a:r>
            <a:endParaRPr sz="1800" b="1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Google Shape;818;p51">
            <a:extLst>
              <a:ext uri="{FF2B5EF4-FFF2-40B4-BE49-F238E27FC236}">
                <a16:creationId xmlns:a16="http://schemas.microsoft.com/office/drawing/2014/main" id="{58733DC6-E8CE-46A8-B7FD-873E439A7527}"/>
              </a:ext>
            </a:extLst>
          </p:cNvPr>
          <p:cNvSpPr txBox="1"/>
          <p:nvPr/>
        </p:nvSpPr>
        <p:spPr>
          <a:xfrm>
            <a:off x="26329918" y="5074698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160</a:t>
            </a:r>
            <a:endParaRPr sz="1800" b="1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Google Shape;820;p51">
            <a:extLst>
              <a:ext uri="{FF2B5EF4-FFF2-40B4-BE49-F238E27FC236}">
                <a16:creationId xmlns:a16="http://schemas.microsoft.com/office/drawing/2014/main" id="{12279F69-827E-4311-AEC1-28A03361B112}"/>
              </a:ext>
            </a:extLst>
          </p:cNvPr>
          <p:cNvSpPr/>
          <p:nvPr/>
        </p:nvSpPr>
        <p:spPr>
          <a:xfrm>
            <a:off x="21553301" y="5530921"/>
            <a:ext cx="5244769" cy="7936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20" name="Google Shape;821;p51">
            <a:extLst>
              <a:ext uri="{FF2B5EF4-FFF2-40B4-BE49-F238E27FC236}">
                <a16:creationId xmlns:a16="http://schemas.microsoft.com/office/drawing/2014/main" id="{4D8D15CB-521E-45CE-B05C-4129E17DC859}"/>
              </a:ext>
            </a:extLst>
          </p:cNvPr>
          <p:cNvSpPr txBox="1"/>
          <p:nvPr/>
        </p:nvSpPr>
        <p:spPr>
          <a:xfrm>
            <a:off x="24806903" y="2943762"/>
            <a:ext cx="10100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……..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12;p51">
            <a:extLst>
              <a:ext uri="{FF2B5EF4-FFF2-40B4-BE49-F238E27FC236}">
                <a16:creationId xmlns:a16="http://schemas.microsoft.com/office/drawing/2014/main" id="{7AB5BF7E-EFC2-482B-B3CE-F369BDFF4760}"/>
              </a:ext>
            </a:extLst>
          </p:cNvPr>
          <p:cNvSpPr txBox="1"/>
          <p:nvPr/>
        </p:nvSpPr>
        <p:spPr>
          <a:xfrm>
            <a:off x="4376627" y="1790289"/>
            <a:ext cx="343874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Email</a:t>
            </a:r>
            <a:endParaRPr sz="2000" b="1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13;p51">
            <a:extLst>
              <a:ext uri="{FF2B5EF4-FFF2-40B4-BE49-F238E27FC236}">
                <a16:creationId xmlns:a16="http://schemas.microsoft.com/office/drawing/2014/main" id="{1A004CC7-3E8F-4A18-9F99-AC987F6286D9}"/>
              </a:ext>
            </a:extLst>
          </p:cNvPr>
          <p:cNvSpPr txBox="1"/>
          <p:nvPr/>
        </p:nvSpPr>
        <p:spPr>
          <a:xfrm>
            <a:off x="1730603" y="4903543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9544</a:t>
            </a:r>
            <a:endParaRPr sz="1800" b="1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14;p51">
            <a:extLst>
              <a:ext uri="{FF2B5EF4-FFF2-40B4-BE49-F238E27FC236}">
                <a16:creationId xmlns:a16="http://schemas.microsoft.com/office/drawing/2014/main" id="{23C64CB1-BCB6-4680-8506-D7FD08C1C3D8}"/>
              </a:ext>
            </a:extLst>
          </p:cNvPr>
          <p:cNvSpPr txBox="1"/>
          <p:nvPr/>
        </p:nvSpPr>
        <p:spPr>
          <a:xfrm>
            <a:off x="8015513" y="3919571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Spam </a:t>
            </a:r>
            <a:endParaRPr sz="1800" b="1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15;p51">
            <a:extLst>
              <a:ext uri="{FF2B5EF4-FFF2-40B4-BE49-F238E27FC236}">
                <a16:creationId xmlns:a16="http://schemas.microsoft.com/office/drawing/2014/main" id="{294CD447-E5E3-403B-952D-F9730021512F}"/>
              </a:ext>
            </a:extLst>
          </p:cNvPr>
          <p:cNvSpPr/>
          <p:nvPr/>
        </p:nvSpPr>
        <p:spPr>
          <a:xfrm rot="5400000">
            <a:off x="2984894" y="1772494"/>
            <a:ext cx="930166" cy="5125767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16;p51">
            <a:extLst>
              <a:ext uri="{FF2B5EF4-FFF2-40B4-BE49-F238E27FC236}">
                <a16:creationId xmlns:a16="http://schemas.microsoft.com/office/drawing/2014/main" id="{860D352C-30B5-4B06-ADFC-AB92B49DAD72}"/>
              </a:ext>
            </a:extLst>
          </p:cNvPr>
          <p:cNvSpPr/>
          <p:nvPr/>
        </p:nvSpPr>
        <p:spPr>
          <a:xfrm rot="5400000">
            <a:off x="9269803" y="2616005"/>
            <a:ext cx="930166" cy="3438747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17;p51">
            <a:extLst>
              <a:ext uri="{FF2B5EF4-FFF2-40B4-BE49-F238E27FC236}">
                <a16:creationId xmlns:a16="http://schemas.microsoft.com/office/drawing/2014/main" id="{A82F8DDD-8FBA-49F9-A94E-AA5400BA340A}"/>
              </a:ext>
            </a:extLst>
          </p:cNvPr>
          <p:cNvSpPr txBox="1"/>
          <p:nvPr/>
        </p:nvSpPr>
        <p:spPr>
          <a:xfrm>
            <a:off x="1730602" y="3909583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Ham</a:t>
            </a:r>
            <a:endParaRPr sz="1800" b="1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90" name="Google Shape;818;p51">
            <a:extLst>
              <a:ext uri="{FF2B5EF4-FFF2-40B4-BE49-F238E27FC236}">
                <a16:creationId xmlns:a16="http://schemas.microsoft.com/office/drawing/2014/main" id="{D5A1D6C3-B0DC-49BB-B7D6-283700BCFAE9}"/>
              </a:ext>
            </a:extLst>
          </p:cNvPr>
          <p:cNvSpPr txBox="1"/>
          <p:nvPr/>
        </p:nvSpPr>
        <p:spPr>
          <a:xfrm>
            <a:off x="8015512" y="4917948"/>
            <a:ext cx="3438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 sz="1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820;p51">
            <a:extLst>
              <a:ext uri="{FF2B5EF4-FFF2-40B4-BE49-F238E27FC236}">
                <a16:creationId xmlns:a16="http://schemas.microsoft.com/office/drawing/2014/main" id="{CED00919-2D68-455F-B8E2-31E9369BDB58}"/>
              </a:ext>
            </a:extLst>
          </p:cNvPr>
          <p:cNvSpPr/>
          <p:nvPr/>
        </p:nvSpPr>
        <p:spPr>
          <a:xfrm>
            <a:off x="13573136" y="5032785"/>
            <a:ext cx="5244769" cy="7936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 (Body)"/>
                <a:ea typeface="Calibri"/>
                <a:cs typeface="Calibri"/>
                <a:sym typeface="Calibri"/>
              </a:rPr>
              <a:t> </a:t>
            </a:r>
            <a:endParaRPr dirty="0">
              <a:latin typeface="Calibri (Body)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04F3E8A-31F0-4DDC-8CF5-5F3F151A95BB}"/>
              </a:ext>
            </a:extLst>
          </p:cNvPr>
          <p:cNvGrpSpPr/>
          <p:nvPr/>
        </p:nvGrpSpPr>
        <p:grpSpPr>
          <a:xfrm>
            <a:off x="829280" y="2368874"/>
            <a:ext cx="1357631" cy="1357630"/>
            <a:chOff x="-1314768" y="5123498"/>
            <a:chExt cx="2021205" cy="202120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8D1D78B-D5F8-40C7-9A9B-AA5707C69D6D}"/>
                </a:ext>
              </a:extLst>
            </p:cNvPr>
            <p:cNvGrpSpPr/>
            <p:nvPr/>
          </p:nvGrpSpPr>
          <p:grpSpPr>
            <a:xfrm>
              <a:off x="-1314768" y="5123498"/>
              <a:ext cx="2021205" cy="2021204"/>
              <a:chOff x="907732" y="4392930"/>
              <a:chExt cx="2021205" cy="202120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F8BD9A-E992-4A79-AC0F-1FBBBFBCFC9E}"/>
                  </a:ext>
                </a:extLst>
              </p:cNvPr>
              <p:cNvSpPr/>
              <p:nvPr/>
            </p:nvSpPr>
            <p:spPr>
              <a:xfrm>
                <a:off x="907732" y="4392930"/>
                <a:ext cx="2021205" cy="2021204"/>
              </a:xfrm>
              <a:custGeom>
                <a:avLst/>
                <a:gdLst>
                  <a:gd name="connsiteX0" fmla="*/ 2021205 w 2021205"/>
                  <a:gd name="connsiteY0" fmla="*/ 1010602 h 2021204"/>
                  <a:gd name="connsiteX1" fmla="*/ 1010602 w 2021205"/>
                  <a:gd name="connsiteY1" fmla="*/ 2021205 h 2021204"/>
                  <a:gd name="connsiteX2" fmla="*/ 0 w 2021205"/>
                  <a:gd name="connsiteY2" fmla="*/ 1010602 h 2021204"/>
                  <a:gd name="connsiteX3" fmla="*/ 1010602 w 2021205"/>
                  <a:gd name="connsiteY3" fmla="*/ 0 h 2021204"/>
                  <a:gd name="connsiteX4" fmla="*/ 2021205 w 2021205"/>
                  <a:gd name="connsiteY4" fmla="*/ 1010602 h 202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1205" h="2021204">
                    <a:moveTo>
                      <a:pt x="2021205" y="1010602"/>
                    </a:moveTo>
                    <a:cubicBezTo>
                      <a:pt x="2021205" y="1568743"/>
                      <a:pt x="1568743" y="2021205"/>
                      <a:pt x="1010602" y="2021205"/>
                    </a:cubicBezTo>
                    <a:cubicBezTo>
                      <a:pt x="452462" y="2021205"/>
                      <a:pt x="0" y="1568743"/>
                      <a:pt x="0" y="1010602"/>
                    </a:cubicBezTo>
                    <a:cubicBezTo>
                      <a:pt x="0" y="452462"/>
                      <a:pt x="452462" y="0"/>
                      <a:pt x="1010602" y="0"/>
                    </a:cubicBezTo>
                    <a:cubicBezTo>
                      <a:pt x="1568743" y="0"/>
                      <a:pt x="2021205" y="452462"/>
                      <a:pt x="2021205" y="10106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89DDA3E-3B65-4F88-A5B8-C28496A99784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3C9F0A-08C8-4F9B-9C57-0D32848DE471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C4880BA-CB46-4309-9B0F-47F526593EBA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FE3C8F2-50DF-4F37-A0C3-EA55F579FE08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6A20630-BC07-4651-9A80-9D601C6A3F94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29F6293-EB0F-4BD7-8E05-B334E276E59C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2081C7-B50F-4E68-A501-E201C5AA3122}"/>
                </a:ext>
              </a:extLst>
            </p:cNvPr>
            <p:cNvSpPr txBox="1"/>
            <p:nvPr/>
          </p:nvSpPr>
          <p:spPr>
            <a:xfrm>
              <a:off x="-614815" y="5827821"/>
              <a:ext cx="616197" cy="59567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/>
                <a:t>@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6694DFF-4D7B-4235-BFE7-7A0ABC4C095F}"/>
              </a:ext>
            </a:extLst>
          </p:cNvPr>
          <p:cNvGrpSpPr/>
          <p:nvPr/>
        </p:nvGrpSpPr>
        <p:grpSpPr>
          <a:xfrm>
            <a:off x="2359315" y="2368874"/>
            <a:ext cx="1357631" cy="1357630"/>
            <a:chOff x="-1314768" y="5123498"/>
            <a:chExt cx="2021205" cy="202120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0977970-39F2-4934-BD20-A41E4FC2A5FC}"/>
                </a:ext>
              </a:extLst>
            </p:cNvPr>
            <p:cNvGrpSpPr/>
            <p:nvPr/>
          </p:nvGrpSpPr>
          <p:grpSpPr>
            <a:xfrm>
              <a:off x="-1314768" y="5123498"/>
              <a:ext cx="2021205" cy="2021204"/>
              <a:chOff x="907732" y="4392930"/>
              <a:chExt cx="2021205" cy="2021204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7039123-B91F-4FF1-9AA1-B6BED47F17BB}"/>
                  </a:ext>
                </a:extLst>
              </p:cNvPr>
              <p:cNvSpPr/>
              <p:nvPr/>
            </p:nvSpPr>
            <p:spPr>
              <a:xfrm>
                <a:off x="907732" y="4392930"/>
                <a:ext cx="2021205" cy="2021204"/>
              </a:xfrm>
              <a:custGeom>
                <a:avLst/>
                <a:gdLst>
                  <a:gd name="connsiteX0" fmla="*/ 2021205 w 2021205"/>
                  <a:gd name="connsiteY0" fmla="*/ 1010602 h 2021204"/>
                  <a:gd name="connsiteX1" fmla="*/ 1010602 w 2021205"/>
                  <a:gd name="connsiteY1" fmla="*/ 2021205 h 2021204"/>
                  <a:gd name="connsiteX2" fmla="*/ 0 w 2021205"/>
                  <a:gd name="connsiteY2" fmla="*/ 1010602 h 2021204"/>
                  <a:gd name="connsiteX3" fmla="*/ 1010602 w 2021205"/>
                  <a:gd name="connsiteY3" fmla="*/ 0 h 2021204"/>
                  <a:gd name="connsiteX4" fmla="*/ 2021205 w 2021205"/>
                  <a:gd name="connsiteY4" fmla="*/ 1010602 h 202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1205" h="2021204">
                    <a:moveTo>
                      <a:pt x="2021205" y="1010602"/>
                    </a:moveTo>
                    <a:cubicBezTo>
                      <a:pt x="2021205" y="1568743"/>
                      <a:pt x="1568743" y="2021205"/>
                      <a:pt x="1010602" y="2021205"/>
                    </a:cubicBezTo>
                    <a:cubicBezTo>
                      <a:pt x="452462" y="2021205"/>
                      <a:pt x="0" y="1568743"/>
                      <a:pt x="0" y="1010602"/>
                    </a:cubicBezTo>
                    <a:cubicBezTo>
                      <a:pt x="0" y="452462"/>
                      <a:pt x="452462" y="0"/>
                      <a:pt x="1010602" y="0"/>
                    </a:cubicBezTo>
                    <a:cubicBezTo>
                      <a:pt x="1568743" y="0"/>
                      <a:pt x="2021205" y="452462"/>
                      <a:pt x="2021205" y="10106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C9CD8A0-89CF-4202-8509-C2953B787F43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BA518FB-4488-4495-A0E3-438C187C382F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832AD37-0DCC-4C83-9C6A-B793D1A70380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B271E4D-0FF6-4A80-9E37-7D3638BE0F99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A7785D2-89E9-4904-913B-5B8D4C2C3098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E2F95D2-5CCE-4DBB-8928-8E2B6B96904E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0926193-02B9-4746-B569-0A27A43D1B51}"/>
                </a:ext>
              </a:extLst>
            </p:cNvPr>
            <p:cNvSpPr txBox="1"/>
            <p:nvPr/>
          </p:nvSpPr>
          <p:spPr>
            <a:xfrm>
              <a:off x="-614815" y="5827821"/>
              <a:ext cx="616197" cy="59567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/>
                <a:t>@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362F77D-F905-45CC-B73E-86012CB31535}"/>
              </a:ext>
            </a:extLst>
          </p:cNvPr>
          <p:cNvGrpSpPr/>
          <p:nvPr/>
        </p:nvGrpSpPr>
        <p:grpSpPr>
          <a:xfrm>
            <a:off x="4885232" y="2368874"/>
            <a:ext cx="1357631" cy="1357630"/>
            <a:chOff x="-1314768" y="5123498"/>
            <a:chExt cx="2021205" cy="202120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3219753-95E7-4F02-96F3-D84BB1DD6C82}"/>
                </a:ext>
              </a:extLst>
            </p:cNvPr>
            <p:cNvGrpSpPr/>
            <p:nvPr/>
          </p:nvGrpSpPr>
          <p:grpSpPr>
            <a:xfrm>
              <a:off x="-1314768" y="5123498"/>
              <a:ext cx="2021205" cy="2021204"/>
              <a:chOff x="907732" y="4392930"/>
              <a:chExt cx="2021205" cy="2021204"/>
            </a:xfrm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3B8B1C7-9422-410D-9EDA-E51D45B82B74}"/>
                  </a:ext>
                </a:extLst>
              </p:cNvPr>
              <p:cNvSpPr/>
              <p:nvPr/>
            </p:nvSpPr>
            <p:spPr>
              <a:xfrm>
                <a:off x="907732" y="4392930"/>
                <a:ext cx="2021205" cy="2021204"/>
              </a:xfrm>
              <a:custGeom>
                <a:avLst/>
                <a:gdLst>
                  <a:gd name="connsiteX0" fmla="*/ 2021205 w 2021205"/>
                  <a:gd name="connsiteY0" fmla="*/ 1010602 h 2021204"/>
                  <a:gd name="connsiteX1" fmla="*/ 1010602 w 2021205"/>
                  <a:gd name="connsiteY1" fmla="*/ 2021205 h 2021204"/>
                  <a:gd name="connsiteX2" fmla="*/ 0 w 2021205"/>
                  <a:gd name="connsiteY2" fmla="*/ 1010602 h 2021204"/>
                  <a:gd name="connsiteX3" fmla="*/ 1010602 w 2021205"/>
                  <a:gd name="connsiteY3" fmla="*/ 0 h 2021204"/>
                  <a:gd name="connsiteX4" fmla="*/ 2021205 w 2021205"/>
                  <a:gd name="connsiteY4" fmla="*/ 1010602 h 202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1205" h="2021204">
                    <a:moveTo>
                      <a:pt x="2021205" y="1010602"/>
                    </a:moveTo>
                    <a:cubicBezTo>
                      <a:pt x="2021205" y="1568743"/>
                      <a:pt x="1568743" y="2021205"/>
                      <a:pt x="1010602" y="2021205"/>
                    </a:cubicBezTo>
                    <a:cubicBezTo>
                      <a:pt x="452462" y="2021205"/>
                      <a:pt x="0" y="1568743"/>
                      <a:pt x="0" y="1010602"/>
                    </a:cubicBezTo>
                    <a:cubicBezTo>
                      <a:pt x="0" y="452462"/>
                      <a:pt x="452462" y="0"/>
                      <a:pt x="1010602" y="0"/>
                    </a:cubicBezTo>
                    <a:cubicBezTo>
                      <a:pt x="1568743" y="0"/>
                      <a:pt x="2021205" y="452462"/>
                      <a:pt x="2021205" y="10106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8DDC373-82B5-471E-9AC2-3CC35091301D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ECF25F3-07EA-4D00-9816-2979F6C6794A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129484-EE66-4E17-B816-2BE906801B70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0C2A774-C575-4F02-820B-DB46BEC68624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658C581-3FF1-48CF-A7A9-E61BCC179770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B6FCBF7-7E58-4674-831F-13389FC44B91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E1EE88D-538E-4DA0-AB83-E6DFD2B6DC8C}"/>
                </a:ext>
              </a:extLst>
            </p:cNvPr>
            <p:cNvSpPr txBox="1"/>
            <p:nvPr/>
          </p:nvSpPr>
          <p:spPr>
            <a:xfrm>
              <a:off x="-614815" y="5827821"/>
              <a:ext cx="616197" cy="59567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/>
                <a:t>@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374DCDB-9E78-4F78-A32B-29B2D1C09D5A}"/>
              </a:ext>
            </a:extLst>
          </p:cNvPr>
          <p:cNvGrpSpPr/>
          <p:nvPr/>
        </p:nvGrpSpPr>
        <p:grpSpPr>
          <a:xfrm>
            <a:off x="8233682" y="2619171"/>
            <a:ext cx="834693" cy="857033"/>
            <a:chOff x="8599970" y="3264325"/>
            <a:chExt cx="834693" cy="857033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A697D56-3F73-40DE-A9FA-48A0465FF3B4}"/>
                </a:ext>
              </a:extLst>
            </p:cNvPr>
            <p:cNvGrpSpPr/>
            <p:nvPr/>
          </p:nvGrpSpPr>
          <p:grpSpPr>
            <a:xfrm>
              <a:off x="8599970" y="3264325"/>
              <a:ext cx="834693" cy="857033"/>
              <a:chOff x="1296999" y="4765568"/>
              <a:chExt cx="1242669" cy="1275929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2C2F07C-8F86-47D0-BC8A-3CD85A82702E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53662BA-051C-4307-A0C1-A09401449DB8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9D3ABA8-4D3B-472F-8B7A-C3CA0C1355B5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90DB599-DDDC-4DBA-BBA5-1E3A46CBB132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F3ED569-28B4-488E-BA04-97D563AA1EAD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FF5C7EF-1353-4A85-A8E8-9A78458424FD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7438E94-0C7F-4855-B2D0-D49622B1F394}"/>
                </a:ext>
              </a:extLst>
            </p:cNvPr>
            <p:cNvGrpSpPr/>
            <p:nvPr/>
          </p:nvGrpSpPr>
          <p:grpSpPr>
            <a:xfrm>
              <a:off x="8861241" y="3490482"/>
              <a:ext cx="302281" cy="286181"/>
              <a:chOff x="13637942" y="2074027"/>
              <a:chExt cx="2708025" cy="2563787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431CD2-DE64-4CAF-B125-A6B0F4D9000B}"/>
                  </a:ext>
                </a:extLst>
              </p:cNvPr>
              <p:cNvSpPr/>
              <p:nvPr/>
            </p:nvSpPr>
            <p:spPr>
              <a:xfrm>
                <a:off x="14233309" y="2238405"/>
                <a:ext cx="1493859" cy="2399409"/>
              </a:xfrm>
              <a:custGeom>
                <a:avLst/>
                <a:gdLst>
                  <a:gd name="connsiteX0" fmla="*/ 835517 w 1493859"/>
                  <a:gd name="connsiteY0" fmla="*/ 851597 h 2399409"/>
                  <a:gd name="connsiteX1" fmla="*/ 868854 w 1493859"/>
                  <a:gd name="connsiteY1" fmla="*/ 903032 h 2399409"/>
                  <a:gd name="connsiteX2" fmla="*/ 868854 w 1493859"/>
                  <a:gd name="connsiteY2" fmla="*/ 2377502 h 2399409"/>
                  <a:gd name="connsiteX3" fmla="*/ 866949 w 1493859"/>
                  <a:gd name="connsiteY3" fmla="*/ 2392742 h 2399409"/>
                  <a:gd name="connsiteX4" fmla="*/ 1274619 w 1493859"/>
                  <a:gd name="connsiteY4" fmla="*/ 2119375 h 2399409"/>
                  <a:gd name="connsiteX5" fmla="*/ 1402254 w 1493859"/>
                  <a:gd name="connsiteY5" fmla="*/ 1904110 h 2399409"/>
                  <a:gd name="connsiteX6" fmla="*/ 1493694 w 1493859"/>
                  <a:gd name="connsiteY6" fmla="*/ 1432622 h 2399409"/>
                  <a:gd name="connsiteX7" fmla="*/ 1394634 w 1493859"/>
                  <a:gd name="connsiteY7" fmla="*/ 943037 h 2399409"/>
                  <a:gd name="connsiteX8" fmla="*/ 1275572 w 1493859"/>
                  <a:gd name="connsiteY8" fmla="*/ 744917 h 2399409"/>
                  <a:gd name="connsiteX9" fmla="*/ 1109837 w 1493859"/>
                  <a:gd name="connsiteY9" fmla="*/ 580135 h 2399409"/>
                  <a:gd name="connsiteX10" fmla="*/ 1058402 w 1493859"/>
                  <a:gd name="connsiteY10" fmla="*/ 137222 h 2399409"/>
                  <a:gd name="connsiteX11" fmla="*/ 974582 w 1493859"/>
                  <a:gd name="connsiteY11" fmla="*/ 217232 h 2399409"/>
                  <a:gd name="connsiteX12" fmla="*/ 1058402 w 1493859"/>
                  <a:gd name="connsiteY12" fmla="*/ 137222 h 2399409"/>
                  <a:gd name="connsiteX13" fmla="*/ 1037447 w 1493859"/>
                  <a:gd name="connsiteY13" fmla="*/ 115315 h 2399409"/>
                  <a:gd name="connsiteX14" fmla="*/ 758364 w 1493859"/>
                  <a:gd name="connsiteY14" fmla="*/ 62 h 2399409"/>
                  <a:gd name="connsiteX15" fmla="*/ 477377 w 1493859"/>
                  <a:gd name="connsiteY15" fmla="*/ 115315 h 2399409"/>
                  <a:gd name="connsiteX16" fmla="*/ 463089 w 1493859"/>
                  <a:gd name="connsiteY16" fmla="*/ 132460 h 2399409"/>
                  <a:gd name="connsiteX17" fmla="*/ 552624 w 1493859"/>
                  <a:gd name="connsiteY17" fmla="*/ 218185 h 2399409"/>
                  <a:gd name="connsiteX18" fmla="*/ 463089 w 1493859"/>
                  <a:gd name="connsiteY18" fmla="*/ 132460 h 2399409"/>
                  <a:gd name="connsiteX19" fmla="*/ 402129 w 1493859"/>
                  <a:gd name="connsiteY19" fmla="*/ 569657 h 2399409"/>
                  <a:gd name="connsiteX20" fmla="*/ 220202 w 1493859"/>
                  <a:gd name="connsiteY20" fmla="*/ 745870 h 2399409"/>
                  <a:gd name="connsiteX21" fmla="*/ 101139 w 1493859"/>
                  <a:gd name="connsiteY21" fmla="*/ 943990 h 2399409"/>
                  <a:gd name="connsiteX22" fmla="*/ 174 w 1493859"/>
                  <a:gd name="connsiteY22" fmla="*/ 1433575 h 2399409"/>
                  <a:gd name="connsiteX23" fmla="*/ 92567 w 1493859"/>
                  <a:gd name="connsiteY23" fmla="*/ 1906015 h 2399409"/>
                  <a:gd name="connsiteX24" fmla="*/ 220202 w 1493859"/>
                  <a:gd name="connsiteY24" fmla="*/ 2121280 h 2399409"/>
                  <a:gd name="connsiteX25" fmla="*/ 653589 w 1493859"/>
                  <a:gd name="connsiteY25" fmla="*/ 2399410 h 2399409"/>
                  <a:gd name="connsiteX26" fmla="*/ 648827 w 1493859"/>
                  <a:gd name="connsiteY26" fmla="*/ 2380360 h 2399409"/>
                  <a:gd name="connsiteX27" fmla="*/ 648827 w 1493859"/>
                  <a:gd name="connsiteY27" fmla="*/ 903032 h 2399409"/>
                  <a:gd name="connsiteX28" fmla="*/ 681212 w 1493859"/>
                  <a:gd name="connsiteY28" fmla="*/ 851597 h 2399409"/>
                  <a:gd name="connsiteX29" fmla="*/ 760269 w 1493859"/>
                  <a:gd name="connsiteY29" fmla="*/ 830642 h 2399409"/>
                  <a:gd name="connsiteX30" fmla="*/ 835517 w 1493859"/>
                  <a:gd name="connsiteY30" fmla="*/ 851597 h 23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3859" h="2399409">
                    <a:moveTo>
                      <a:pt x="835517" y="851597"/>
                    </a:moveTo>
                    <a:cubicBezTo>
                      <a:pt x="855519" y="861122"/>
                      <a:pt x="867902" y="881125"/>
                      <a:pt x="868854" y="903032"/>
                    </a:cubicBezTo>
                    <a:lnTo>
                      <a:pt x="868854" y="2377502"/>
                    </a:lnTo>
                    <a:cubicBezTo>
                      <a:pt x="868854" y="2383217"/>
                      <a:pt x="867902" y="2387980"/>
                      <a:pt x="866949" y="2392742"/>
                    </a:cubicBezTo>
                    <a:cubicBezTo>
                      <a:pt x="1022207" y="2361310"/>
                      <a:pt x="1158414" y="2270822"/>
                      <a:pt x="1274619" y="2119375"/>
                    </a:cubicBezTo>
                    <a:cubicBezTo>
                      <a:pt x="1326054" y="2052700"/>
                      <a:pt x="1367964" y="1980310"/>
                      <a:pt x="1402254" y="1904110"/>
                    </a:cubicBezTo>
                    <a:cubicBezTo>
                      <a:pt x="1465119" y="1754567"/>
                      <a:pt x="1495599" y="1594547"/>
                      <a:pt x="1493694" y="1432622"/>
                    </a:cubicBezTo>
                    <a:cubicBezTo>
                      <a:pt x="1496552" y="1264030"/>
                      <a:pt x="1462262" y="1097342"/>
                      <a:pt x="1394634" y="943037"/>
                    </a:cubicBezTo>
                    <a:cubicBezTo>
                      <a:pt x="1362249" y="872552"/>
                      <a:pt x="1322244" y="806830"/>
                      <a:pt x="1275572" y="744917"/>
                    </a:cubicBezTo>
                    <a:cubicBezTo>
                      <a:pt x="1227947" y="683005"/>
                      <a:pt x="1171749" y="626807"/>
                      <a:pt x="1109837" y="580135"/>
                    </a:cubicBezTo>
                    <a:cubicBezTo>
                      <a:pt x="1184132" y="435355"/>
                      <a:pt x="1164129" y="260095"/>
                      <a:pt x="1058402" y="137222"/>
                    </a:cubicBezTo>
                    <a:lnTo>
                      <a:pt x="974582" y="217232"/>
                    </a:lnTo>
                    <a:lnTo>
                      <a:pt x="1058402" y="137222"/>
                    </a:lnTo>
                    <a:cubicBezTo>
                      <a:pt x="1051734" y="129602"/>
                      <a:pt x="1045067" y="122935"/>
                      <a:pt x="1037447" y="115315"/>
                    </a:cubicBezTo>
                    <a:cubicBezTo>
                      <a:pt x="964104" y="40067"/>
                      <a:pt x="863139" y="-890"/>
                      <a:pt x="758364" y="62"/>
                    </a:cubicBezTo>
                    <a:cubicBezTo>
                      <a:pt x="652637" y="-1843"/>
                      <a:pt x="551672" y="40067"/>
                      <a:pt x="477377" y="115315"/>
                    </a:cubicBezTo>
                    <a:cubicBezTo>
                      <a:pt x="472614" y="121030"/>
                      <a:pt x="466899" y="126745"/>
                      <a:pt x="463089" y="132460"/>
                    </a:cubicBezTo>
                    <a:lnTo>
                      <a:pt x="552624" y="218185"/>
                    </a:lnTo>
                    <a:lnTo>
                      <a:pt x="463089" y="132460"/>
                    </a:lnTo>
                    <a:cubicBezTo>
                      <a:pt x="356409" y="252475"/>
                      <a:pt x="332597" y="424877"/>
                      <a:pt x="402129" y="569657"/>
                    </a:cubicBezTo>
                    <a:cubicBezTo>
                      <a:pt x="332597" y="618235"/>
                      <a:pt x="270684" y="678242"/>
                      <a:pt x="220202" y="745870"/>
                    </a:cubicBezTo>
                    <a:cubicBezTo>
                      <a:pt x="173529" y="806830"/>
                      <a:pt x="132572" y="873505"/>
                      <a:pt x="101139" y="943990"/>
                    </a:cubicBezTo>
                    <a:cubicBezTo>
                      <a:pt x="32559" y="1098295"/>
                      <a:pt x="-1731" y="1264982"/>
                      <a:pt x="174" y="1433575"/>
                    </a:cubicBezTo>
                    <a:cubicBezTo>
                      <a:pt x="-2683" y="1595500"/>
                      <a:pt x="29702" y="1756472"/>
                      <a:pt x="92567" y="1906015"/>
                    </a:cubicBezTo>
                    <a:cubicBezTo>
                      <a:pt x="125904" y="1983167"/>
                      <a:pt x="168767" y="2055557"/>
                      <a:pt x="220202" y="2121280"/>
                    </a:cubicBezTo>
                    <a:cubicBezTo>
                      <a:pt x="343074" y="2281300"/>
                      <a:pt x="487854" y="2373692"/>
                      <a:pt x="653589" y="2399410"/>
                    </a:cubicBezTo>
                    <a:cubicBezTo>
                      <a:pt x="650732" y="2393695"/>
                      <a:pt x="648827" y="2387027"/>
                      <a:pt x="648827" y="2380360"/>
                    </a:cubicBezTo>
                    <a:lnTo>
                      <a:pt x="648827" y="903032"/>
                    </a:lnTo>
                    <a:cubicBezTo>
                      <a:pt x="649779" y="881125"/>
                      <a:pt x="662162" y="862075"/>
                      <a:pt x="681212" y="851597"/>
                    </a:cubicBezTo>
                    <a:cubicBezTo>
                      <a:pt x="705024" y="837310"/>
                      <a:pt x="732647" y="829690"/>
                      <a:pt x="760269" y="830642"/>
                    </a:cubicBezTo>
                    <a:cubicBezTo>
                      <a:pt x="785034" y="829690"/>
                      <a:pt x="811704" y="837310"/>
                      <a:pt x="835517" y="851597"/>
                    </a:cubicBezTo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0EE3316-A1EC-4BB6-B640-74C796BAD672}"/>
                  </a:ext>
                </a:extLst>
              </p:cNvPr>
              <p:cNvSpPr/>
              <p:nvPr/>
            </p:nvSpPr>
            <p:spPr>
              <a:xfrm>
                <a:off x="13637942" y="2074027"/>
                <a:ext cx="2708025" cy="2546642"/>
              </a:xfrm>
              <a:custGeom>
                <a:avLst/>
                <a:gdLst>
                  <a:gd name="connsiteX0" fmla="*/ 67857 w 2708025"/>
                  <a:gd name="connsiteY0" fmla="*/ 2546642 h 2546642"/>
                  <a:gd name="connsiteX1" fmla="*/ 24042 w 2708025"/>
                  <a:gd name="connsiteY1" fmla="*/ 2530450 h 2546642"/>
                  <a:gd name="connsiteX2" fmla="*/ 16422 w 2708025"/>
                  <a:gd name="connsiteY2" fmla="*/ 2434248 h 2546642"/>
                  <a:gd name="connsiteX3" fmla="*/ 383134 w 2708025"/>
                  <a:gd name="connsiteY3" fmla="*/ 2000860 h 2546642"/>
                  <a:gd name="connsiteX4" fmla="*/ 686029 w 2708025"/>
                  <a:gd name="connsiteY4" fmla="*/ 2000860 h 2546642"/>
                  <a:gd name="connsiteX5" fmla="*/ 696507 w 2708025"/>
                  <a:gd name="connsiteY5" fmla="*/ 2001813 h 2546642"/>
                  <a:gd name="connsiteX6" fmla="*/ 827952 w 2708025"/>
                  <a:gd name="connsiteY6" fmla="*/ 2001813 h 2546642"/>
                  <a:gd name="connsiteX7" fmla="*/ 895579 w 2708025"/>
                  <a:gd name="connsiteY7" fmla="*/ 2069440 h 2546642"/>
                  <a:gd name="connsiteX8" fmla="*/ 827952 w 2708025"/>
                  <a:gd name="connsiteY8" fmla="*/ 2137067 h 2546642"/>
                  <a:gd name="connsiteX9" fmla="*/ 686029 w 2708025"/>
                  <a:gd name="connsiteY9" fmla="*/ 2137067 h 2546642"/>
                  <a:gd name="connsiteX10" fmla="*/ 675552 w 2708025"/>
                  <a:gd name="connsiteY10" fmla="*/ 2136115 h 2546642"/>
                  <a:gd name="connsiteX11" fmla="*/ 445046 w 2708025"/>
                  <a:gd name="connsiteY11" fmla="*/ 2136115 h 2546642"/>
                  <a:gd name="connsiteX12" fmla="*/ 119292 w 2708025"/>
                  <a:gd name="connsiteY12" fmla="*/ 2521877 h 2546642"/>
                  <a:gd name="connsiteX13" fmla="*/ 67857 w 2708025"/>
                  <a:gd name="connsiteY13" fmla="*/ 2546642 h 2546642"/>
                  <a:gd name="connsiteX14" fmla="*/ 2640559 w 2708025"/>
                  <a:gd name="connsiteY14" fmla="*/ 2546642 h 2546642"/>
                  <a:gd name="connsiteX15" fmla="*/ 2588172 w 2708025"/>
                  <a:gd name="connsiteY15" fmla="*/ 2522830 h 2546642"/>
                  <a:gd name="connsiteX16" fmla="*/ 2262417 w 2708025"/>
                  <a:gd name="connsiteY16" fmla="*/ 2137067 h 2546642"/>
                  <a:gd name="connsiteX17" fmla="*/ 1880464 w 2708025"/>
                  <a:gd name="connsiteY17" fmla="*/ 2137067 h 2546642"/>
                  <a:gd name="connsiteX18" fmla="*/ 1812837 w 2708025"/>
                  <a:gd name="connsiteY18" fmla="*/ 2069440 h 2546642"/>
                  <a:gd name="connsiteX19" fmla="*/ 1880464 w 2708025"/>
                  <a:gd name="connsiteY19" fmla="*/ 2001813 h 2546642"/>
                  <a:gd name="connsiteX20" fmla="*/ 2325282 w 2708025"/>
                  <a:gd name="connsiteY20" fmla="*/ 2001813 h 2546642"/>
                  <a:gd name="connsiteX21" fmla="*/ 2691994 w 2708025"/>
                  <a:gd name="connsiteY21" fmla="*/ 2435200 h 2546642"/>
                  <a:gd name="connsiteX22" fmla="*/ 2684374 w 2708025"/>
                  <a:gd name="connsiteY22" fmla="*/ 2531402 h 2546642"/>
                  <a:gd name="connsiteX23" fmla="*/ 2640559 w 2708025"/>
                  <a:gd name="connsiteY23" fmla="*/ 2546642 h 2546642"/>
                  <a:gd name="connsiteX24" fmla="*/ 838429 w 2708025"/>
                  <a:gd name="connsiteY24" fmla="*/ 1175042 h 2546642"/>
                  <a:gd name="connsiteX25" fmla="*/ 393612 w 2708025"/>
                  <a:gd name="connsiteY25" fmla="*/ 1175042 h 2546642"/>
                  <a:gd name="connsiteX26" fmla="*/ 26899 w 2708025"/>
                  <a:gd name="connsiteY26" fmla="*/ 741655 h 2546642"/>
                  <a:gd name="connsiteX27" fmla="*/ 34519 w 2708025"/>
                  <a:gd name="connsiteY27" fmla="*/ 645452 h 2546642"/>
                  <a:gd name="connsiteX28" fmla="*/ 130722 w 2708025"/>
                  <a:gd name="connsiteY28" fmla="*/ 653072 h 2546642"/>
                  <a:gd name="connsiteX29" fmla="*/ 456477 w 2708025"/>
                  <a:gd name="connsiteY29" fmla="*/ 1038835 h 2546642"/>
                  <a:gd name="connsiteX30" fmla="*/ 838429 w 2708025"/>
                  <a:gd name="connsiteY30" fmla="*/ 1038835 h 2546642"/>
                  <a:gd name="connsiteX31" fmla="*/ 906057 w 2708025"/>
                  <a:gd name="connsiteY31" fmla="*/ 1106462 h 2546642"/>
                  <a:gd name="connsiteX32" fmla="*/ 838429 w 2708025"/>
                  <a:gd name="connsiteY32" fmla="*/ 1175042 h 2546642"/>
                  <a:gd name="connsiteX33" fmla="*/ 2320519 w 2708025"/>
                  <a:gd name="connsiteY33" fmla="*/ 1175042 h 2546642"/>
                  <a:gd name="connsiteX34" fmla="*/ 1875702 w 2708025"/>
                  <a:gd name="connsiteY34" fmla="*/ 1175042 h 2546642"/>
                  <a:gd name="connsiteX35" fmla="*/ 1808074 w 2708025"/>
                  <a:gd name="connsiteY35" fmla="*/ 1107415 h 2546642"/>
                  <a:gd name="connsiteX36" fmla="*/ 1875702 w 2708025"/>
                  <a:gd name="connsiteY36" fmla="*/ 1039787 h 2546642"/>
                  <a:gd name="connsiteX37" fmla="*/ 2256702 w 2708025"/>
                  <a:gd name="connsiteY37" fmla="*/ 1039787 h 2546642"/>
                  <a:gd name="connsiteX38" fmla="*/ 2582457 w 2708025"/>
                  <a:gd name="connsiteY38" fmla="*/ 654025 h 2546642"/>
                  <a:gd name="connsiteX39" fmla="*/ 2678659 w 2708025"/>
                  <a:gd name="connsiteY39" fmla="*/ 646405 h 2546642"/>
                  <a:gd name="connsiteX40" fmla="*/ 2686279 w 2708025"/>
                  <a:gd name="connsiteY40" fmla="*/ 742607 h 2546642"/>
                  <a:gd name="connsiteX41" fmla="*/ 2320519 w 2708025"/>
                  <a:gd name="connsiteY41" fmla="*/ 1175042 h 2546642"/>
                  <a:gd name="connsiteX42" fmla="*/ 1145134 w 2708025"/>
                  <a:gd name="connsiteY42" fmla="*/ 450190 h 2546642"/>
                  <a:gd name="connsiteX43" fmla="*/ 1098462 w 2708025"/>
                  <a:gd name="connsiteY43" fmla="*/ 431140 h 2546642"/>
                  <a:gd name="connsiteX44" fmla="*/ 773659 w 2708025"/>
                  <a:gd name="connsiteY44" fmla="*/ 118720 h 2546642"/>
                  <a:gd name="connsiteX45" fmla="*/ 771754 w 2708025"/>
                  <a:gd name="connsiteY45" fmla="*/ 22517 h 2546642"/>
                  <a:gd name="connsiteX46" fmla="*/ 867957 w 2708025"/>
                  <a:gd name="connsiteY46" fmla="*/ 20612 h 2546642"/>
                  <a:gd name="connsiteX47" fmla="*/ 1192759 w 2708025"/>
                  <a:gd name="connsiteY47" fmla="*/ 333032 h 2546642"/>
                  <a:gd name="connsiteX48" fmla="*/ 1194664 w 2708025"/>
                  <a:gd name="connsiteY48" fmla="*/ 429235 h 2546642"/>
                  <a:gd name="connsiteX49" fmla="*/ 1145134 w 2708025"/>
                  <a:gd name="connsiteY49" fmla="*/ 450190 h 2546642"/>
                  <a:gd name="connsiteX50" fmla="*/ 1568044 w 2708025"/>
                  <a:gd name="connsiteY50" fmla="*/ 449237 h 2546642"/>
                  <a:gd name="connsiteX51" fmla="*/ 1519467 w 2708025"/>
                  <a:gd name="connsiteY51" fmla="*/ 428282 h 2546642"/>
                  <a:gd name="connsiteX52" fmla="*/ 1521372 w 2708025"/>
                  <a:gd name="connsiteY52" fmla="*/ 332080 h 2546642"/>
                  <a:gd name="connsiteX53" fmla="*/ 1600429 w 2708025"/>
                  <a:gd name="connsiteY53" fmla="*/ 255880 h 2546642"/>
                  <a:gd name="connsiteX54" fmla="*/ 1604239 w 2708025"/>
                  <a:gd name="connsiteY54" fmla="*/ 251117 h 2546642"/>
                  <a:gd name="connsiteX55" fmla="*/ 1845222 w 2708025"/>
                  <a:gd name="connsiteY55" fmla="*/ 18707 h 2546642"/>
                  <a:gd name="connsiteX56" fmla="*/ 1941424 w 2708025"/>
                  <a:gd name="connsiteY56" fmla="*/ 20612 h 2546642"/>
                  <a:gd name="connsiteX57" fmla="*/ 1939519 w 2708025"/>
                  <a:gd name="connsiteY57" fmla="*/ 116815 h 2546642"/>
                  <a:gd name="connsiteX58" fmla="*/ 1702347 w 2708025"/>
                  <a:gd name="connsiteY58" fmla="*/ 344462 h 2546642"/>
                  <a:gd name="connsiteX59" fmla="*/ 1697584 w 2708025"/>
                  <a:gd name="connsiteY59" fmla="*/ 349225 h 2546642"/>
                  <a:gd name="connsiteX60" fmla="*/ 1613764 w 2708025"/>
                  <a:gd name="connsiteY60" fmla="*/ 429235 h 2546642"/>
                  <a:gd name="connsiteX61" fmla="*/ 1568044 w 2708025"/>
                  <a:gd name="connsiteY61" fmla="*/ 449237 h 254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708025" h="2546642">
                    <a:moveTo>
                      <a:pt x="67857" y="2546642"/>
                    </a:moveTo>
                    <a:cubicBezTo>
                      <a:pt x="52617" y="2546642"/>
                      <a:pt x="36424" y="2540927"/>
                      <a:pt x="24042" y="2530450"/>
                    </a:cubicBezTo>
                    <a:cubicBezTo>
                      <a:pt x="-4533" y="2506638"/>
                      <a:pt x="-8343" y="2463775"/>
                      <a:pt x="16422" y="2434248"/>
                    </a:cubicBezTo>
                    <a:lnTo>
                      <a:pt x="383134" y="2000860"/>
                    </a:lnTo>
                    <a:lnTo>
                      <a:pt x="686029" y="2000860"/>
                    </a:lnTo>
                    <a:cubicBezTo>
                      <a:pt x="689839" y="2000860"/>
                      <a:pt x="692697" y="2000860"/>
                      <a:pt x="696507" y="2001813"/>
                    </a:cubicBezTo>
                    <a:lnTo>
                      <a:pt x="827952" y="2001813"/>
                    </a:lnTo>
                    <a:cubicBezTo>
                      <a:pt x="865099" y="2001813"/>
                      <a:pt x="895579" y="2032292"/>
                      <a:pt x="895579" y="2069440"/>
                    </a:cubicBezTo>
                    <a:cubicBezTo>
                      <a:pt x="895579" y="2106588"/>
                      <a:pt x="865099" y="2137067"/>
                      <a:pt x="827952" y="2137067"/>
                    </a:cubicBezTo>
                    <a:lnTo>
                      <a:pt x="686029" y="2137067"/>
                    </a:lnTo>
                    <a:cubicBezTo>
                      <a:pt x="682219" y="2137067"/>
                      <a:pt x="679362" y="2137067"/>
                      <a:pt x="675552" y="2136115"/>
                    </a:cubicBezTo>
                    <a:lnTo>
                      <a:pt x="445046" y="2136115"/>
                    </a:lnTo>
                    <a:lnTo>
                      <a:pt x="119292" y="2521877"/>
                    </a:lnTo>
                    <a:cubicBezTo>
                      <a:pt x="105957" y="2538070"/>
                      <a:pt x="86907" y="2546642"/>
                      <a:pt x="67857" y="2546642"/>
                    </a:cubicBezTo>
                    <a:close/>
                    <a:moveTo>
                      <a:pt x="2640559" y="2546642"/>
                    </a:moveTo>
                    <a:cubicBezTo>
                      <a:pt x="2621509" y="2546642"/>
                      <a:pt x="2602459" y="2538070"/>
                      <a:pt x="2588172" y="2522830"/>
                    </a:cubicBezTo>
                    <a:lnTo>
                      <a:pt x="2262417" y="2137067"/>
                    </a:lnTo>
                    <a:lnTo>
                      <a:pt x="1880464" y="2137067"/>
                    </a:lnTo>
                    <a:cubicBezTo>
                      <a:pt x="1843317" y="2137067"/>
                      <a:pt x="1812837" y="2106588"/>
                      <a:pt x="1812837" y="2069440"/>
                    </a:cubicBezTo>
                    <a:cubicBezTo>
                      <a:pt x="1812837" y="2032292"/>
                      <a:pt x="1843317" y="2001813"/>
                      <a:pt x="1880464" y="2001813"/>
                    </a:cubicBezTo>
                    <a:lnTo>
                      <a:pt x="2325282" y="2001813"/>
                    </a:lnTo>
                    <a:lnTo>
                      <a:pt x="2691994" y="2435200"/>
                    </a:lnTo>
                    <a:cubicBezTo>
                      <a:pt x="2715807" y="2463775"/>
                      <a:pt x="2712949" y="2506638"/>
                      <a:pt x="2684374" y="2531402"/>
                    </a:cubicBezTo>
                    <a:cubicBezTo>
                      <a:pt x="2671992" y="2540927"/>
                      <a:pt x="2656752" y="2546642"/>
                      <a:pt x="2640559" y="2546642"/>
                    </a:cubicBezTo>
                    <a:close/>
                    <a:moveTo>
                      <a:pt x="838429" y="1175042"/>
                    </a:moveTo>
                    <a:lnTo>
                      <a:pt x="393612" y="1175042"/>
                    </a:lnTo>
                    <a:lnTo>
                      <a:pt x="26899" y="741655"/>
                    </a:lnTo>
                    <a:cubicBezTo>
                      <a:pt x="3087" y="713080"/>
                      <a:pt x="5944" y="670217"/>
                      <a:pt x="34519" y="645452"/>
                    </a:cubicBezTo>
                    <a:cubicBezTo>
                      <a:pt x="63094" y="621640"/>
                      <a:pt x="105957" y="624497"/>
                      <a:pt x="130722" y="653072"/>
                    </a:cubicBezTo>
                    <a:lnTo>
                      <a:pt x="456477" y="1038835"/>
                    </a:lnTo>
                    <a:lnTo>
                      <a:pt x="838429" y="1038835"/>
                    </a:lnTo>
                    <a:cubicBezTo>
                      <a:pt x="875577" y="1038835"/>
                      <a:pt x="906057" y="1069315"/>
                      <a:pt x="906057" y="1106462"/>
                    </a:cubicBezTo>
                    <a:cubicBezTo>
                      <a:pt x="906057" y="1144562"/>
                      <a:pt x="875577" y="1175042"/>
                      <a:pt x="838429" y="1175042"/>
                    </a:cubicBezTo>
                    <a:close/>
                    <a:moveTo>
                      <a:pt x="2320519" y="1175042"/>
                    </a:moveTo>
                    <a:lnTo>
                      <a:pt x="1875702" y="1175042"/>
                    </a:lnTo>
                    <a:cubicBezTo>
                      <a:pt x="1838554" y="1175042"/>
                      <a:pt x="1808074" y="1144562"/>
                      <a:pt x="1808074" y="1107415"/>
                    </a:cubicBezTo>
                    <a:cubicBezTo>
                      <a:pt x="1808074" y="1070267"/>
                      <a:pt x="1838554" y="1039787"/>
                      <a:pt x="1875702" y="1039787"/>
                    </a:cubicBezTo>
                    <a:lnTo>
                      <a:pt x="2256702" y="1039787"/>
                    </a:lnTo>
                    <a:lnTo>
                      <a:pt x="2582457" y="654025"/>
                    </a:lnTo>
                    <a:cubicBezTo>
                      <a:pt x="2606269" y="625450"/>
                      <a:pt x="2649132" y="621640"/>
                      <a:pt x="2678659" y="646405"/>
                    </a:cubicBezTo>
                    <a:cubicBezTo>
                      <a:pt x="2707234" y="670217"/>
                      <a:pt x="2711044" y="713080"/>
                      <a:pt x="2686279" y="742607"/>
                    </a:cubicBezTo>
                    <a:lnTo>
                      <a:pt x="2320519" y="1175042"/>
                    </a:lnTo>
                    <a:close/>
                    <a:moveTo>
                      <a:pt x="1145134" y="450190"/>
                    </a:moveTo>
                    <a:cubicBezTo>
                      <a:pt x="1127989" y="450190"/>
                      <a:pt x="1110844" y="443522"/>
                      <a:pt x="1098462" y="431140"/>
                    </a:cubicBezTo>
                    <a:lnTo>
                      <a:pt x="773659" y="118720"/>
                    </a:lnTo>
                    <a:cubicBezTo>
                      <a:pt x="746989" y="93002"/>
                      <a:pt x="746037" y="50140"/>
                      <a:pt x="771754" y="22517"/>
                    </a:cubicBezTo>
                    <a:cubicBezTo>
                      <a:pt x="797472" y="-4153"/>
                      <a:pt x="840334" y="-5105"/>
                      <a:pt x="867957" y="20612"/>
                    </a:cubicBezTo>
                    <a:lnTo>
                      <a:pt x="1192759" y="333032"/>
                    </a:lnTo>
                    <a:cubicBezTo>
                      <a:pt x="1219429" y="358750"/>
                      <a:pt x="1220382" y="401612"/>
                      <a:pt x="1194664" y="429235"/>
                    </a:cubicBezTo>
                    <a:cubicBezTo>
                      <a:pt x="1181329" y="442570"/>
                      <a:pt x="1163232" y="450190"/>
                      <a:pt x="1145134" y="450190"/>
                    </a:cubicBezTo>
                    <a:close/>
                    <a:moveTo>
                      <a:pt x="1568044" y="449237"/>
                    </a:moveTo>
                    <a:cubicBezTo>
                      <a:pt x="1549947" y="449237"/>
                      <a:pt x="1532802" y="442570"/>
                      <a:pt x="1519467" y="428282"/>
                    </a:cubicBezTo>
                    <a:cubicBezTo>
                      <a:pt x="1493749" y="401612"/>
                      <a:pt x="1494702" y="357797"/>
                      <a:pt x="1521372" y="332080"/>
                    </a:cubicBezTo>
                    <a:lnTo>
                      <a:pt x="1600429" y="255880"/>
                    </a:lnTo>
                    <a:cubicBezTo>
                      <a:pt x="1601381" y="253975"/>
                      <a:pt x="1603287" y="253022"/>
                      <a:pt x="1604239" y="251117"/>
                    </a:cubicBezTo>
                    <a:lnTo>
                      <a:pt x="1845222" y="18707"/>
                    </a:lnTo>
                    <a:cubicBezTo>
                      <a:pt x="1871892" y="-7010"/>
                      <a:pt x="1915706" y="-6058"/>
                      <a:pt x="1941424" y="20612"/>
                    </a:cubicBezTo>
                    <a:cubicBezTo>
                      <a:pt x="1967142" y="47282"/>
                      <a:pt x="1966189" y="91097"/>
                      <a:pt x="1939519" y="116815"/>
                    </a:cubicBezTo>
                    <a:lnTo>
                      <a:pt x="1702347" y="344462"/>
                    </a:lnTo>
                    <a:cubicBezTo>
                      <a:pt x="1701394" y="346367"/>
                      <a:pt x="1699489" y="347320"/>
                      <a:pt x="1697584" y="349225"/>
                    </a:cubicBezTo>
                    <a:lnTo>
                      <a:pt x="1613764" y="429235"/>
                    </a:lnTo>
                    <a:cubicBezTo>
                      <a:pt x="1602334" y="443522"/>
                      <a:pt x="1585189" y="449237"/>
                      <a:pt x="1568044" y="449237"/>
                    </a:cubicBezTo>
                    <a:close/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3824D81-05C1-49F7-9766-B163EBFDE64A}"/>
              </a:ext>
            </a:extLst>
          </p:cNvPr>
          <p:cNvGrpSpPr/>
          <p:nvPr/>
        </p:nvGrpSpPr>
        <p:grpSpPr>
          <a:xfrm>
            <a:off x="10261658" y="2619171"/>
            <a:ext cx="834693" cy="857033"/>
            <a:chOff x="8599970" y="3264325"/>
            <a:chExt cx="834693" cy="857033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80EF910-1E97-41F9-BE18-1A5BBE368C08}"/>
                </a:ext>
              </a:extLst>
            </p:cNvPr>
            <p:cNvGrpSpPr/>
            <p:nvPr/>
          </p:nvGrpSpPr>
          <p:grpSpPr>
            <a:xfrm>
              <a:off x="8599970" y="3264325"/>
              <a:ext cx="834693" cy="857033"/>
              <a:chOff x="1296999" y="4765568"/>
              <a:chExt cx="1242669" cy="1275929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65BF696A-8D8C-463A-A70C-5602A942FC41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A7FF814-9502-4374-BD3F-4F1E9D6021C2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A61860F-EC15-48CE-9527-A6CA8EF13E3F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628442E-9A57-4A1B-8A52-7257B27C2EA8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9C35E30-A0E0-460A-A297-7BC67B93A06F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8A73326-9A09-4C21-AF18-9A1DE4989A63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0CFC6FA-784D-46D6-A362-3AE493B8018E}"/>
                </a:ext>
              </a:extLst>
            </p:cNvPr>
            <p:cNvGrpSpPr/>
            <p:nvPr/>
          </p:nvGrpSpPr>
          <p:grpSpPr>
            <a:xfrm>
              <a:off x="8861241" y="3490482"/>
              <a:ext cx="302281" cy="286181"/>
              <a:chOff x="13637942" y="2074027"/>
              <a:chExt cx="2708025" cy="2563787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740C37C-5680-4E01-9EFB-18900D4F33FE}"/>
                  </a:ext>
                </a:extLst>
              </p:cNvPr>
              <p:cNvSpPr/>
              <p:nvPr/>
            </p:nvSpPr>
            <p:spPr>
              <a:xfrm>
                <a:off x="14233309" y="2238405"/>
                <a:ext cx="1493859" cy="2399409"/>
              </a:xfrm>
              <a:custGeom>
                <a:avLst/>
                <a:gdLst>
                  <a:gd name="connsiteX0" fmla="*/ 835517 w 1493859"/>
                  <a:gd name="connsiteY0" fmla="*/ 851597 h 2399409"/>
                  <a:gd name="connsiteX1" fmla="*/ 868854 w 1493859"/>
                  <a:gd name="connsiteY1" fmla="*/ 903032 h 2399409"/>
                  <a:gd name="connsiteX2" fmla="*/ 868854 w 1493859"/>
                  <a:gd name="connsiteY2" fmla="*/ 2377502 h 2399409"/>
                  <a:gd name="connsiteX3" fmla="*/ 866949 w 1493859"/>
                  <a:gd name="connsiteY3" fmla="*/ 2392742 h 2399409"/>
                  <a:gd name="connsiteX4" fmla="*/ 1274619 w 1493859"/>
                  <a:gd name="connsiteY4" fmla="*/ 2119375 h 2399409"/>
                  <a:gd name="connsiteX5" fmla="*/ 1402254 w 1493859"/>
                  <a:gd name="connsiteY5" fmla="*/ 1904110 h 2399409"/>
                  <a:gd name="connsiteX6" fmla="*/ 1493694 w 1493859"/>
                  <a:gd name="connsiteY6" fmla="*/ 1432622 h 2399409"/>
                  <a:gd name="connsiteX7" fmla="*/ 1394634 w 1493859"/>
                  <a:gd name="connsiteY7" fmla="*/ 943037 h 2399409"/>
                  <a:gd name="connsiteX8" fmla="*/ 1275572 w 1493859"/>
                  <a:gd name="connsiteY8" fmla="*/ 744917 h 2399409"/>
                  <a:gd name="connsiteX9" fmla="*/ 1109837 w 1493859"/>
                  <a:gd name="connsiteY9" fmla="*/ 580135 h 2399409"/>
                  <a:gd name="connsiteX10" fmla="*/ 1058402 w 1493859"/>
                  <a:gd name="connsiteY10" fmla="*/ 137222 h 2399409"/>
                  <a:gd name="connsiteX11" fmla="*/ 974582 w 1493859"/>
                  <a:gd name="connsiteY11" fmla="*/ 217232 h 2399409"/>
                  <a:gd name="connsiteX12" fmla="*/ 1058402 w 1493859"/>
                  <a:gd name="connsiteY12" fmla="*/ 137222 h 2399409"/>
                  <a:gd name="connsiteX13" fmla="*/ 1037447 w 1493859"/>
                  <a:gd name="connsiteY13" fmla="*/ 115315 h 2399409"/>
                  <a:gd name="connsiteX14" fmla="*/ 758364 w 1493859"/>
                  <a:gd name="connsiteY14" fmla="*/ 62 h 2399409"/>
                  <a:gd name="connsiteX15" fmla="*/ 477377 w 1493859"/>
                  <a:gd name="connsiteY15" fmla="*/ 115315 h 2399409"/>
                  <a:gd name="connsiteX16" fmla="*/ 463089 w 1493859"/>
                  <a:gd name="connsiteY16" fmla="*/ 132460 h 2399409"/>
                  <a:gd name="connsiteX17" fmla="*/ 552624 w 1493859"/>
                  <a:gd name="connsiteY17" fmla="*/ 218185 h 2399409"/>
                  <a:gd name="connsiteX18" fmla="*/ 463089 w 1493859"/>
                  <a:gd name="connsiteY18" fmla="*/ 132460 h 2399409"/>
                  <a:gd name="connsiteX19" fmla="*/ 402129 w 1493859"/>
                  <a:gd name="connsiteY19" fmla="*/ 569657 h 2399409"/>
                  <a:gd name="connsiteX20" fmla="*/ 220202 w 1493859"/>
                  <a:gd name="connsiteY20" fmla="*/ 745870 h 2399409"/>
                  <a:gd name="connsiteX21" fmla="*/ 101139 w 1493859"/>
                  <a:gd name="connsiteY21" fmla="*/ 943990 h 2399409"/>
                  <a:gd name="connsiteX22" fmla="*/ 174 w 1493859"/>
                  <a:gd name="connsiteY22" fmla="*/ 1433575 h 2399409"/>
                  <a:gd name="connsiteX23" fmla="*/ 92567 w 1493859"/>
                  <a:gd name="connsiteY23" fmla="*/ 1906015 h 2399409"/>
                  <a:gd name="connsiteX24" fmla="*/ 220202 w 1493859"/>
                  <a:gd name="connsiteY24" fmla="*/ 2121280 h 2399409"/>
                  <a:gd name="connsiteX25" fmla="*/ 653589 w 1493859"/>
                  <a:gd name="connsiteY25" fmla="*/ 2399410 h 2399409"/>
                  <a:gd name="connsiteX26" fmla="*/ 648827 w 1493859"/>
                  <a:gd name="connsiteY26" fmla="*/ 2380360 h 2399409"/>
                  <a:gd name="connsiteX27" fmla="*/ 648827 w 1493859"/>
                  <a:gd name="connsiteY27" fmla="*/ 903032 h 2399409"/>
                  <a:gd name="connsiteX28" fmla="*/ 681212 w 1493859"/>
                  <a:gd name="connsiteY28" fmla="*/ 851597 h 2399409"/>
                  <a:gd name="connsiteX29" fmla="*/ 760269 w 1493859"/>
                  <a:gd name="connsiteY29" fmla="*/ 830642 h 2399409"/>
                  <a:gd name="connsiteX30" fmla="*/ 835517 w 1493859"/>
                  <a:gd name="connsiteY30" fmla="*/ 851597 h 23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3859" h="2399409">
                    <a:moveTo>
                      <a:pt x="835517" y="851597"/>
                    </a:moveTo>
                    <a:cubicBezTo>
                      <a:pt x="855519" y="861122"/>
                      <a:pt x="867902" y="881125"/>
                      <a:pt x="868854" y="903032"/>
                    </a:cubicBezTo>
                    <a:lnTo>
                      <a:pt x="868854" y="2377502"/>
                    </a:lnTo>
                    <a:cubicBezTo>
                      <a:pt x="868854" y="2383217"/>
                      <a:pt x="867902" y="2387980"/>
                      <a:pt x="866949" y="2392742"/>
                    </a:cubicBezTo>
                    <a:cubicBezTo>
                      <a:pt x="1022207" y="2361310"/>
                      <a:pt x="1158414" y="2270822"/>
                      <a:pt x="1274619" y="2119375"/>
                    </a:cubicBezTo>
                    <a:cubicBezTo>
                      <a:pt x="1326054" y="2052700"/>
                      <a:pt x="1367964" y="1980310"/>
                      <a:pt x="1402254" y="1904110"/>
                    </a:cubicBezTo>
                    <a:cubicBezTo>
                      <a:pt x="1465119" y="1754567"/>
                      <a:pt x="1495599" y="1594547"/>
                      <a:pt x="1493694" y="1432622"/>
                    </a:cubicBezTo>
                    <a:cubicBezTo>
                      <a:pt x="1496552" y="1264030"/>
                      <a:pt x="1462262" y="1097342"/>
                      <a:pt x="1394634" y="943037"/>
                    </a:cubicBezTo>
                    <a:cubicBezTo>
                      <a:pt x="1362249" y="872552"/>
                      <a:pt x="1322244" y="806830"/>
                      <a:pt x="1275572" y="744917"/>
                    </a:cubicBezTo>
                    <a:cubicBezTo>
                      <a:pt x="1227947" y="683005"/>
                      <a:pt x="1171749" y="626807"/>
                      <a:pt x="1109837" y="580135"/>
                    </a:cubicBezTo>
                    <a:cubicBezTo>
                      <a:pt x="1184132" y="435355"/>
                      <a:pt x="1164129" y="260095"/>
                      <a:pt x="1058402" y="137222"/>
                    </a:cubicBezTo>
                    <a:lnTo>
                      <a:pt x="974582" y="217232"/>
                    </a:lnTo>
                    <a:lnTo>
                      <a:pt x="1058402" y="137222"/>
                    </a:lnTo>
                    <a:cubicBezTo>
                      <a:pt x="1051734" y="129602"/>
                      <a:pt x="1045067" y="122935"/>
                      <a:pt x="1037447" y="115315"/>
                    </a:cubicBezTo>
                    <a:cubicBezTo>
                      <a:pt x="964104" y="40067"/>
                      <a:pt x="863139" y="-890"/>
                      <a:pt x="758364" y="62"/>
                    </a:cubicBezTo>
                    <a:cubicBezTo>
                      <a:pt x="652637" y="-1843"/>
                      <a:pt x="551672" y="40067"/>
                      <a:pt x="477377" y="115315"/>
                    </a:cubicBezTo>
                    <a:cubicBezTo>
                      <a:pt x="472614" y="121030"/>
                      <a:pt x="466899" y="126745"/>
                      <a:pt x="463089" y="132460"/>
                    </a:cubicBezTo>
                    <a:lnTo>
                      <a:pt x="552624" y="218185"/>
                    </a:lnTo>
                    <a:lnTo>
                      <a:pt x="463089" y="132460"/>
                    </a:lnTo>
                    <a:cubicBezTo>
                      <a:pt x="356409" y="252475"/>
                      <a:pt x="332597" y="424877"/>
                      <a:pt x="402129" y="569657"/>
                    </a:cubicBezTo>
                    <a:cubicBezTo>
                      <a:pt x="332597" y="618235"/>
                      <a:pt x="270684" y="678242"/>
                      <a:pt x="220202" y="745870"/>
                    </a:cubicBezTo>
                    <a:cubicBezTo>
                      <a:pt x="173529" y="806830"/>
                      <a:pt x="132572" y="873505"/>
                      <a:pt x="101139" y="943990"/>
                    </a:cubicBezTo>
                    <a:cubicBezTo>
                      <a:pt x="32559" y="1098295"/>
                      <a:pt x="-1731" y="1264982"/>
                      <a:pt x="174" y="1433575"/>
                    </a:cubicBezTo>
                    <a:cubicBezTo>
                      <a:pt x="-2683" y="1595500"/>
                      <a:pt x="29702" y="1756472"/>
                      <a:pt x="92567" y="1906015"/>
                    </a:cubicBezTo>
                    <a:cubicBezTo>
                      <a:pt x="125904" y="1983167"/>
                      <a:pt x="168767" y="2055557"/>
                      <a:pt x="220202" y="2121280"/>
                    </a:cubicBezTo>
                    <a:cubicBezTo>
                      <a:pt x="343074" y="2281300"/>
                      <a:pt x="487854" y="2373692"/>
                      <a:pt x="653589" y="2399410"/>
                    </a:cubicBezTo>
                    <a:cubicBezTo>
                      <a:pt x="650732" y="2393695"/>
                      <a:pt x="648827" y="2387027"/>
                      <a:pt x="648827" y="2380360"/>
                    </a:cubicBezTo>
                    <a:lnTo>
                      <a:pt x="648827" y="903032"/>
                    </a:lnTo>
                    <a:cubicBezTo>
                      <a:pt x="649779" y="881125"/>
                      <a:pt x="662162" y="862075"/>
                      <a:pt x="681212" y="851597"/>
                    </a:cubicBezTo>
                    <a:cubicBezTo>
                      <a:pt x="705024" y="837310"/>
                      <a:pt x="732647" y="829690"/>
                      <a:pt x="760269" y="830642"/>
                    </a:cubicBezTo>
                    <a:cubicBezTo>
                      <a:pt x="785034" y="829690"/>
                      <a:pt x="811704" y="837310"/>
                      <a:pt x="835517" y="851597"/>
                    </a:cubicBezTo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1C6D240-1373-44F8-8706-169A445A4D02}"/>
                  </a:ext>
                </a:extLst>
              </p:cNvPr>
              <p:cNvSpPr/>
              <p:nvPr/>
            </p:nvSpPr>
            <p:spPr>
              <a:xfrm>
                <a:off x="13637942" y="2074027"/>
                <a:ext cx="2708025" cy="2546642"/>
              </a:xfrm>
              <a:custGeom>
                <a:avLst/>
                <a:gdLst>
                  <a:gd name="connsiteX0" fmla="*/ 67857 w 2708025"/>
                  <a:gd name="connsiteY0" fmla="*/ 2546642 h 2546642"/>
                  <a:gd name="connsiteX1" fmla="*/ 24042 w 2708025"/>
                  <a:gd name="connsiteY1" fmla="*/ 2530450 h 2546642"/>
                  <a:gd name="connsiteX2" fmla="*/ 16422 w 2708025"/>
                  <a:gd name="connsiteY2" fmla="*/ 2434248 h 2546642"/>
                  <a:gd name="connsiteX3" fmla="*/ 383134 w 2708025"/>
                  <a:gd name="connsiteY3" fmla="*/ 2000860 h 2546642"/>
                  <a:gd name="connsiteX4" fmla="*/ 686029 w 2708025"/>
                  <a:gd name="connsiteY4" fmla="*/ 2000860 h 2546642"/>
                  <a:gd name="connsiteX5" fmla="*/ 696507 w 2708025"/>
                  <a:gd name="connsiteY5" fmla="*/ 2001813 h 2546642"/>
                  <a:gd name="connsiteX6" fmla="*/ 827952 w 2708025"/>
                  <a:gd name="connsiteY6" fmla="*/ 2001813 h 2546642"/>
                  <a:gd name="connsiteX7" fmla="*/ 895579 w 2708025"/>
                  <a:gd name="connsiteY7" fmla="*/ 2069440 h 2546642"/>
                  <a:gd name="connsiteX8" fmla="*/ 827952 w 2708025"/>
                  <a:gd name="connsiteY8" fmla="*/ 2137067 h 2546642"/>
                  <a:gd name="connsiteX9" fmla="*/ 686029 w 2708025"/>
                  <a:gd name="connsiteY9" fmla="*/ 2137067 h 2546642"/>
                  <a:gd name="connsiteX10" fmla="*/ 675552 w 2708025"/>
                  <a:gd name="connsiteY10" fmla="*/ 2136115 h 2546642"/>
                  <a:gd name="connsiteX11" fmla="*/ 445046 w 2708025"/>
                  <a:gd name="connsiteY11" fmla="*/ 2136115 h 2546642"/>
                  <a:gd name="connsiteX12" fmla="*/ 119292 w 2708025"/>
                  <a:gd name="connsiteY12" fmla="*/ 2521877 h 2546642"/>
                  <a:gd name="connsiteX13" fmla="*/ 67857 w 2708025"/>
                  <a:gd name="connsiteY13" fmla="*/ 2546642 h 2546642"/>
                  <a:gd name="connsiteX14" fmla="*/ 2640559 w 2708025"/>
                  <a:gd name="connsiteY14" fmla="*/ 2546642 h 2546642"/>
                  <a:gd name="connsiteX15" fmla="*/ 2588172 w 2708025"/>
                  <a:gd name="connsiteY15" fmla="*/ 2522830 h 2546642"/>
                  <a:gd name="connsiteX16" fmla="*/ 2262417 w 2708025"/>
                  <a:gd name="connsiteY16" fmla="*/ 2137067 h 2546642"/>
                  <a:gd name="connsiteX17" fmla="*/ 1880464 w 2708025"/>
                  <a:gd name="connsiteY17" fmla="*/ 2137067 h 2546642"/>
                  <a:gd name="connsiteX18" fmla="*/ 1812837 w 2708025"/>
                  <a:gd name="connsiteY18" fmla="*/ 2069440 h 2546642"/>
                  <a:gd name="connsiteX19" fmla="*/ 1880464 w 2708025"/>
                  <a:gd name="connsiteY19" fmla="*/ 2001813 h 2546642"/>
                  <a:gd name="connsiteX20" fmla="*/ 2325282 w 2708025"/>
                  <a:gd name="connsiteY20" fmla="*/ 2001813 h 2546642"/>
                  <a:gd name="connsiteX21" fmla="*/ 2691994 w 2708025"/>
                  <a:gd name="connsiteY21" fmla="*/ 2435200 h 2546642"/>
                  <a:gd name="connsiteX22" fmla="*/ 2684374 w 2708025"/>
                  <a:gd name="connsiteY22" fmla="*/ 2531402 h 2546642"/>
                  <a:gd name="connsiteX23" fmla="*/ 2640559 w 2708025"/>
                  <a:gd name="connsiteY23" fmla="*/ 2546642 h 2546642"/>
                  <a:gd name="connsiteX24" fmla="*/ 838429 w 2708025"/>
                  <a:gd name="connsiteY24" fmla="*/ 1175042 h 2546642"/>
                  <a:gd name="connsiteX25" fmla="*/ 393612 w 2708025"/>
                  <a:gd name="connsiteY25" fmla="*/ 1175042 h 2546642"/>
                  <a:gd name="connsiteX26" fmla="*/ 26899 w 2708025"/>
                  <a:gd name="connsiteY26" fmla="*/ 741655 h 2546642"/>
                  <a:gd name="connsiteX27" fmla="*/ 34519 w 2708025"/>
                  <a:gd name="connsiteY27" fmla="*/ 645452 h 2546642"/>
                  <a:gd name="connsiteX28" fmla="*/ 130722 w 2708025"/>
                  <a:gd name="connsiteY28" fmla="*/ 653072 h 2546642"/>
                  <a:gd name="connsiteX29" fmla="*/ 456477 w 2708025"/>
                  <a:gd name="connsiteY29" fmla="*/ 1038835 h 2546642"/>
                  <a:gd name="connsiteX30" fmla="*/ 838429 w 2708025"/>
                  <a:gd name="connsiteY30" fmla="*/ 1038835 h 2546642"/>
                  <a:gd name="connsiteX31" fmla="*/ 906057 w 2708025"/>
                  <a:gd name="connsiteY31" fmla="*/ 1106462 h 2546642"/>
                  <a:gd name="connsiteX32" fmla="*/ 838429 w 2708025"/>
                  <a:gd name="connsiteY32" fmla="*/ 1175042 h 2546642"/>
                  <a:gd name="connsiteX33" fmla="*/ 2320519 w 2708025"/>
                  <a:gd name="connsiteY33" fmla="*/ 1175042 h 2546642"/>
                  <a:gd name="connsiteX34" fmla="*/ 1875702 w 2708025"/>
                  <a:gd name="connsiteY34" fmla="*/ 1175042 h 2546642"/>
                  <a:gd name="connsiteX35" fmla="*/ 1808074 w 2708025"/>
                  <a:gd name="connsiteY35" fmla="*/ 1107415 h 2546642"/>
                  <a:gd name="connsiteX36" fmla="*/ 1875702 w 2708025"/>
                  <a:gd name="connsiteY36" fmla="*/ 1039787 h 2546642"/>
                  <a:gd name="connsiteX37" fmla="*/ 2256702 w 2708025"/>
                  <a:gd name="connsiteY37" fmla="*/ 1039787 h 2546642"/>
                  <a:gd name="connsiteX38" fmla="*/ 2582457 w 2708025"/>
                  <a:gd name="connsiteY38" fmla="*/ 654025 h 2546642"/>
                  <a:gd name="connsiteX39" fmla="*/ 2678659 w 2708025"/>
                  <a:gd name="connsiteY39" fmla="*/ 646405 h 2546642"/>
                  <a:gd name="connsiteX40" fmla="*/ 2686279 w 2708025"/>
                  <a:gd name="connsiteY40" fmla="*/ 742607 h 2546642"/>
                  <a:gd name="connsiteX41" fmla="*/ 2320519 w 2708025"/>
                  <a:gd name="connsiteY41" fmla="*/ 1175042 h 2546642"/>
                  <a:gd name="connsiteX42" fmla="*/ 1145134 w 2708025"/>
                  <a:gd name="connsiteY42" fmla="*/ 450190 h 2546642"/>
                  <a:gd name="connsiteX43" fmla="*/ 1098462 w 2708025"/>
                  <a:gd name="connsiteY43" fmla="*/ 431140 h 2546642"/>
                  <a:gd name="connsiteX44" fmla="*/ 773659 w 2708025"/>
                  <a:gd name="connsiteY44" fmla="*/ 118720 h 2546642"/>
                  <a:gd name="connsiteX45" fmla="*/ 771754 w 2708025"/>
                  <a:gd name="connsiteY45" fmla="*/ 22517 h 2546642"/>
                  <a:gd name="connsiteX46" fmla="*/ 867957 w 2708025"/>
                  <a:gd name="connsiteY46" fmla="*/ 20612 h 2546642"/>
                  <a:gd name="connsiteX47" fmla="*/ 1192759 w 2708025"/>
                  <a:gd name="connsiteY47" fmla="*/ 333032 h 2546642"/>
                  <a:gd name="connsiteX48" fmla="*/ 1194664 w 2708025"/>
                  <a:gd name="connsiteY48" fmla="*/ 429235 h 2546642"/>
                  <a:gd name="connsiteX49" fmla="*/ 1145134 w 2708025"/>
                  <a:gd name="connsiteY49" fmla="*/ 450190 h 2546642"/>
                  <a:gd name="connsiteX50" fmla="*/ 1568044 w 2708025"/>
                  <a:gd name="connsiteY50" fmla="*/ 449237 h 2546642"/>
                  <a:gd name="connsiteX51" fmla="*/ 1519467 w 2708025"/>
                  <a:gd name="connsiteY51" fmla="*/ 428282 h 2546642"/>
                  <a:gd name="connsiteX52" fmla="*/ 1521372 w 2708025"/>
                  <a:gd name="connsiteY52" fmla="*/ 332080 h 2546642"/>
                  <a:gd name="connsiteX53" fmla="*/ 1600429 w 2708025"/>
                  <a:gd name="connsiteY53" fmla="*/ 255880 h 2546642"/>
                  <a:gd name="connsiteX54" fmla="*/ 1604239 w 2708025"/>
                  <a:gd name="connsiteY54" fmla="*/ 251117 h 2546642"/>
                  <a:gd name="connsiteX55" fmla="*/ 1845222 w 2708025"/>
                  <a:gd name="connsiteY55" fmla="*/ 18707 h 2546642"/>
                  <a:gd name="connsiteX56" fmla="*/ 1941424 w 2708025"/>
                  <a:gd name="connsiteY56" fmla="*/ 20612 h 2546642"/>
                  <a:gd name="connsiteX57" fmla="*/ 1939519 w 2708025"/>
                  <a:gd name="connsiteY57" fmla="*/ 116815 h 2546642"/>
                  <a:gd name="connsiteX58" fmla="*/ 1702347 w 2708025"/>
                  <a:gd name="connsiteY58" fmla="*/ 344462 h 2546642"/>
                  <a:gd name="connsiteX59" fmla="*/ 1697584 w 2708025"/>
                  <a:gd name="connsiteY59" fmla="*/ 349225 h 2546642"/>
                  <a:gd name="connsiteX60" fmla="*/ 1613764 w 2708025"/>
                  <a:gd name="connsiteY60" fmla="*/ 429235 h 2546642"/>
                  <a:gd name="connsiteX61" fmla="*/ 1568044 w 2708025"/>
                  <a:gd name="connsiteY61" fmla="*/ 449237 h 254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708025" h="2546642">
                    <a:moveTo>
                      <a:pt x="67857" y="2546642"/>
                    </a:moveTo>
                    <a:cubicBezTo>
                      <a:pt x="52617" y="2546642"/>
                      <a:pt x="36424" y="2540927"/>
                      <a:pt x="24042" y="2530450"/>
                    </a:cubicBezTo>
                    <a:cubicBezTo>
                      <a:pt x="-4533" y="2506638"/>
                      <a:pt x="-8343" y="2463775"/>
                      <a:pt x="16422" y="2434248"/>
                    </a:cubicBezTo>
                    <a:lnTo>
                      <a:pt x="383134" y="2000860"/>
                    </a:lnTo>
                    <a:lnTo>
                      <a:pt x="686029" y="2000860"/>
                    </a:lnTo>
                    <a:cubicBezTo>
                      <a:pt x="689839" y="2000860"/>
                      <a:pt x="692697" y="2000860"/>
                      <a:pt x="696507" y="2001813"/>
                    </a:cubicBezTo>
                    <a:lnTo>
                      <a:pt x="827952" y="2001813"/>
                    </a:lnTo>
                    <a:cubicBezTo>
                      <a:pt x="865099" y="2001813"/>
                      <a:pt x="895579" y="2032292"/>
                      <a:pt x="895579" y="2069440"/>
                    </a:cubicBezTo>
                    <a:cubicBezTo>
                      <a:pt x="895579" y="2106588"/>
                      <a:pt x="865099" y="2137067"/>
                      <a:pt x="827952" y="2137067"/>
                    </a:cubicBezTo>
                    <a:lnTo>
                      <a:pt x="686029" y="2137067"/>
                    </a:lnTo>
                    <a:cubicBezTo>
                      <a:pt x="682219" y="2137067"/>
                      <a:pt x="679362" y="2137067"/>
                      <a:pt x="675552" y="2136115"/>
                    </a:cubicBezTo>
                    <a:lnTo>
                      <a:pt x="445046" y="2136115"/>
                    </a:lnTo>
                    <a:lnTo>
                      <a:pt x="119292" y="2521877"/>
                    </a:lnTo>
                    <a:cubicBezTo>
                      <a:pt x="105957" y="2538070"/>
                      <a:pt x="86907" y="2546642"/>
                      <a:pt x="67857" y="2546642"/>
                    </a:cubicBezTo>
                    <a:close/>
                    <a:moveTo>
                      <a:pt x="2640559" y="2546642"/>
                    </a:moveTo>
                    <a:cubicBezTo>
                      <a:pt x="2621509" y="2546642"/>
                      <a:pt x="2602459" y="2538070"/>
                      <a:pt x="2588172" y="2522830"/>
                    </a:cubicBezTo>
                    <a:lnTo>
                      <a:pt x="2262417" y="2137067"/>
                    </a:lnTo>
                    <a:lnTo>
                      <a:pt x="1880464" y="2137067"/>
                    </a:lnTo>
                    <a:cubicBezTo>
                      <a:pt x="1843317" y="2137067"/>
                      <a:pt x="1812837" y="2106588"/>
                      <a:pt x="1812837" y="2069440"/>
                    </a:cubicBezTo>
                    <a:cubicBezTo>
                      <a:pt x="1812837" y="2032292"/>
                      <a:pt x="1843317" y="2001813"/>
                      <a:pt x="1880464" y="2001813"/>
                    </a:cubicBezTo>
                    <a:lnTo>
                      <a:pt x="2325282" y="2001813"/>
                    </a:lnTo>
                    <a:lnTo>
                      <a:pt x="2691994" y="2435200"/>
                    </a:lnTo>
                    <a:cubicBezTo>
                      <a:pt x="2715807" y="2463775"/>
                      <a:pt x="2712949" y="2506638"/>
                      <a:pt x="2684374" y="2531402"/>
                    </a:cubicBezTo>
                    <a:cubicBezTo>
                      <a:pt x="2671992" y="2540927"/>
                      <a:pt x="2656752" y="2546642"/>
                      <a:pt x="2640559" y="2546642"/>
                    </a:cubicBezTo>
                    <a:close/>
                    <a:moveTo>
                      <a:pt x="838429" y="1175042"/>
                    </a:moveTo>
                    <a:lnTo>
                      <a:pt x="393612" y="1175042"/>
                    </a:lnTo>
                    <a:lnTo>
                      <a:pt x="26899" y="741655"/>
                    </a:lnTo>
                    <a:cubicBezTo>
                      <a:pt x="3087" y="713080"/>
                      <a:pt x="5944" y="670217"/>
                      <a:pt x="34519" y="645452"/>
                    </a:cubicBezTo>
                    <a:cubicBezTo>
                      <a:pt x="63094" y="621640"/>
                      <a:pt x="105957" y="624497"/>
                      <a:pt x="130722" y="653072"/>
                    </a:cubicBezTo>
                    <a:lnTo>
                      <a:pt x="456477" y="1038835"/>
                    </a:lnTo>
                    <a:lnTo>
                      <a:pt x="838429" y="1038835"/>
                    </a:lnTo>
                    <a:cubicBezTo>
                      <a:pt x="875577" y="1038835"/>
                      <a:pt x="906057" y="1069315"/>
                      <a:pt x="906057" y="1106462"/>
                    </a:cubicBezTo>
                    <a:cubicBezTo>
                      <a:pt x="906057" y="1144562"/>
                      <a:pt x="875577" y="1175042"/>
                      <a:pt x="838429" y="1175042"/>
                    </a:cubicBezTo>
                    <a:close/>
                    <a:moveTo>
                      <a:pt x="2320519" y="1175042"/>
                    </a:moveTo>
                    <a:lnTo>
                      <a:pt x="1875702" y="1175042"/>
                    </a:lnTo>
                    <a:cubicBezTo>
                      <a:pt x="1838554" y="1175042"/>
                      <a:pt x="1808074" y="1144562"/>
                      <a:pt x="1808074" y="1107415"/>
                    </a:cubicBezTo>
                    <a:cubicBezTo>
                      <a:pt x="1808074" y="1070267"/>
                      <a:pt x="1838554" y="1039787"/>
                      <a:pt x="1875702" y="1039787"/>
                    </a:cubicBezTo>
                    <a:lnTo>
                      <a:pt x="2256702" y="1039787"/>
                    </a:lnTo>
                    <a:lnTo>
                      <a:pt x="2582457" y="654025"/>
                    </a:lnTo>
                    <a:cubicBezTo>
                      <a:pt x="2606269" y="625450"/>
                      <a:pt x="2649132" y="621640"/>
                      <a:pt x="2678659" y="646405"/>
                    </a:cubicBezTo>
                    <a:cubicBezTo>
                      <a:pt x="2707234" y="670217"/>
                      <a:pt x="2711044" y="713080"/>
                      <a:pt x="2686279" y="742607"/>
                    </a:cubicBezTo>
                    <a:lnTo>
                      <a:pt x="2320519" y="1175042"/>
                    </a:lnTo>
                    <a:close/>
                    <a:moveTo>
                      <a:pt x="1145134" y="450190"/>
                    </a:moveTo>
                    <a:cubicBezTo>
                      <a:pt x="1127989" y="450190"/>
                      <a:pt x="1110844" y="443522"/>
                      <a:pt x="1098462" y="431140"/>
                    </a:cubicBezTo>
                    <a:lnTo>
                      <a:pt x="773659" y="118720"/>
                    </a:lnTo>
                    <a:cubicBezTo>
                      <a:pt x="746989" y="93002"/>
                      <a:pt x="746037" y="50140"/>
                      <a:pt x="771754" y="22517"/>
                    </a:cubicBezTo>
                    <a:cubicBezTo>
                      <a:pt x="797472" y="-4153"/>
                      <a:pt x="840334" y="-5105"/>
                      <a:pt x="867957" y="20612"/>
                    </a:cubicBezTo>
                    <a:lnTo>
                      <a:pt x="1192759" y="333032"/>
                    </a:lnTo>
                    <a:cubicBezTo>
                      <a:pt x="1219429" y="358750"/>
                      <a:pt x="1220382" y="401612"/>
                      <a:pt x="1194664" y="429235"/>
                    </a:cubicBezTo>
                    <a:cubicBezTo>
                      <a:pt x="1181329" y="442570"/>
                      <a:pt x="1163232" y="450190"/>
                      <a:pt x="1145134" y="450190"/>
                    </a:cubicBezTo>
                    <a:close/>
                    <a:moveTo>
                      <a:pt x="1568044" y="449237"/>
                    </a:moveTo>
                    <a:cubicBezTo>
                      <a:pt x="1549947" y="449237"/>
                      <a:pt x="1532802" y="442570"/>
                      <a:pt x="1519467" y="428282"/>
                    </a:cubicBezTo>
                    <a:cubicBezTo>
                      <a:pt x="1493749" y="401612"/>
                      <a:pt x="1494702" y="357797"/>
                      <a:pt x="1521372" y="332080"/>
                    </a:cubicBezTo>
                    <a:lnTo>
                      <a:pt x="1600429" y="255880"/>
                    </a:lnTo>
                    <a:cubicBezTo>
                      <a:pt x="1601381" y="253975"/>
                      <a:pt x="1603287" y="253022"/>
                      <a:pt x="1604239" y="251117"/>
                    </a:cubicBezTo>
                    <a:lnTo>
                      <a:pt x="1845222" y="18707"/>
                    </a:lnTo>
                    <a:cubicBezTo>
                      <a:pt x="1871892" y="-7010"/>
                      <a:pt x="1915706" y="-6058"/>
                      <a:pt x="1941424" y="20612"/>
                    </a:cubicBezTo>
                    <a:cubicBezTo>
                      <a:pt x="1967142" y="47282"/>
                      <a:pt x="1966189" y="91097"/>
                      <a:pt x="1939519" y="116815"/>
                    </a:cubicBezTo>
                    <a:lnTo>
                      <a:pt x="1702347" y="344462"/>
                    </a:lnTo>
                    <a:cubicBezTo>
                      <a:pt x="1701394" y="346367"/>
                      <a:pt x="1699489" y="347320"/>
                      <a:pt x="1697584" y="349225"/>
                    </a:cubicBezTo>
                    <a:lnTo>
                      <a:pt x="1613764" y="429235"/>
                    </a:lnTo>
                    <a:cubicBezTo>
                      <a:pt x="1602334" y="443522"/>
                      <a:pt x="1585189" y="449237"/>
                      <a:pt x="1568044" y="449237"/>
                    </a:cubicBezTo>
                    <a:close/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9762E3E-E8C8-42C0-A51D-553ADDDCEAF8}"/>
              </a:ext>
            </a:extLst>
          </p:cNvPr>
          <p:cNvCxnSpPr/>
          <p:nvPr/>
        </p:nvCxnSpPr>
        <p:spPr>
          <a:xfrm>
            <a:off x="3849916" y="3064986"/>
            <a:ext cx="853520" cy="0"/>
          </a:xfrm>
          <a:prstGeom prst="line">
            <a:avLst/>
          </a:prstGeom>
          <a:ln w="28575">
            <a:solidFill>
              <a:srgbClr val="141C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9A7516E-54ED-49A3-8374-5F974E0EAE16}"/>
              </a:ext>
            </a:extLst>
          </p:cNvPr>
          <p:cNvCxnSpPr/>
          <p:nvPr/>
        </p:nvCxnSpPr>
        <p:spPr>
          <a:xfrm>
            <a:off x="6688366" y="3064986"/>
            <a:ext cx="853520" cy="0"/>
          </a:xfrm>
          <a:prstGeom prst="line">
            <a:avLst/>
          </a:prstGeom>
          <a:ln w="28575">
            <a:solidFill>
              <a:srgbClr val="141C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BE9E57C-C849-4D88-83AB-FF14D8BF0E8A}"/>
              </a:ext>
            </a:extLst>
          </p:cNvPr>
          <p:cNvCxnSpPr/>
          <p:nvPr/>
        </p:nvCxnSpPr>
        <p:spPr>
          <a:xfrm>
            <a:off x="9239027" y="3064986"/>
            <a:ext cx="853520" cy="0"/>
          </a:xfrm>
          <a:prstGeom prst="line">
            <a:avLst/>
          </a:prstGeom>
          <a:ln w="28575">
            <a:solidFill>
              <a:srgbClr val="141C3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5920FB-48CB-480F-9A92-7D4E538E6344}"/>
              </a:ext>
            </a:extLst>
          </p:cNvPr>
          <p:cNvGrpSpPr/>
          <p:nvPr/>
        </p:nvGrpSpPr>
        <p:grpSpPr>
          <a:xfrm>
            <a:off x="4550171" y="5307520"/>
            <a:ext cx="4213523" cy="758046"/>
            <a:chOff x="4550171" y="5307520"/>
            <a:chExt cx="4213523" cy="7580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781DC4-D7FB-44B4-A900-FFFDA055F0C5}"/>
                </a:ext>
              </a:extLst>
            </p:cNvPr>
            <p:cNvSpPr txBox="1"/>
            <p:nvPr/>
          </p:nvSpPr>
          <p:spPr>
            <a:xfrm>
              <a:off x="4550171" y="5500045"/>
              <a:ext cx="204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Accuracy =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D75D414-8C3E-4BB0-834D-CDB2D8A418FD}"/>
                </a:ext>
              </a:extLst>
            </p:cNvPr>
            <p:cNvSpPr txBox="1"/>
            <p:nvPr/>
          </p:nvSpPr>
          <p:spPr>
            <a:xfrm>
              <a:off x="5712560" y="5307520"/>
              <a:ext cx="1921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9544+160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068A2B2-FE59-4660-A6C7-723B30F30625}"/>
                </a:ext>
              </a:extLst>
            </p:cNvPr>
            <p:cNvSpPr txBox="1"/>
            <p:nvPr/>
          </p:nvSpPr>
          <p:spPr>
            <a:xfrm>
              <a:off x="5854517" y="5696234"/>
              <a:ext cx="1321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10000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575E994-2F61-4514-AA25-B89237D8EC17}"/>
                </a:ext>
              </a:extLst>
            </p:cNvPr>
            <p:cNvCxnSpPr>
              <a:cxnSpLocks/>
            </p:cNvCxnSpPr>
            <p:nvPr/>
          </p:nvCxnSpPr>
          <p:spPr>
            <a:xfrm>
              <a:off x="5780133" y="5693035"/>
              <a:ext cx="1219865" cy="1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740873D-C71C-48A4-886E-833A5ED0697B}"/>
                </a:ext>
              </a:extLst>
            </p:cNvPr>
            <p:cNvSpPr txBox="1"/>
            <p:nvPr/>
          </p:nvSpPr>
          <p:spPr>
            <a:xfrm>
              <a:off x="6971636" y="5500045"/>
              <a:ext cx="179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A3467"/>
                  </a:solidFill>
                </a:rPr>
                <a:t>= 97.04%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5006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C6F3-5991-46DB-9E6E-4C1C2878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446148"/>
            <a:ext cx="9452506" cy="676597"/>
          </a:xfrm>
        </p:spPr>
        <p:txBody>
          <a:bodyPr/>
          <a:lstStyle/>
          <a:p>
            <a:r>
              <a:rPr lang="en-US" sz="3200" dirty="0">
                <a:sym typeface="Montserrat"/>
              </a:rPr>
              <a:t>ISSUES WITH CLASSIFICATION ACCURACY</a:t>
            </a:r>
            <a:endParaRPr lang="en-US" sz="3200" dirty="0"/>
          </a:p>
        </p:txBody>
      </p:sp>
      <p:sp>
        <p:nvSpPr>
          <p:cNvPr id="3" name="Google Shape;887;p54">
            <a:extLst>
              <a:ext uri="{FF2B5EF4-FFF2-40B4-BE49-F238E27FC236}">
                <a16:creationId xmlns:a16="http://schemas.microsoft.com/office/drawing/2014/main" id="{57DC590A-C0F4-4FB2-A526-FA4C5932B7B6}"/>
              </a:ext>
            </a:extLst>
          </p:cNvPr>
          <p:cNvSpPr txBox="1"/>
          <p:nvPr/>
        </p:nvSpPr>
        <p:spPr>
          <a:xfrm>
            <a:off x="20637602" y="230505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grpSp>
        <p:nvGrpSpPr>
          <p:cNvPr id="4" name="Google Shape;893;p54">
            <a:extLst>
              <a:ext uri="{FF2B5EF4-FFF2-40B4-BE49-F238E27FC236}">
                <a16:creationId xmlns:a16="http://schemas.microsoft.com/office/drawing/2014/main" id="{4DD3155A-140C-4B28-AB38-89F7D7FBD604}"/>
              </a:ext>
            </a:extLst>
          </p:cNvPr>
          <p:cNvGrpSpPr/>
          <p:nvPr/>
        </p:nvGrpSpPr>
        <p:grpSpPr>
          <a:xfrm>
            <a:off x="14774918" y="2423263"/>
            <a:ext cx="4809873" cy="2400796"/>
            <a:chOff x="2697960" y="2448733"/>
            <a:chExt cx="9023000" cy="4549587"/>
          </a:xfrm>
        </p:grpSpPr>
        <p:grpSp>
          <p:nvGrpSpPr>
            <p:cNvPr id="5" name="Google Shape;894;p54">
              <a:extLst>
                <a:ext uri="{FF2B5EF4-FFF2-40B4-BE49-F238E27FC236}">
                  <a16:creationId xmlns:a16="http://schemas.microsoft.com/office/drawing/2014/main" id="{0E0ED26A-EE4B-4750-A265-60F598916731}"/>
                </a:ext>
              </a:extLst>
            </p:cNvPr>
            <p:cNvGrpSpPr/>
            <p:nvPr/>
          </p:nvGrpSpPr>
          <p:grpSpPr>
            <a:xfrm>
              <a:off x="2697960" y="2448733"/>
              <a:ext cx="8809604" cy="1352923"/>
              <a:chOff x="2697960" y="2905938"/>
              <a:chExt cx="8809604" cy="1352923"/>
            </a:xfrm>
          </p:grpSpPr>
          <p:pic>
            <p:nvPicPr>
              <p:cNvPr id="14" name="Google Shape;895;p54" descr="Image result for email icon">
                <a:extLst>
                  <a:ext uri="{FF2B5EF4-FFF2-40B4-BE49-F238E27FC236}">
                    <a16:creationId xmlns:a16="http://schemas.microsoft.com/office/drawing/2014/main" id="{29096876-D7B1-41A1-9DEA-E421EECB220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697960" y="2905938"/>
                <a:ext cx="1352923" cy="1352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896;p54" descr="Image result for email icon">
                <a:extLst>
                  <a:ext uri="{FF2B5EF4-FFF2-40B4-BE49-F238E27FC236}">
                    <a16:creationId xmlns:a16="http://schemas.microsoft.com/office/drawing/2014/main" id="{11EAA615-78FC-42EE-8346-389A19822FD6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729695" y="2940223"/>
                <a:ext cx="1310882" cy="13108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897;p54" descr="Related image">
                <a:extLst>
                  <a:ext uri="{FF2B5EF4-FFF2-40B4-BE49-F238E27FC236}">
                    <a16:creationId xmlns:a16="http://schemas.microsoft.com/office/drawing/2014/main" id="{313B7DD8-AAA8-4E02-9E1A-B2113727E1CD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426978" y="3071403"/>
                <a:ext cx="1145157" cy="11451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898;p54" descr="Related image">
                <a:extLst>
                  <a:ext uri="{FF2B5EF4-FFF2-40B4-BE49-F238E27FC236}">
                    <a16:creationId xmlns:a16="http://schemas.microsoft.com/office/drawing/2014/main" id="{0CED7291-4984-4AA4-885B-7DDFA7FB5F3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62407" y="3071403"/>
                <a:ext cx="1145157" cy="11451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Google Shape;899;p54">
                <a:extLst>
                  <a:ext uri="{FF2B5EF4-FFF2-40B4-BE49-F238E27FC236}">
                    <a16:creationId xmlns:a16="http://schemas.microsoft.com/office/drawing/2014/main" id="{FE7EDC04-291F-4A22-99AF-08BC471F4217}"/>
                  </a:ext>
                </a:extLst>
              </p:cNvPr>
              <p:cNvSpPr txBox="1"/>
              <p:nvPr/>
            </p:nvSpPr>
            <p:spPr>
              <a:xfrm>
                <a:off x="4015421" y="3413149"/>
                <a:ext cx="101006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dk1"/>
                    </a:solidFill>
                    <a:ea typeface="Arial"/>
                    <a:cs typeface="Arial"/>
                    <a:sym typeface="Arial"/>
                  </a:rPr>
                  <a:t>…</a:t>
                </a:r>
                <a:endParaRPr sz="2400" b="1">
                  <a:solidFill>
                    <a:schemeClr val="dk1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900;p54">
                <a:extLst>
                  <a:ext uri="{FF2B5EF4-FFF2-40B4-BE49-F238E27FC236}">
                    <a16:creationId xmlns:a16="http://schemas.microsoft.com/office/drawing/2014/main" id="{81D68A47-250E-46AB-B21C-110F75A9F727}"/>
                  </a:ext>
                </a:extLst>
              </p:cNvPr>
              <p:cNvSpPr txBox="1"/>
              <p:nvPr/>
            </p:nvSpPr>
            <p:spPr>
              <a:xfrm>
                <a:off x="9572135" y="3471790"/>
                <a:ext cx="101006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solidFill>
                      <a:schemeClr val="dk1"/>
                    </a:solidFill>
                    <a:ea typeface="Arial"/>
                    <a:cs typeface="Arial"/>
                    <a:sym typeface="Arial"/>
                  </a:rPr>
                  <a:t>…</a:t>
                </a:r>
                <a:endParaRPr sz="2400" b="1" dirty="0">
                  <a:solidFill>
                    <a:schemeClr val="dk1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901;p54">
              <a:extLst>
                <a:ext uri="{FF2B5EF4-FFF2-40B4-BE49-F238E27FC236}">
                  <a16:creationId xmlns:a16="http://schemas.microsoft.com/office/drawing/2014/main" id="{ADCDF24F-5D47-40CC-A2FC-F571D53804BE}"/>
                </a:ext>
              </a:extLst>
            </p:cNvPr>
            <p:cNvSpPr txBox="1"/>
            <p:nvPr/>
          </p:nvSpPr>
          <p:spPr>
            <a:xfrm>
              <a:off x="2797616" y="5255128"/>
              <a:ext cx="3438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9671</a:t>
              </a:r>
              <a:endParaRPr sz="1800" b="1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902;p54">
              <a:extLst>
                <a:ext uri="{FF2B5EF4-FFF2-40B4-BE49-F238E27FC236}">
                  <a16:creationId xmlns:a16="http://schemas.microsoft.com/office/drawing/2014/main" id="{0526C28E-6FB3-4BF0-B59A-DB9582719816}"/>
                </a:ext>
              </a:extLst>
            </p:cNvPr>
            <p:cNvSpPr txBox="1"/>
            <p:nvPr/>
          </p:nvSpPr>
          <p:spPr>
            <a:xfrm>
              <a:off x="8282213" y="4604572"/>
              <a:ext cx="3438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Spam </a:t>
              </a:r>
              <a:endParaRPr sz="180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03;p54">
              <a:extLst>
                <a:ext uri="{FF2B5EF4-FFF2-40B4-BE49-F238E27FC236}">
                  <a16:creationId xmlns:a16="http://schemas.microsoft.com/office/drawing/2014/main" id="{55BB17FC-6390-4130-AF64-0CC06636DD5A}"/>
                </a:ext>
              </a:extLst>
            </p:cNvPr>
            <p:cNvSpPr txBox="1"/>
            <p:nvPr/>
          </p:nvSpPr>
          <p:spPr>
            <a:xfrm>
              <a:off x="2797615" y="4612838"/>
              <a:ext cx="3438747" cy="6998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Ham </a:t>
              </a:r>
              <a:endParaRPr sz="180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04;p54">
              <a:extLst>
                <a:ext uri="{FF2B5EF4-FFF2-40B4-BE49-F238E27FC236}">
                  <a16:creationId xmlns:a16="http://schemas.microsoft.com/office/drawing/2014/main" id="{D19A09DB-65F6-4312-814B-0213A08D7C2B}"/>
                </a:ext>
              </a:extLst>
            </p:cNvPr>
            <p:cNvSpPr txBox="1"/>
            <p:nvPr/>
          </p:nvSpPr>
          <p:spPr>
            <a:xfrm>
              <a:off x="8282213" y="5248580"/>
              <a:ext cx="3438747" cy="1749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329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</p:txBody>
        </p:sp>
        <p:pic>
          <p:nvPicPr>
            <p:cNvPr id="10" name="Google Shape;905;p54">
              <a:extLst>
                <a:ext uri="{FF2B5EF4-FFF2-40B4-BE49-F238E27FC236}">
                  <a16:creationId xmlns:a16="http://schemas.microsoft.com/office/drawing/2014/main" id="{A0C0C15B-AFE6-494B-B28E-55FD4016888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99815" y="4055418"/>
              <a:ext cx="489716" cy="503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906;p54">
              <a:extLst>
                <a:ext uri="{FF2B5EF4-FFF2-40B4-BE49-F238E27FC236}">
                  <a16:creationId xmlns:a16="http://schemas.microsoft.com/office/drawing/2014/main" id="{D9A74679-91D9-4698-B0AF-810E1FA2D4A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53533" y="4014122"/>
              <a:ext cx="489716" cy="503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907;p54">
              <a:extLst>
                <a:ext uri="{FF2B5EF4-FFF2-40B4-BE49-F238E27FC236}">
                  <a16:creationId xmlns:a16="http://schemas.microsoft.com/office/drawing/2014/main" id="{90A82C23-9B73-4E72-AF03-2DD56B3D4FE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870880" y="4055418"/>
              <a:ext cx="489716" cy="503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908;p54">
              <a:extLst>
                <a:ext uri="{FF2B5EF4-FFF2-40B4-BE49-F238E27FC236}">
                  <a16:creationId xmlns:a16="http://schemas.microsoft.com/office/drawing/2014/main" id="{369FD302-38BF-4115-BAE5-3279AAA80AB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831458" y="4029860"/>
              <a:ext cx="489716" cy="5039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909;p54">
            <a:extLst>
              <a:ext uri="{FF2B5EF4-FFF2-40B4-BE49-F238E27FC236}">
                <a16:creationId xmlns:a16="http://schemas.microsoft.com/office/drawing/2014/main" id="{B5E4FBDE-9351-490E-9165-B1234228138F}"/>
              </a:ext>
            </a:extLst>
          </p:cNvPr>
          <p:cNvGrpSpPr/>
          <p:nvPr/>
        </p:nvGrpSpPr>
        <p:grpSpPr>
          <a:xfrm>
            <a:off x="20734747" y="2505258"/>
            <a:ext cx="4601345" cy="1791887"/>
            <a:chOff x="2689233" y="2825336"/>
            <a:chExt cx="9031727" cy="3389982"/>
          </a:xfrm>
        </p:grpSpPr>
        <p:grpSp>
          <p:nvGrpSpPr>
            <p:cNvPr id="21" name="Google Shape;910;p54">
              <a:extLst>
                <a:ext uri="{FF2B5EF4-FFF2-40B4-BE49-F238E27FC236}">
                  <a16:creationId xmlns:a16="http://schemas.microsoft.com/office/drawing/2014/main" id="{E5A52521-E61B-4A96-AC1A-F356FABA6801}"/>
                </a:ext>
              </a:extLst>
            </p:cNvPr>
            <p:cNvGrpSpPr/>
            <p:nvPr/>
          </p:nvGrpSpPr>
          <p:grpSpPr>
            <a:xfrm>
              <a:off x="2689233" y="2825336"/>
              <a:ext cx="8818331" cy="1357251"/>
              <a:chOff x="2689233" y="3014522"/>
              <a:chExt cx="8818331" cy="1357251"/>
            </a:xfrm>
          </p:grpSpPr>
          <p:pic>
            <p:nvPicPr>
              <p:cNvPr id="26" name="Google Shape;911;p54" descr="Image result for email icon">
                <a:extLst>
                  <a:ext uri="{FF2B5EF4-FFF2-40B4-BE49-F238E27FC236}">
                    <a16:creationId xmlns:a16="http://schemas.microsoft.com/office/drawing/2014/main" id="{FFB5DCD1-0C8C-4175-A24F-68FC4F7D646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89233" y="3060892"/>
                <a:ext cx="1310881" cy="13108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912;p54" descr="Image result for email icon">
                <a:extLst>
                  <a:ext uri="{FF2B5EF4-FFF2-40B4-BE49-F238E27FC236}">
                    <a16:creationId xmlns:a16="http://schemas.microsoft.com/office/drawing/2014/main" id="{134F8785-E720-481D-9284-07DA940B645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010175" y="3014522"/>
                <a:ext cx="1352923" cy="1352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913;p54" descr="Related image">
                <a:extLst>
                  <a:ext uri="{FF2B5EF4-FFF2-40B4-BE49-F238E27FC236}">
                    <a16:creationId xmlns:a16="http://schemas.microsoft.com/office/drawing/2014/main" id="{B6C24EDF-8C1B-45C5-B99D-017BAB1CFD2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426978" y="3071403"/>
                <a:ext cx="1145157" cy="11451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914;p54" descr="Related image">
                <a:extLst>
                  <a:ext uri="{FF2B5EF4-FFF2-40B4-BE49-F238E27FC236}">
                    <a16:creationId xmlns:a16="http://schemas.microsoft.com/office/drawing/2014/main" id="{A67FA8EB-4A5A-4410-A205-92DDD076AB69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362407" y="3071403"/>
                <a:ext cx="1145157" cy="11451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Google Shape;915;p54">
                <a:extLst>
                  <a:ext uri="{FF2B5EF4-FFF2-40B4-BE49-F238E27FC236}">
                    <a16:creationId xmlns:a16="http://schemas.microsoft.com/office/drawing/2014/main" id="{FDEC1020-40A5-4B2D-A636-566AB21AD99C}"/>
                  </a:ext>
                </a:extLst>
              </p:cNvPr>
              <p:cNvSpPr txBox="1"/>
              <p:nvPr/>
            </p:nvSpPr>
            <p:spPr>
              <a:xfrm>
                <a:off x="4015421" y="3413149"/>
                <a:ext cx="101006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dk1"/>
                    </a:solidFill>
                    <a:ea typeface="Arial"/>
                    <a:cs typeface="Arial"/>
                    <a:sym typeface="Arial"/>
                  </a:rPr>
                  <a:t>...</a:t>
                </a:r>
                <a:endParaRPr sz="2400" b="1">
                  <a:solidFill>
                    <a:schemeClr val="dk1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916;p54">
                <a:extLst>
                  <a:ext uri="{FF2B5EF4-FFF2-40B4-BE49-F238E27FC236}">
                    <a16:creationId xmlns:a16="http://schemas.microsoft.com/office/drawing/2014/main" id="{4F7A50CE-FCD3-4CAD-8B92-FB4121AB1998}"/>
                  </a:ext>
                </a:extLst>
              </p:cNvPr>
              <p:cNvSpPr txBox="1"/>
              <p:nvPr/>
            </p:nvSpPr>
            <p:spPr>
              <a:xfrm>
                <a:off x="9572135" y="3471790"/>
                <a:ext cx="101006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dk1"/>
                    </a:solidFill>
                    <a:ea typeface="Arial"/>
                    <a:cs typeface="Arial"/>
                    <a:sym typeface="Arial"/>
                  </a:rPr>
                  <a:t>…</a:t>
                </a:r>
                <a:endParaRPr sz="2400" b="1">
                  <a:solidFill>
                    <a:schemeClr val="dk1"/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" name="Google Shape;917;p54">
              <a:extLst>
                <a:ext uri="{FF2B5EF4-FFF2-40B4-BE49-F238E27FC236}">
                  <a16:creationId xmlns:a16="http://schemas.microsoft.com/office/drawing/2014/main" id="{5C8335F1-775E-45AF-9779-7F94FC69530C}"/>
                </a:ext>
              </a:extLst>
            </p:cNvPr>
            <p:cNvSpPr txBox="1"/>
            <p:nvPr/>
          </p:nvSpPr>
          <p:spPr>
            <a:xfrm>
              <a:off x="2797616" y="5523147"/>
              <a:ext cx="3438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9544</a:t>
              </a:r>
              <a:endParaRPr sz="1800" b="1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18;p54">
              <a:extLst>
                <a:ext uri="{FF2B5EF4-FFF2-40B4-BE49-F238E27FC236}">
                  <a16:creationId xmlns:a16="http://schemas.microsoft.com/office/drawing/2014/main" id="{F3185B55-83AF-4183-9702-5A9B2C8DD82A}"/>
                </a:ext>
              </a:extLst>
            </p:cNvPr>
            <p:cNvSpPr txBox="1"/>
            <p:nvPr/>
          </p:nvSpPr>
          <p:spPr>
            <a:xfrm>
              <a:off x="8282213" y="4424396"/>
              <a:ext cx="34387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Spam </a:t>
              </a:r>
              <a:endParaRPr sz="1800" dirty="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919;p54">
              <a:extLst>
                <a:ext uri="{FF2B5EF4-FFF2-40B4-BE49-F238E27FC236}">
                  <a16:creationId xmlns:a16="http://schemas.microsoft.com/office/drawing/2014/main" id="{0011B750-F70E-45E4-AA7E-538160B5DA66}"/>
                </a:ext>
              </a:extLst>
            </p:cNvPr>
            <p:cNvSpPr txBox="1"/>
            <p:nvPr/>
          </p:nvSpPr>
          <p:spPr>
            <a:xfrm>
              <a:off x="2840814" y="4432537"/>
              <a:ext cx="3438747" cy="698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ea typeface="Calibri"/>
                  <a:cs typeface="Calibri"/>
                  <a:sym typeface="Calibri"/>
                </a:rPr>
                <a:t>Ham </a:t>
              </a:r>
              <a:endParaRPr sz="1800">
                <a:solidFill>
                  <a:schemeClr val="dk1"/>
                </a:solidFill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920;p54">
              <a:extLst>
                <a:ext uri="{FF2B5EF4-FFF2-40B4-BE49-F238E27FC236}">
                  <a16:creationId xmlns:a16="http://schemas.microsoft.com/office/drawing/2014/main" id="{E3C97475-A739-4BF5-9D1C-7DFDC331B3FD}"/>
                </a:ext>
              </a:extLst>
            </p:cNvPr>
            <p:cNvSpPr txBox="1"/>
            <p:nvPr/>
          </p:nvSpPr>
          <p:spPr>
            <a:xfrm>
              <a:off x="8282213" y="5516597"/>
              <a:ext cx="3438747" cy="6987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160</a:t>
              </a:r>
              <a:endParaRPr sz="1800" b="1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" name="Google Shape;921;p54">
            <a:extLst>
              <a:ext uri="{FF2B5EF4-FFF2-40B4-BE49-F238E27FC236}">
                <a16:creationId xmlns:a16="http://schemas.microsoft.com/office/drawing/2014/main" id="{77F099B5-6C8C-4274-8CB8-DCCE9217138C}"/>
              </a:ext>
            </a:extLst>
          </p:cNvPr>
          <p:cNvCxnSpPr/>
          <p:nvPr/>
        </p:nvCxnSpPr>
        <p:spPr>
          <a:xfrm flipH="1">
            <a:off x="20099278" y="1639614"/>
            <a:ext cx="39789" cy="4257385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922;p54">
            <a:extLst>
              <a:ext uri="{FF2B5EF4-FFF2-40B4-BE49-F238E27FC236}">
                <a16:creationId xmlns:a16="http://schemas.microsoft.com/office/drawing/2014/main" id="{5D3D7B17-5F25-4C81-99AE-37AB6D72D665}"/>
              </a:ext>
            </a:extLst>
          </p:cNvPr>
          <p:cNvSpPr txBox="1"/>
          <p:nvPr/>
        </p:nvSpPr>
        <p:spPr>
          <a:xfrm>
            <a:off x="15165256" y="1513032"/>
            <a:ext cx="6138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Dumb Model: Predict all are ham</a:t>
            </a:r>
            <a:endParaRPr/>
          </a:p>
        </p:txBody>
      </p:sp>
      <p:sp>
        <p:nvSpPr>
          <p:cNvPr id="34" name="Google Shape;923;p54">
            <a:extLst>
              <a:ext uri="{FF2B5EF4-FFF2-40B4-BE49-F238E27FC236}">
                <a16:creationId xmlns:a16="http://schemas.microsoft.com/office/drawing/2014/main" id="{0210C0BE-1F3D-4EBB-BDDB-C438B4B31BAF}"/>
              </a:ext>
            </a:extLst>
          </p:cNvPr>
          <p:cNvSpPr txBox="1"/>
          <p:nvPr/>
        </p:nvSpPr>
        <p:spPr>
          <a:xfrm>
            <a:off x="22408109" y="1586642"/>
            <a:ext cx="23339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Original Model</a:t>
            </a:r>
            <a:endParaRPr sz="1800" b="1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" name="Google Shape;924;p54">
            <a:extLst>
              <a:ext uri="{FF2B5EF4-FFF2-40B4-BE49-F238E27FC236}">
                <a16:creationId xmlns:a16="http://schemas.microsoft.com/office/drawing/2014/main" id="{B2B0A463-6627-489B-BFF1-B88748456E66}"/>
              </a:ext>
            </a:extLst>
          </p:cNvPr>
          <p:cNvSpPr/>
          <p:nvPr/>
        </p:nvSpPr>
        <p:spPr>
          <a:xfrm>
            <a:off x="14376433" y="6050389"/>
            <a:ext cx="111633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It is evident that </a:t>
            </a:r>
            <a:r>
              <a:rPr lang="en-US" sz="18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accuracy</a:t>
            </a:r>
            <a:r>
              <a:rPr lang="en-US" sz="1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for a dumb model is not much different from our original model. </a:t>
            </a:r>
            <a:endParaRPr sz="1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6" name="Google Shape;925;p54">
            <a:extLst>
              <a:ext uri="{FF2B5EF4-FFF2-40B4-BE49-F238E27FC236}">
                <a16:creationId xmlns:a16="http://schemas.microsoft.com/office/drawing/2014/main" id="{D51EC2E3-6B37-461C-B537-6E9AEAAF2F32}"/>
              </a:ext>
            </a:extLst>
          </p:cNvPr>
          <p:cNvSpPr/>
          <p:nvPr/>
        </p:nvSpPr>
        <p:spPr>
          <a:xfrm>
            <a:off x="15502488" y="4707481"/>
            <a:ext cx="3619182" cy="612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" name="Google Shape;926;p54">
            <a:extLst>
              <a:ext uri="{FF2B5EF4-FFF2-40B4-BE49-F238E27FC236}">
                <a16:creationId xmlns:a16="http://schemas.microsoft.com/office/drawing/2014/main" id="{B67DE4E5-FF0E-482D-8EF2-76992D395A98}"/>
              </a:ext>
            </a:extLst>
          </p:cNvPr>
          <p:cNvSpPr/>
          <p:nvPr/>
        </p:nvSpPr>
        <p:spPr>
          <a:xfrm>
            <a:off x="20789964" y="4681173"/>
            <a:ext cx="4031873" cy="618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" name="Google Shape;901;p54">
            <a:extLst>
              <a:ext uri="{FF2B5EF4-FFF2-40B4-BE49-F238E27FC236}">
                <a16:creationId xmlns:a16="http://schemas.microsoft.com/office/drawing/2014/main" id="{737AEE6C-E9E7-4466-BFEE-A242EC9D1A6C}"/>
              </a:ext>
            </a:extLst>
          </p:cNvPr>
          <p:cNvSpPr txBox="1"/>
          <p:nvPr/>
        </p:nvSpPr>
        <p:spPr>
          <a:xfrm>
            <a:off x="829364" y="3776904"/>
            <a:ext cx="1833086" cy="194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9671</a:t>
            </a:r>
            <a:endParaRPr sz="1800" b="1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39" name="Google Shape;902;p54">
            <a:extLst>
              <a:ext uri="{FF2B5EF4-FFF2-40B4-BE49-F238E27FC236}">
                <a16:creationId xmlns:a16="http://schemas.microsoft.com/office/drawing/2014/main" id="{F5DA32F9-B937-47B8-87BE-A0906751D658}"/>
              </a:ext>
            </a:extLst>
          </p:cNvPr>
          <p:cNvSpPr txBox="1"/>
          <p:nvPr/>
        </p:nvSpPr>
        <p:spPr>
          <a:xfrm>
            <a:off x="3857803" y="3389439"/>
            <a:ext cx="1833086" cy="194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latin typeface="Calibri (Body)"/>
                <a:ea typeface="Calibri"/>
                <a:cs typeface="Calibri"/>
                <a:sym typeface="Calibri"/>
              </a:rPr>
              <a:t>Spam </a:t>
            </a:r>
            <a:endParaRPr sz="1800" dirty="0">
              <a:solidFill>
                <a:srgbClr val="141C36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903;p54">
            <a:extLst>
              <a:ext uri="{FF2B5EF4-FFF2-40B4-BE49-F238E27FC236}">
                <a16:creationId xmlns:a16="http://schemas.microsoft.com/office/drawing/2014/main" id="{A677CB1E-858C-43B8-B58F-E4CBA111ADB4}"/>
              </a:ext>
            </a:extLst>
          </p:cNvPr>
          <p:cNvSpPr txBox="1"/>
          <p:nvPr/>
        </p:nvSpPr>
        <p:spPr>
          <a:xfrm>
            <a:off x="829364" y="3393801"/>
            <a:ext cx="1833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latin typeface="Calibri (Body)"/>
                <a:ea typeface="Calibri"/>
                <a:cs typeface="Calibri"/>
                <a:sym typeface="Calibri"/>
              </a:rPr>
              <a:t>Ham </a:t>
            </a:r>
            <a:endParaRPr sz="1800" dirty="0">
              <a:solidFill>
                <a:srgbClr val="141C36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904;p54">
            <a:extLst>
              <a:ext uri="{FF2B5EF4-FFF2-40B4-BE49-F238E27FC236}">
                <a16:creationId xmlns:a16="http://schemas.microsoft.com/office/drawing/2014/main" id="{A256586D-E7E9-4CFD-B714-510AE017A6CC}"/>
              </a:ext>
            </a:extLst>
          </p:cNvPr>
          <p:cNvSpPr txBox="1"/>
          <p:nvPr/>
        </p:nvSpPr>
        <p:spPr>
          <a:xfrm>
            <a:off x="3857803" y="3776904"/>
            <a:ext cx="183308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329</a:t>
            </a:r>
            <a:endParaRPr>
              <a:solidFill>
                <a:srgbClr val="141C36"/>
              </a:solidFill>
              <a:latin typeface="Calibri (Body)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42" name="Google Shape;915;p54">
            <a:extLst>
              <a:ext uri="{FF2B5EF4-FFF2-40B4-BE49-F238E27FC236}">
                <a16:creationId xmlns:a16="http://schemas.microsoft.com/office/drawing/2014/main" id="{B6061782-9763-49FC-B79B-45A1EF0A4903}"/>
              </a:ext>
            </a:extLst>
          </p:cNvPr>
          <p:cNvSpPr txBox="1"/>
          <p:nvPr/>
        </p:nvSpPr>
        <p:spPr>
          <a:xfrm>
            <a:off x="7478391" y="2434298"/>
            <a:ext cx="514590" cy="24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...</a:t>
            </a:r>
            <a:endParaRPr sz="2400" b="1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43" name="Google Shape;916;p54">
            <a:extLst>
              <a:ext uri="{FF2B5EF4-FFF2-40B4-BE49-F238E27FC236}">
                <a16:creationId xmlns:a16="http://schemas.microsoft.com/office/drawing/2014/main" id="{DBD31B6E-12E5-43B6-B6C7-0B60BA2B1392}"/>
              </a:ext>
            </a:extLst>
          </p:cNvPr>
          <p:cNvSpPr txBox="1"/>
          <p:nvPr/>
        </p:nvSpPr>
        <p:spPr>
          <a:xfrm>
            <a:off x="10366490" y="2434298"/>
            <a:ext cx="514590" cy="24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…</a:t>
            </a:r>
            <a:endParaRPr sz="2400" b="1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44" name="Google Shape;917;p54">
            <a:extLst>
              <a:ext uri="{FF2B5EF4-FFF2-40B4-BE49-F238E27FC236}">
                <a16:creationId xmlns:a16="http://schemas.microsoft.com/office/drawing/2014/main" id="{78AF420B-E332-4D47-B353-CB34FC5575D7}"/>
              </a:ext>
            </a:extLst>
          </p:cNvPr>
          <p:cNvSpPr txBox="1"/>
          <p:nvPr/>
        </p:nvSpPr>
        <p:spPr>
          <a:xfrm>
            <a:off x="6840391" y="3776904"/>
            <a:ext cx="1751920" cy="19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9544</a:t>
            </a:r>
            <a:endParaRPr sz="1800" b="1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45" name="Google Shape;918;p54">
            <a:extLst>
              <a:ext uri="{FF2B5EF4-FFF2-40B4-BE49-F238E27FC236}">
                <a16:creationId xmlns:a16="http://schemas.microsoft.com/office/drawing/2014/main" id="{29094F70-27E0-4377-ACC5-414D4BF22D03}"/>
              </a:ext>
            </a:extLst>
          </p:cNvPr>
          <p:cNvSpPr txBox="1"/>
          <p:nvPr/>
        </p:nvSpPr>
        <p:spPr>
          <a:xfrm>
            <a:off x="9680745" y="3179044"/>
            <a:ext cx="1751920" cy="195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latin typeface="Calibri (Body)"/>
                <a:ea typeface="Calibri"/>
                <a:cs typeface="Calibri"/>
                <a:sym typeface="Calibri"/>
              </a:rPr>
              <a:t>Spam </a:t>
            </a:r>
            <a:endParaRPr sz="1800" dirty="0">
              <a:solidFill>
                <a:srgbClr val="141C36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919;p54">
            <a:extLst>
              <a:ext uri="{FF2B5EF4-FFF2-40B4-BE49-F238E27FC236}">
                <a16:creationId xmlns:a16="http://schemas.microsoft.com/office/drawing/2014/main" id="{8789E6CB-AEEB-4DF4-BD3B-2C75B5D37311}"/>
              </a:ext>
            </a:extLst>
          </p:cNvPr>
          <p:cNvSpPr txBox="1"/>
          <p:nvPr/>
        </p:nvSpPr>
        <p:spPr>
          <a:xfrm>
            <a:off x="6840391" y="3183347"/>
            <a:ext cx="17519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latin typeface="Calibri (Body)"/>
                <a:ea typeface="Calibri"/>
                <a:cs typeface="Calibri"/>
                <a:sym typeface="Calibri"/>
              </a:rPr>
              <a:t>Ham </a:t>
            </a:r>
            <a:endParaRPr sz="1800" dirty="0">
              <a:solidFill>
                <a:srgbClr val="141C36"/>
              </a:solidFill>
              <a:latin typeface="Calibri (Body)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920;p54">
            <a:extLst>
              <a:ext uri="{FF2B5EF4-FFF2-40B4-BE49-F238E27FC236}">
                <a16:creationId xmlns:a16="http://schemas.microsoft.com/office/drawing/2014/main" id="{28961869-E2E1-4181-8085-991A6591406D}"/>
              </a:ext>
            </a:extLst>
          </p:cNvPr>
          <p:cNvSpPr txBox="1"/>
          <p:nvPr/>
        </p:nvSpPr>
        <p:spPr>
          <a:xfrm>
            <a:off x="9680745" y="3776904"/>
            <a:ext cx="17519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160</a:t>
            </a:r>
            <a:endParaRPr sz="1800" b="1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921;p54">
            <a:extLst>
              <a:ext uri="{FF2B5EF4-FFF2-40B4-BE49-F238E27FC236}">
                <a16:creationId xmlns:a16="http://schemas.microsoft.com/office/drawing/2014/main" id="{A3DD2624-FE8A-43F0-9CFA-D3EBB4DDECB3}"/>
              </a:ext>
            </a:extLst>
          </p:cNvPr>
          <p:cNvCxnSpPr/>
          <p:nvPr/>
        </p:nvCxnSpPr>
        <p:spPr>
          <a:xfrm flipH="1">
            <a:off x="6176801" y="1372914"/>
            <a:ext cx="39789" cy="425738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922;p54">
            <a:extLst>
              <a:ext uri="{FF2B5EF4-FFF2-40B4-BE49-F238E27FC236}">
                <a16:creationId xmlns:a16="http://schemas.microsoft.com/office/drawing/2014/main" id="{7C315E2E-E6B6-4C28-8A6D-E959BD4AEE69}"/>
              </a:ext>
            </a:extLst>
          </p:cNvPr>
          <p:cNvSpPr txBox="1"/>
          <p:nvPr/>
        </p:nvSpPr>
        <p:spPr>
          <a:xfrm>
            <a:off x="1242779" y="1341582"/>
            <a:ext cx="61386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Dumb Model: Predict all are ham</a:t>
            </a:r>
            <a:endParaRPr>
              <a:solidFill>
                <a:srgbClr val="141C36"/>
              </a:solidFill>
              <a:latin typeface="Calibri (Body)"/>
            </a:endParaRPr>
          </a:p>
        </p:txBody>
      </p:sp>
      <p:sp>
        <p:nvSpPr>
          <p:cNvPr id="50" name="Google Shape;923;p54">
            <a:extLst>
              <a:ext uri="{FF2B5EF4-FFF2-40B4-BE49-F238E27FC236}">
                <a16:creationId xmlns:a16="http://schemas.microsoft.com/office/drawing/2014/main" id="{B5829086-F770-4861-8B6F-A367B392CC60}"/>
              </a:ext>
            </a:extLst>
          </p:cNvPr>
          <p:cNvSpPr txBox="1"/>
          <p:nvPr/>
        </p:nvSpPr>
        <p:spPr>
          <a:xfrm>
            <a:off x="8485632" y="1341582"/>
            <a:ext cx="23339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Original Model</a:t>
            </a:r>
            <a:endParaRPr sz="1800" b="1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51" name="Google Shape;924;p54">
            <a:extLst>
              <a:ext uri="{FF2B5EF4-FFF2-40B4-BE49-F238E27FC236}">
                <a16:creationId xmlns:a16="http://schemas.microsoft.com/office/drawing/2014/main" id="{2323F259-2868-49A7-8314-A013F244FB66}"/>
              </a:ext>
            </a:extLst>
          </p:cNvPr>
          <p:cNvSpPr/>
          <p:nvPr/>
        </p:nvSpPr>
        <p:spPr>
          <a:xfrm>
            <a:off x="514342" y="5764639"/>
            <a:ext cx="111633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It is evident that </a:t>
            </a:r>
            <a:r>
              <a:rPr lang="en-US" sz="18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accuracy</a:t>
            </a:r>
            <a:r>
              <a:rPr lang="en-US" sz="1800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 for a dumb model is not much different from our original model. </a:t>
            </a:r>
            <a:endParaRPr sz="1800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52" name="Google Shape;925;p54">
            <a:extLst>
              <a:ext uri="{FF2B5EF4-FFF2-40B4-BE49-F238E27FC236}">
                <a16:creationId xmlns:a16="http://schemas.microsoft.com/office/drawing/2014/main" id="{EA0463E0-B4DF-4C3D-B778-636B84A719B2}"/>
              </a:ext>
            </a:extLst>
          </p:cNvPr>
          <p:cNvSpPr/>
          <p:nvPr/>
        </p:nvSpPr>
        <p:spPr>
          <a:xfrm>
            <a:off x="968187" y="7701544"/>
            <a:ext cx="3619182" cy="6127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 (Body)"/>
                <a:ea typeface="Calibri"/>
                <a:cs typeface="Calibri"/>
                <a:sym typeface="Calibri"/>
              </a:rPr>
              <a:t> </a:t>
            </a:r>
            <a:endParaRPr dirty="0">
              <a:latin typeface="Calibri (Body)"/>
            </a:endParaRPr>
          </a:p>
        </p:txBody>
      </p:sp>
      <p:sp>
        <p:nvSpPr>
          <p:cNvPr id="53" name="Google Shape;926;p54">
            <a:extLst>
              <a:ext uri="{FF2B5EF4-FFF2-40B4-BE49-F238E27FC236}">
                <a16:creationId xmlns:a16="http://schemas.microsoft.com/office/drawing/2014/main" id="{4C21025F-5BEF-47B6-8CF0-E1797B0025F4}"/>
              </a:ext>
            </a:extLst>
          </p:cNvPr>
          <p:cNvSpPr/>
          <p:nvPr/>
        </p:nvSpPr>
        <p:spPr>
          <a:xfrm>
            <a:off x="6637636" y="7617327"/>
            <a:ext cx="4031873" cy="61831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 (Body)"/>
                <a:ea typeface="Calibri"/>
                <a:cs typeface="Calibri"/>
                <a:sym typeface="Calibri"/>
              </a:rPr>
              <a:t> </a:t>
            </a:r>
            <a:endParaRPr>
              <a:latin typeface="Calibri (Body)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43CA5F-C4A2-418C-A0E6-8006CBBAC095}"/>
              </a:ext>
            </a:extLst>
          </p:cNvPr>
          <p:cNvGrpSpPr/>
          <p:nvPr/>
        </p:nvGrpSpPr>
        <p:grpSpPr>
          <a:xfrm>
            <a:off x="6637636" y="2131148"/>
            <a:ext cx="914626" cy="914625"/>
            <a:chOff x="-1314768" y="5123498"/>
            <a:chExt cx="2021205" cy="202120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9786850-BE2C-4242-BB4B-28DA8292A7CC}"/>
                </a:ext>
              </a:extLst>
            </p:cNvPr>
            <p:cNvGrpSpPr/>
            <p:nvPr/>
          </p:nvGrpSpPr>
          <p:grpSpPr>
            <a:xfrm>
              <a:off x="-1314768" y="5123498"/>
              <a:ext cx="2021205" cy="2021204"/>
              <a:chOff x="907732" y="4392930"/>
              <a:chExt cx="2021205" cy="2021204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7CB683-92AB-47CF-A2A5-B52EFE4AD691}"/>
                  </a:ext>
                </a:extLst>
              </p:cNvPr>
              <p:cNvSpPr/>
              <p:nvPr/>
            </p:nvSpPr>
            <p:spPr>
              <a:xfrm>
                <a:off x="907732" y="4392930"/>
                <a:ext cx="2021205" cy="2021204"/>
              </a:xfrm>
              <a:custGeom>
                <a:avLst/>
                <a:gdLst>
                  <a:gd name="connsiteX0" fmla="*/ 2021205 w 2021205"/>
                  <a:gd name="connsiteY0" fmla="*/ 1010602 h 2021204"/>
                  <a:gd name="connsiteX1" fmla="*/ 1010602 w 2021205"/>
                  <a:gd name="connsiteY1" fmla="*/ 2021205 h 2021204"/>
                  <a:gd name="connsiteX2" fmla="*/ 0 w 2021205"/>
                  <a:gd name="connsiteY2" fmla="*/ 1010602 h 2021204"/>
                  <a:gd name="connsiteX3" fmla="*/ 1010602 w 2021205"/>
                  <a:gd name="connsiteY3" fmla="*/ 0 h 2021204"/>
                  <a:gd name="connsiteX4" fmla="*/ 2021205 w 2021205"/>
                  <a:gd name="connsiteY4" fmla="*/ 1010602 h 202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1205" h="2021204">
                    <a:moveTo>
                      <a:pt x="2021205" y="1010602"/>
                    </a:moveTo>
                    <a:cubicBezTo>
                      <a:pt x="2021205" y="1568743"/>
                      <a:pt x="1568743" y="2021205"/>
                      <a:pt x="1010602" y="2021205"/>
                    </a:cubicBezTo>
                    <a:cubicBezTo>
                      <a:pt x="452462" y="2021205"/>
                      <a:pt x="0" y="1568743"/>
                      <a:pt x="0" y="1010602"/>
                    </a:cubicBezTo>
                    <a:cubicBezTo>
                      <a:pt x="0" y="452462"/>
                      <a:pt x="452462" y="0"/>
                      <a:pt x="1010602" y="0"/>
                    </a:cubicBezTo>
                    <a:cubicBezTo>
                      <a:pt x="1568743" y="0"/>
                      <a:pt x="2021205" y="452462"/>
                      <a:pt x="2021205" y="10106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BF65459-C002-4A02-ADB5-605C33A54AA8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22CBF59-31A8-4689-AA39-78250F8C985E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4C5AFEA-77AF-47C0-81B8-1E72B8CE4C5C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E0C824A-CE0A-4768-95CE-3D2DD1B0527D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BA037D3-3895-429E-BF63-96060E6AD17F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28B54E3-B66E-4F4D-B948-C29DE3A04761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90A8C68-0F92-4EAC-95CD-B17B898030FE}"/>
                </a:ext>
              </a:extLst>
            </p:cNvPr>
            <p:cNvSpPr txBox="1"/>
            <p:nvPr/>
          </p:nvSpPr>
          <p:spPr>
            <a:xfrm>
              <a:off x="-687881" y="5785584"/>
              <a:ext cx="762330" cy="6801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/>
                <a:t>@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690C99C-53AA-4831-87DE-971D7CAF2035}"/>
              </a:ext>
            </a:extLst>
          </p:cNvPr>
          <p:cNvGrpSpPr/>
          <p:nvPr/>
        </p:nvGrpSpPr>
        <p:grpSpPr>
          <a:xfrm>
            <a:off x="7847311" y="2131148"/>
            <a:ext cx="914626" cy="914625"/>
            <a:chOff x="-1314768" y="5123498"/>
            <a:chExt cx="2021205" cy="202120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ADD4AC5-8390-48E7-A760-097BA05408D7}"/>
                </a:ext>
              </a:extLst>
            </p:cNvPr>
            <p:cNvGrpSpPr/>
            <p:nvPr/>
          </p:nvGrpSpPr>
          <p:grpSpPr>
            <a:xfrm>
              <a:off x="-1314768" y="5123498"/>
              <a:ext cx="2021205" cy="2021204"/>
              <a:chOff x="907732" y="4392930"/>
              <a:chExt cx="2021205" cy="2021204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6165B2A-1F17-4C51-92DA-6529CF7A1DCC}"/>
                  </a:ext>
                </a:extLst>
              </p:cNvPr>
              <p:cNvSpPr/>
              <p:nvPr/>
            </p:nvSpPr>
            <p:spPr>
              <a:xfrm>
                <a:off x="907732" y="4392930"/>
                <a:ext cx="2021205" cy="2021204"/>
              </a:xfrm>
              <a:custGeom>
                <a:avLst/>
                <a:gdLst>
                  <a:gd name="connsiteX0" fmla="*/ 2021205 w 2021205"/>
                  <a:gd name="connsiteY0" fmla="*/ 1010602 h 2021204"/>
                  <a:gd name="connsiteX1" fmla="*/ 1010602 w 2021205"/>
                  <a:gd name="connsiteY1" fmla="*/ 2021205 h 2021204"/>
                  <a:gd name="connsiteX2" fmla="*/ 0 w 2021205"/>
                  <a:gd name="connsiteY2" fmla="*/ 1010602 h 2021204"/>
                  <a:gd name="connsiteX3" fmla="*/ 1010602 w 2021205"/>
                  <a:gd name="connsiteY3" fmla="*/ 0 h 2021204"/>
                  <a:gd name="connsiteX4" fmla="*/ 2021205 w 2021205"/>
                  <a:gd name="connsiteY4" fmla="*/ 1010602 h 202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1205" h="2021204">
                    <a:moveTo>
                      <a:pt x="2021205" y="1010602"/>
                    </a:moveTo>
                    <a:cubicBezTo>
                      <a:pt x="2021205" y="1568743"/>
                      <a:pt x="1568743" y="2021205"/>
                      <a:pt x="1010602" y="2021205"/>
                    </a:cubicBezTo>
                    <a:cubicBezTo>
                      <a:pt x="452462" y="2021205"/>
                      <a:pt x="0" y="1568743"/>
                      <a:pt x="0" y="1010602"/>
                    </a:cubicBezTo>
                    <a:cubicBezTo>
                      <a:pt x="0" y="452462"/>
                      <a:pt x="452462" y="0"/>
                      <a:pt x="1010602" y="0"/>
                    </a:cubicBezTo>
                    <a:cubicBezTo>
                      <a:pt x="1568743" y="0"/>
                      <a:pt x="2021205" y="452462"/>
                      <a:pt x="2021205" y="10106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0ACECE8-DCDF-40EC-B6FD-B53F92CBF430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3D32AB3-9089-4AED-8A6E-72002BEECEB5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8443C70-9FF2-47D1-8DA6-CA8BB1DA3DBA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6C96760-C5F6-4CC1-B235-51A9FEE1B094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29D3829-6CAE-437E-A006-C6D45AEDAB9B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0FC38EF-6092-4FB4-998B-F8138F30C804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4AFD2C-FCF0-4971-B045-E51E2DB5C4D5}"/>
                </a:ext>
              </a:extLst>
            </p:cNvPr>
            <p:cNvSpPr txBox="1"/>
            <p:nvPr/>
          </p:nvSpPr>
          <p:spPr>
            <a:xfrm>
              <a:off x="-687881" y="5785584"/>
              <a:ext cx="762330" cy="6801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/>
                <a:t>@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5F97AFD-AE0A-416A-AACB-61B145E74A9F}"/>
              </a:ext>
            </a:extLst>
          </p:cNvPr>
          <p:cNvGrpSpPr/>
          <p:nvPr/>
        </p:nvGrpSpPr>
        <p:grpSpPr>
          <a:xfrm>
            <a:off x="9716767" y="2299843"/>
            <a:ext cx="562188" cy="577235"/>
            <a:chOff x="8599959" y="3264330"/>
            <a:chExt cx="834692" cy="85703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242F59C-2252-480A-BC47-553C7300B09F}"/>
                </a:ext>
              </a:extLst>
            </p:cNvPr>
            <p:cNvGrpSpPr/>
            <p:nvPr/>
          </p:nvGrpSpPr>
          <p:grpSpPr>
            <a:xfrm>
              <a:off x="8599959" y="3264330"/>
              <a:ext cx="834692" cy="857034"/>
              <a:chOff x="1296999" y="4765568"/>
              <a:chExt cx="1242669" cy="1275929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600749D-F729-4A6D-9844-7E0F583A6AF8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D606C00-AA81-40C5-8A8E-EAF3E617E466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AF6A71A-6923-4D23-B76D-05C1D05A43D6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995981-1D34-4E51-B7EC-714A1306B146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06763D3-5B11-4467-A622-9C4E49E63AB2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87D39C0-EB2D-45AC-B58D-761028106D12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61C7269-E910-4304-9F61-05E12E334C6D}"/>
                </a:ext>
              </a:extLst>
            </p:cNvPr>
            <p:cNvGrpSpPr/>
            <p:nvPr/>
          </p:nvGrpSpPr>
          <p:grpSpPr>
            <a:xfrm>
              <a:off x="8861241" y="3490481"/>
              <a:ext cx="302280" cy="286182"/>
              <a:chOff x="13637942" y="2074027"/>
              <a:chExt cx="2708025" cy="2563787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B8152EA-DDE4-45C3-AA31-03060177CB74}"/>
                  </a:ext>
                </a:extLst>
              </p:cNvPr>
              <p:cNvSpPr/>
              <p:nvPr/>
            </p:nvSpPr>
            <p:spPr>
              <a:xfrm>
                <a:off x="14233309" y="2238405"/>
                <a:ext cx="1493859" cy="2399409"/>
              </a:xfrm>
              <a:custGeom>
                <a:avLst/>
                <a:gdLst>
                  <a:gd name="connsiteX0" fmla="*/ 835517 w 1493859"/>
                  <a:gd name="connsiteY0" fmla="*/ 851597 h 2399409"/>
                  <a:gd name="connsiteX1" fmla="*/ 868854 w 1493859"/>
                  <a:gd name="connsiteY1" fmla="*/ 903032 h 2399409"/>
                  <a:gd name="connsiteX2" fmla="*/ 868854 w 1493859"/>
                  <a:gd name="connsiteY2" fmla="*/ 2377502 h 2399409"/>
                  <a:gd name="connsiteX3" fmla="*/ 866949 w 1493859"/>
                  <a:gd name="connsiteY3" fmla="*/ 2392742 h 2399409"/>
                  <a:gd name="connsiteX4" fmla="*/ 1274619 w 1493859"/>
                  <a:gd name="connsiteY4" fmla="*/ 2119375 h 2399409"/>
                  <a:gd name="connsiteX5" fmla="*/ 1402254 w 1493859"/>
                  <a:gd name="connsiteY5" fmla="*/ 1904110 h 2399409"/>
                  <a:gd name="connsiteX6" fmla="*/ 1493694 w 1493859"/>
                  <a:gd name="connsiteY6" fmla="*/ 1432622 h 2399409"/>
                  <a:gd name="connsiteX7" fmla="*/ 1394634 w 1493859"/>
                  <a:gd name="connsiteY7" fmla="*/ 943037 h 2399409"/>
                  <a:gd name="connsiteX8" fmla="*/ 1275572 w 1493859"/>
                  <a:gd name="connsiteY8" fmla="*/ 744917 h 2399409"/>
                  <a:gd name="connsiteX9" fmla="*/ 1109837 w 1493859"/>
                  <a:gd name="connsiteY9" fmla="*/ 580135 h 2399409"/>
                  <a:gd name="connsiteX10" fmla="*/ 1058402 w 1493859"/>
                  <a:gd name="connsiteY10" fmla="*/ 137222 h 2399409"/>
                  <a:gd name="connsiteX11" fmla="*/ 974582 w 1493859"/>
                  <a:gd name="connsiteY11" fmla="*/ 217232 h 2399409"/>
                  <a:gd name="connsiteX12" fmla="*/ 1058402 w 1493859"/>
                  <a:gd name="connsiteY12" fmla="*/ 137222 h 2399409"/>
                  <a:gd name="connsiteX13" fmla="*/ 1037447 w 1493859"/>
                  <a:gd name="connsiteY13" fmla="*/ 115315 h 2399409"/>
                  <a:gd name="connsiteX14" fmla="*/ 758364 w 1493859"/>
                  <a:gd name="connsiteY14" fmla="*/ 62 h 2399409"/>
                  <a:gd name="connsiteX15" fmla="*/ 477377 w 1493859"/>
                  <a:gd name="connsiteY15" fmla="*/ 115315 h 2399409"/>
                  <a:gd name="connsiteX16" fmla="*/ 463089 w 1493859"/>
                  <a:gd name="connsiteY16" fmla="*/ 132460 h 2399409"/>
                  <a:gd name="connsiteX17" fmla="*/ 552624 w 1493859"/>
                  <a:gd name="connsiteY17" fmla="*/ 218185 h 2399409"/>
                  <a:gd name="connsiteX18" fmla="*/ 463089 w 1493859"/>
                  <a:gd name="connsiteY18" fmla="*/ 132460 h 2399409"/>
                  <a:gd name="connsiteX19" fmla="*/ 402129 w 1493859"/>
                  <a:gd name="connsiteY19" fmla="*/ 569657 h 2399409"/>
                  <a:gd name="connsiteX20" fmla="*/ 220202 w 1493859"/>
                  <a:gd name="connsiteY20" fmla="*/ 745870 h 2399409"/>
                  <a:gd name="connsiteX21" fmla="*/ 101139 w 1493859"/>
                  <a:gd name="connsiteY21" fmla="*/ 943990 h 2399409"/>
                  <a:gd name="connsiteX22" fmla="*/ 174 w 1493859"/>
                  <a:gd name="connsiteY22" fmla="*/ 1433575 h 2399409"/>
                  <a:gd name="connsiteX23" fmla="*/ 92567 w 1493859"/>
                  <a:gd name="connsiteY23" fmla="*/ 1906015 h 2399409"/>
                  <a:gd name="connsiteX24" fmla="*/ 220202 w 1493859"/>
                  <a:gd name="connsiteY24" fmla="*/ 2121280 h 2399409"/>
                  <a:gd name="connsiteX25" fmla="*/ 653589 w 1493859"/>
                  <a:gd name="connsiteY25" fmla="*/ 2399410 h 2399409"/>
                  <a:gd name="connsiteX26" fmla="*/ 648827 w 1493859"/>
                  <a:gd name="connsiteY26" fmla="*/ 2380360 h 2399409"/>
                  <a:gd name="connsiteX27" fmla="*/ 648827 w 1493859"/>
                  <a:gd name="connsiteY27" fmla="*/ 903032 h 2399409"/>
                  <a:gd name="connsiteX28" fmla="*/ 681212 w 1493859"/>
                  <a:gd name="connsiteY28" fmla="*/ 851597 h 2399409"/>
                  <a:gd name="connsiteX29" fmla="*/ 760269 w 1493859"/>
                  <a:gd name="connsiteY29" fmla="*/ 830642 h 2399409"/>
                  <a:gd name="connsiteX30" fmla="*/ 835517 w 1493859"/>
                  <a:gd name="connsiteY30" fmla="*/ 851597 h 23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3859" h="2399409">
                    <a:moveTo>
                      <a:pt x="835517" y="851597"/>
                    </a:moveTo>
                    <a:cubicBezTo>
                      <a:pt x="855519" y="861122"/>
                      <a:pt x="867902" y="881125"/>
                      <a:pt x="868854" y="903032"/>
                    </a:cubicBezTo>
                    <a:lnTo>
                      <a:pt x="868854" y="2377502"/>
                    </a:lnTo>
                    <a:cubicBezTo>
                      <a:pt x="868854" y="2383217"/>
                      <a:pt x="867902" y="2387980"/>
                      <a:pt x="866949" y="2392742"/>
                    </a:cubicBezTo>
                    <a:cubicBezTo>
                      <a:pt x="1022207" y="2361310"/>
                      <a:pt x="1158414" y="2270822"/>
                      <a:pt x="1274619" y="2119375"/>
                    </a:cubicBezTo>
                    <a:cubicBezTo>
                      <a:pt x="1326054" y="2052700"/>
                      <a:pt x="1367964" y="1980310"/>
                      <a:pt x="1402254" y="1904110"/>
                    </a:cubicBezTo>
                    <a:cubicBezTo>
                      <a:pt x="1465119" y="1754567"/>
                      <a:pt x="1495599" y="1594547"/>
                      <a:pt x="1493694" y="1432622"/>
                    </a:cubicBezTo>
                    <a:cubicBezTo>
                      <a:pt x="1496552" y="1264030"/>
                      <a:pt x="1462262" y="1097342"/>
                      <a:pt x="1394634" y="943037"/>
                    </a:cubicBezTo>
                    <a:cubicBezTo>
                      <a:pt x="1362249" y="872552"/>
                      <a:pt x="1322244" y="806830"/>
                      <a:pt x="1275572" y="744917"/>
                    </a:cubicBezTo>
                    <a:cubicBezTo>
                      <a:pt x="1227947" y="683005"/>
                      <a:pt x="1171749" y="626807"/>
                      <a:pt x="1109837" y="580135"/>
                    </a:cubicBezTo>
                    <a:cubicBezTo>
                      <a:pt x="1184132" y="435355"/>
                      <a:pt x="1164129" y="260095"/>
                      <a:pt x="1058402" y="137222"/>
                    </a:cubicBezTo>
                    <a:lnTo>
                      <a:pt x="974582" y="217232"/>
                    </a:lnTo>
                    <a:lnTo>
                      <a:pt x="1058402" y="137222"/>
                    </a:lnTo>
                    <a:cubicBezTo>
                      <a:pt x="1051734" y="129602"/>
                      <a:pt x="1045067" y="122935"/>
                      <a:pt x="1037447" y="115315"/>
                    </a:cubicBezTo>
                    <a:cubicBezTo>
                      <a:pt x="964104" y="40067"/>
                      <a:pt x="863139" y="-890"/>
                      <a:pt x="758364" y="62"/>
                    </a:cubicBezTo>
                    <a:cubicBezTo>
                      <a:pt x="652637" y="-1843"/>
                      <a:pt x="551672" y="40067"/>
                      <a:pt x="477377" y="115315"/>
                    </a:cubicBezTo>
                    <a:cubicBezTo>
                      <a:pt x="472614" y="121030"/>
                      <a:pt x="466899" y="126745"/>
                      <a:pt x="463089" y="132460"/>
                    </a:cubicBezTo>
                    <a:lnTo>
                      <a:pt x="552624" y="218185"/>
                    </a:lnTo>
                    <a:lnTo>
                      <a:pt x="463089" y="132460"/>
                    </a:lnTo>
                    <a:cubicBezTo>
                      <a:pt x="356409" y="252475"/>
                      <a:pt x="332597" y="424877"/>
                      <a:pt x="402129" y="569657"/>
                    </a:cubicBezTo>
                    <a:cubicBezTo>
                      <a:pt x="332597" y="618235"/>
                      <a:pt x="270684" y="678242"/>
                      <a:pt x="220202" y="745870"/>
                    </a:cubicBezTo>
                    <a:cubicBezTo>
                      <a:pt x="173529" y="806830"/>
                      <a:pt x="132572" y="873505"/>
                      <a:pt x="101139" y="943990"/>
                    </a:cubicBezTo>
                    <a:cubicBezTo>
                      <a:pt x="32559" y="1098295"/>
                      <a:pt x="-1731" y="1264982"/>
                      <a:pt x="174" y="1433575"/>
                    </a:cubicBezTo>
                    <a:cubicBezTo>
                      <a:pt x="-2683" y="1595500"/>
                      <a:pt x="29702" y="1756472"/>
                      <a:pt x="92567" y="1906015"/>
                    </a:cubicBezTo>
                    <a:cubicBezTo>
                      <a:pt x="125904" y="1983167"/>
                      <a:pt x="168767" y="2055557"/>
                      <a:pt x="220202" y="2121280"/>
                    </a:cubicBezTo>
                    <a:cubicBezTo>
                      <a:pt x="343074" y="2281300"/>
                      <a:pt x="487854" y="2373692"/>
                      <a:pt x="653589" y="2399410"/>
                    </a:cubicBezTo>
                    <a:cubicBezTo>
                      <a:pt x="650732" y="2393695"/>
                      <a:pt x="648827" y="2387027"/>
                      <a:pt x="648827" y="2380360"/>
                    </a:cubicBezTo>
                    <a:lnTo>
                      <a:pt x="648827" y="903032"/>
                    </a:lnTo>
                    <a:cubicBezTo>
                      <a:pt x="649779" y="881125"/>
                      <a:pt x="662162" y="862075"/>
                      <a:pt x="681212" y="851597"/>
                    </a:cubicBezTo>
                    <a:cubicBezTo>
                      <a:pt x="705024" y="837310"/>
                      <a:pt x="732647" y="829690"/>
                      <a:pt x="760269" y="830642"/>
                    </a:cubicBezTo>
                    <a:cubicBezTo>
                      <a:pt x="785034" y="829690"/>
                      <a:pt x="811704" y="837310"/>
                      <a:pt x="835517" y="851597"/>
                    </a:cubicBezTo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334972B-EDBE-4AE7-B450-F26DFA3576D9}"/>
                  </a:ext>
                </a:extLst>
              </p:cNvPr>
              <p:cNvSpPr/>
              <p:nvPr/>
            </p:nvSpPr>
            <p:spPr>
              <a:xfrm>
                <a:off x="13637942" y="2074027"/>
                <a:ext cx="2708025" cy="2546642"/>
              </a:xfrm>
              <a:custGeom>
                <a:avLst/>
                <a:gdLst>
                  <a:gd name="connsiteX0" fmla="*/ 67857 w 2708025"/>
                  <a:gd name="connsiteY0" fmla="*/ 2546642 h 2546642"/>
                  <a:gd name="connsiteX1" fmla="*/ 24042 w 2708025"/>
                  <a:gd name="connsiteY1" fmla="*/ 2530450 h 2546642"/>
                  <a:gd name="connsiteX2" fmla="*/ 16422 w 2708025"/>
                  <a:gd name="connsiteY2" fmla="*/ 2434248 h 2546642"/>
                  <a:gd name="connsiteX3" fmla="*/ 383134 w 2708025"/>
                  <a:gd name="connsiteY3" fmla="*/ 2000860 h 2546642"/>
                  <a:gd name="connsiteX4" fmla="*/ 686029 w 2708025"/>
                  <a:gd name="connsiteY4" fmla="*/ 2000860 h 2546642"/>
                  <a:gd name="connsiteX5" fmla="*/ 696507 w 2708025"/>
                  <a:gd name="connsiteY5" fmla="*/ 2001813 h 2546642"/>
                  <a:gd name="connsiteX6" fmla="*/ 827952 w 2708025"/>
                  <a:gd name="connsiteY6" fmla="*/ 2001813 h 2546642"/>
                  <a:gd name="connsiteX7" fmla="*/ 895579 w 2708025"/>
                  <a:gd name="connsiteY7" fmla="*/ 2069440 h 2546642"/>
                  <a:gd name="connsiteX8" fmla="*/ 827952 w 2708025"/>
                  <a:gd name="connsiteY8" fmla="*/ 2137067 h 2546642"/>
                  <a:gd name="connsiteX9" fmla="*/ 686029 w 2708025"/>
                  <a:gd name="connsiteY9" fmla="*/ 2137067 h 2546642"/>
                  <a:gd name="connsiteX10" fmla="*/ 675552 w 2708025"/>
                  <a:gd name="connsiteY10" fmla="*/ 2136115 h 2546642"/>
                  <a:gd name="connsiteX11" fmla="*/ 445046 w 2708025"/>
                  <a:gd name="connsiteY11" fmla="*/ 2136115 h 2546642"/>
                  <a:gd name="connsiteX12" fmla="*/ 119292 w 2708025"/>
                  <a:gd name="connsiteY12" fmla="*/ 2521877 h 2546642"/>
                  <a:gd name="connsiteX13" fmla="*/ 67857 w 2708025"/>
                  <a:gd name="connsiteY13" fmla="*/ 2546642 h 2546642"/>
                  <a:gd name="connsiteX14" fmla="*/ 2640559 w 2708025"/>
                  <a:gd name="connsiteY14" fmla="*/ 2546642 h 2546642"/>
                  <a:gd name="connsiteX15" fmla="*/ 2588172 w 2708025"/>
                  <a:gd name="connsiteY15" fmla="*/ 2522830 h 2546642"/>
                  <a:gd name="connsiteX16" fmla="*/ 2262417 w 2708025"/>
                  <a:gd name="connsiteY16" fmla="*/ 2137067 h 2546642"/>
                  <a:gd name="connsiteX17" fmla="*/ 1880464 w 2708025"/>
                  <a:gd name="connsiteY17" fmla="*/ 2137067 h 2546642"/>
                  <a:gd name="connsiteX18" fmla="*/ 1812837 w 2708025"/>
                  <a:gd name="connsiteY18" fmla="*/ 2069440 h 2546642"/>
                  <a:gd name="connsiteX19" fmla="*/ 1880464 w 2708025"/>
                  <a:gd name="connsiteY19" fmla="*/ 2001813 h 2546642"/>
                  <a:gd name="connsiteX20" fmla="*/ 2325282 w 2708025"/>
                  <a:gd name="connsiteY20" fmla="*/ 2001813 h 2546642"/>
                  <a:gd name="connsiteX21" fmla="*/ 2691994 w 2708025"/>
                  <a:gd name="connsiteY21" fmla="*/ 2435200 h 2546642"/>
                  <a:gd name="connsiteX22" fmla="*/ 2684374 w 2708025"/>
                  <a:gd name="connsiteY22" fmla="*/ 2531402 h 2546642"/>
                  <a:gd name="connsiteX23" fmla="*/ 2640559 w 2708025"/>
                  <a:gd name="connsiteY23" fmla="*/ 2546642 h 2546642"/>
                  <a:gd name="connsiteX24" fmla="*/ 838429 w 2708025"/>
                  <a:gd name="connsiteY24" fmla="*/ 1175042 h 2546642"/>
                  <a:gd name="connsiteX25" fmla="*/ 393612 w 2708025"/>
                  <a:gd name="connsiteY25" fmla="*/ 1175042 h 2546642"/>
                  <a:gd name="connsiteX26" fmla="*/ 26899 w 2708025"/>
                  <a:gd name="connsiteY26" fmla="*/ 741655 h 2546642"/>
                  <a:gd name="connsiteX27" fmla="*/ 34519 w 2708025"/>
                  <a:gd name="connsiteY27" fmla="*/ 645452 h 2546642"/>
                  <a:gd name="connsiteX28" fmla="*/ 130722 w 2708025"/>
                  <a:gd name="connsiteY28" fmla="*/ 653072 h 2546642"/>
                  <a:gd name="connsiteX29" fmla="*/ 456477 w 2708025"/>
                  <a:gd name="connsiteY29" fmla="*/ 1038835 h 2546642"/>
                  <a:gd name="connsiteX30" fmla="*/ 838429 w 2708025"/>
                  <a:gd name="connsiteY30" fmla="*/ 1038835 h 2546642"/>
                  <a:gd name="connsiteX31" fmla="*/ 906057 w 2708025"/>
                  <a:gd name="connsiteY31" fmla="*/ 1106462 h 2546642"/>
                  <a:gd name="connsiteX32" fmla="*/ 838429 w 2708025"/>
                  <a:gd name="connsiteY32" fmla="*/ 1175042 h 2546642"/>
                  <a:gd name="connsiteX33" fmla="*/ 2320519 w 2708025"/>
                  <a:gd name="connsiteY33" fmla="*/ 1175042 h 2546642"/>
                  <a:gd name="connsiteX34" fmla="*/ 1875702 w 2708025"/>
                  <a:gd name="connsiteY34" fmla="*/ 1175042 h 2546642"/>
                  <a:gd name="connsiteX35" fmla="*/ 1808074 w 2708025"/>
                  <a:gd name="connsiteY35" fmla="*/ 1107415 h 2546642"/>
                  <a:gd name="connsiteX36" fmla="*/ 1875702 w 2708025"/>
                  <a:gd name="connsiteY36" fmla="*/ 1039787 h 2546642"/>
                  <a:gd name="connsiteX37" fmla="*/ 2256702 w 2708025"/>
                  <a:gd name="connsiteY37" fmla="*/ 1039787 h 2546642"/>
                  <a:gd name="connsiteX38" fmla="*/ 2582457 w 2708025"/>
                  <a:gd name="connsiteY38" fmla="*/ 654025 h 2546642"/>
                  <a:gd name="connsiteX39" fmla="*/ 2678659 w 2708025"/>
                  <a:gd name="connsiteY39" fmla="*/ 646405 h 2546642"/>
                  <a:gd name="connsiteX40" fmla="*/ 2686279 w 2708025"/>
                  <a:gd name="connsiteY40" fmla="*/ 742607 h 2546642"/>
                  <a:gd name="connsiteX41" fmla="*/ 2320519 w 2708025"/>
                  <a:gd name="connsiteY41" fmla="*/ 1175042 h 2546642"/>
                  <a:gd name="connsiteX42" fmla="*/ 1145134 w 2708025"/>
                  <a:gd name="connsiteY42" fmla="*/ 450190 h 2546642"/>
                  <a:gd name="connsiteX43" fmla="*/ 1098462 w 2708025"/>
                  <a:gd name="connsiteY43" fmla="*/ 431140 h 2546642"/>
                  <a:gd name="connsiteX44" fmla="*/ 773659 w 2708025"/>
                  <a:gd name="connsiteY44" fmla="*/ 118720 h 2546642"/>
                  <a:gd name="connsiteX45" fmla="*/ 771754 w 2708025"/>
                  <a:gd name="connsiteY45" fmla="*/ 22517 h 2546642"/>
                  <a:gd name="connsiteX46" fmla="*/ 867957 w 2708025"/>
                  <a:gd name="connsiteY46" fmla="*/ 20612 h 2546642"/>
                  <a:gd name="connsiteX47" fmla="*/ 1192759 w 2708025"/>
                  <a:gd name="connsiteY47" fmla="*/ 333032 h 2546642"/>
                  <a:gd name="connsiteX48" fmla="*/ 1194664 w 2708025"/>
                  <a:gd name="connsiteY48" fmla="*/ 429235 h 2546642"/>
                  <a:gd name="connsiteX49" fmla="*/ 1145134 w 2708025"/>
                  <a:gd name="connsiteY49" fmla="*/ 450190 h 2546642"/>
                  <a:gd name="connsiteX50" fmla="*/ 1568044 w 2708025"/>
                  <a:gd name="connsiteY50" fmla="*/ 449237 h 2546642"/>
                  <a:gd name="connsiteX51" fmla="*/ 1519467 w 2708025"/>
                  <a:gd name="connsiteY51" fmla="*/ 428282 h 2546642"/>
                  <a:gd name="connsiteX52" fmla="*/ 1521372 w 2708025"/>
                  <a:gd name="connsiteY52" fmla="*/ 332080 h 2546642"/>
                  <a:gd name="connsiteX53" fmla="*/ 1600429 w 2708025"/>
                  <a:gd name="connsiteY53" fmla="*/ 255880 h 2546642"/>
                  <a:gd name="connsiteX54" fmla="*/ 1604239 w 2708025"/>
                  <a:gd name="connsiteY54" fmla="*/ 251117 h 2546642"/>
                  <a:gd name="connsiteX55" fmla="*/ 1845222 w 2708025"/>
                  <a:gd name="connsiteY55" fmla="*/ 18707 h 2546642"/>
                  <a:gd name="connsiteX56" fmla="*/ 1941424 w 2708025"/>
                  <a:gd name="connsiteY56" fmla="*/ 20612 h 2546642"/>
                  <a:gd name="connsiteX57" fmla="*/ 1939519 w 2708025"/>
                  <a:gd name="connsiteY57" fmla="*/ 116815 h 2546642"/>
                  <a:gd name="connsiteX58" fmla="*/ 1702347 w 2708025"/>
                  <a:gd name="connsiteY58" fmla="*/ 344462 h 2546642"/>
                  <a:gd name="connsiteX59" fmla="*/ 1697584 w 2708025"/>
                  <a:gd name="connsiteY59" fmla="*/ 349225 h 2546642"/>
                  <a:gd name="connsiteX60" fmla="*/ 1613764 w 2708025"/>
                  <a:gd name="connsiteY60" fmla="*/ 429235 h 2546642"/>
                  <a:gd name="connsiteX61" fmla="*/ 1568044 w 2708025"/>
                  <a:gd name="connsiteY61" fmla="*/ 449237 h 254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708025" h="2546642">
                    <a:moveTo>
                      <a:pt x="67857" y="2546642"/>
                    </a:moveTo>
                    <a:cubicBezTo>
                      <a:pt x="52617" y="2546642"/>
                      <a:pt x="36424" y="2540927"/>
                      <a:pt x="24042" y="2530450"/>
                    </a:cubicBezTo>
                    <a:cubicBezTo>
                      <a:pt x="-4533" y="2506638"/>
                      <a:pt x="-8343" y="2463775"/>
                      <a:pt x="16422" y="2434248"/>
                    </a:cubicBezTo>
                    <a:lnTo>
                      <a:pt x="383134" y="2000860"/>
                    </a:lnTo>
                    <a:lnTo>
                      <a:pt x="686029" y="2000860"/>
                    </a:lnTo>
                    <a:cubicBezTo>
                      <a:pt x="689839" y="2000860"/>
                      <a:pt x="692697" y="2000860"/>
                      <a:pt x="696507" y="2001813"/>
                    </a:cubicBezTo>
                    <a:lnTo>
                      <a:pt x="827952" y="2001813"/>
                    </a:lnTo>
                    <a:cubicBezTo>
                      <a:pt x="865099" y="2001813"/>
                      <a:pt x="895579" y="2032292"/>
                      <a:pt x="895579" y="2069440"/>
                    </a:cubicBezTo>
                    <a:cubicBezTo>
                      <a:pt x="895579" y="2106588"/>
                      <a:pt x="865099" y="2137067"/>
                      <a:pt x="827952" y="2137067"/>
                    </a:cubicBezTo>
                    <a:lnTo>
                      <a:pt x="686029" y="2137067"/>
                    </a:lnTo>
                    <a:cubicBezTo>
                      <a:pt x="682219" y="2137067"/>
                      <a:pt x="679362" y="2137067"/>
                      <a:pt x="675552" y="2136115"/>
                    </a:cubicBezTo>
                    <a:lnTo>
                      <a:pt x="445046" y="2136115"/>
                    </a:lnTo>
                    <a:lnTo>
                      <a:pt x="119292" y="2521877"/>
                    </a:lnTo>
                    <a:cubicBezTo>
                      <a:pt x="105957" y="2538070"/>
                      <a:pt x="86907" y="2546642"/>
                      <a:pt x="67857" y="2546642"/>
                    </a:cubicBezTo>
                    <a:close/>
                    <a:moveTo>
                      <a:pt x="2640559" y="2546642"/>
                    </a:moveTo>
                    <a:cubicBezTo>
                      <a:pt x="2621509" y="2546642"/>
                      <a:pt x="2602459" y="2538070"/>
                      <a:pt x="2588172" y="2522830"/>
                    </a:cubicBezTo>
                    <a:lnTo>
                      <a:pt x="2262417" y="2137067"/>
                    </a:lnTo>
                    <a:lnTo>
                      <a:pt x="1880464" y="2137067"/>
                    </a:lnTo>
                    <a:cubicBezTo>
                      <a:pt x="1843317" y="2137067"/>
                      <a:pt x="1812837" y="2106588"/>
                      <a:pt x="1812837" y="2069440"/>
                    </a:cubicBezTo>
                    <a:cubicBezTo>
                      <a:pt x="1812837" y="2032292"/>
                      <a:pt x="1843317" y="2001813"/>
                      <a:pt x="1880464" y="2001813"/>
                    </a:cubicBezTo>
                    <a:lnTo>
                      <a:pt x="2325282" y="2001813"/>
                    </a:lnTo>
                    <a:lnTo>
                      <a:pt x="2691994" y="2435200"/>
                    </a:lnTo>
                    <a:cubicBezTo>
                      <a:pt x="2715807" y="2463775"/>
                      <a:pt x="2712949" y="2506638"/>
                      <a:pt x="2684374" y="2531402"/>
                    </a:cubicBezTo>
                    <a:cubicBezTo>
                      <a:pt x="2671992" y="2540927"/>
                      <a:pt x="2656752" y="2546642"/>
                      <a:pt x="2640559" y="2546642"/>
                    </a:cubicBezTo>
                    <a:close/>
                    <a:moveTo>
                      <a:pt x="838429" y="1175042"/>
                    </a:moveTo>
                    <a:lnTo>
                      <a:pt x="393612" y="1175042"/>
                    </a:lnTo>
                    <a:lnTo>
                      <a:pt x="26899" y="741655"/>
                    </a:lnTo>
                    <a:cubicBezTo>
                      <a:pt x="3087" y="713080"/>
                      <a:pt x="5944" y="670217"/>
                      <a:pt x="34519" y="645452"/>
                    </a:cubicBezTo>
                    <a:cubicBezTo>
                      <a:pt x="63094" y="621640"/>
                      <a:pt x="105957" y="624497"/>
                      <a:pt x="130722" y="653072"/>
                    </a:cubicBezTo>
                    <a:lnTo>
                      <a:pt x="456477" y="1038835"/>
                    </a:lnTo>
                    <a:lnTo>
                      <a:pt x="838429" y="1038835"/>
                    </a:lnTo>
                    <a:cubicBezTo>
                      <a:pt x="875577" y="1038835"/>
                      <a:pt x="906057" y="1069315"/>
                      <a:pt x="906057" y="1106462"/>
                    </a:cubicBezTo>
                    <a:cubicBezTo>
                      <a:pt x="906057" y="1144562"/>
                      <a:pt x="875577" y="1175042"/>
                      <a:pt x="838429" y="1175042"/>
                    </a:cubicBezTo>
                    <a:close/>
                    <a:moveTo>
                      <a:pt x="2320519" y="1175042"/>
                    </a:moveTo>
                    <a:lnTo>
                      <a:pt x="1875702" y="1175042"/>
                    </a:lnTo>
                    <a:cubicBezTo>
                      <a:pt x="1838554" y="1175042"/>
                      <a:pt x="1808074" y="1144562"/>
                      <a:pt x="1808074" y="1107415"/>
                    </a:cubicBezTo>
                    <a:cubicBezTo>
                      <a:pt x="1808074" y="1070267"/>
                      <a:pt x="1838554" y="1039787"/>
                      <a:pt x="1875702" y="1039787"/>
                    </a:cubicBezTo>
                    <a:lnTo>
                      <a:pt x="2256702" y="1039787"/>
                    </a:lnTo>
                    <a:lnTo>
                      <a:pt x="2582457" y="654025"/>
                    </a:lnTo>
                    <a:cubicBezTo>
                      <a:pt x="2606269" y="625450"/>
                      <a:pt x="2649132" y="621640"/>
                      <a:pt x="2678659" y="646405"/>
                    </a:cubicBezTo>
                    <a:cubicBezTo>
                      <a:pt x="2707234" y="670217"/>
                      <a:pt x="2711044" y="713080"/>
                      <a:pt x="2686279" y="742607"/>
                    </a:cubicBezTo>
                    <a:lnTo>
                      <a:pt x="2320519" y="1175042"/>
                    </a:lnTo>
                    <a:close/>
                    <a:moveTo>
                      <a:pt x="1145134" y="450190"/>
                    </a:moveTo>
                    <a:cubicBezTo>
                      <a:pt x="1127989" y="450190"/>
                      <a:pt x="1110844" y="443522"/>
                      <a:pt x="1098462" y="431140"/>
                    </a:cubicBezTo>
                    <a:lnTo>
                      <a:pt x="773659" y="118720"/>
                    </a:lnTo>
                    <a:cubicBezTo>
                      <a:pt x="746989" y="93002"/>
                      <a:pt x="746037" y="50140"/>
                      <a:pt x="771754" y="22517"/>
                    </a:cubicBezTo>
                    <a:cubicBezTo>
                      <a:pt x="797472" y="-4153"/>
                      <a:pt x="840334" y="-5105"/>
                      <a:pt x="867957" y="20612"/>
                    </a:cubicBezTo>
                    <a:lnTo>
                      <a:pt x="1192759" y="333032"/>
                    </a:lnTo>
                    <a:cubicBezTo>
                      <a:pt x="1219429" y="358750"/>
                      <a:pt x="1220382" y="401612"/>
                      <a:pt x="1194664" y="429235"/>
                    </a:cubicBezTo>
                    <a:cubicBezTo>
                      <a:pt x="1181329" y="442570"/>
                      <a:pt x="1163232" y="450190"/>
                      <a:pt x="1145134" y="450190"/>
                    </a:cubicBezTo>
                    <a:close/>
                    <a:moveTo>
                      <a:pt x="1568044" y="449237"/>
                    </a:moveTo>
                    <a:cubicBezTo>
                      <a:pt x="1549947" y="449237"/>
                      <a:pt x="1532802" y="442570"/>
                      <a:pt x="1519467" y="428282"/>
                    </a:cubicBezTo>
                    <a:cubicBezTo>
                      <a:pt x="1493749" y="401612"/>
                      <a:pt x="1494702" y="357797"/>
                      <a:pt x="1521372" y="332080"/>
                    </a:cubicBezTo>
                    <a:lnTo>
                      <a:pt x="1600429" y="255880"/>
                    </a:lnTo>
                    <a:cubicBezTo>
                      <a:pt x="1601381" y="253975"/>
                      <a:pt x="1603287" y="253022"/>
                      <a:pt x="1604239" y="251117"/>
                    </a:cubicBezTo>
                    <a:lnTo>
                      <a:pt x="1845222" y="18707"/>
                    </a:lnTo>
                    <a:cubicBezTo>
                      <a:pt x="1871892" y="-7010"/>
                      <a:pt x="1915706" y="-6058"/>
                      <a:pt x="1941424" y="20612"/>
                    </a:cubicBezTo>
                    <a:cubicBezTo>
                      <a:pt x="1967142" y="47282"/>
                      <a:pt x="1966189" y="91097"/>
                      <a:pt x="1939519" y="116815"/>
                    </a:cubicBezTo>
                    <a:lnTo>
                      <a:pt x="1702347" y="344462"/>
                    </a:lnTo>
                    <a:cubicBezTo>
                      <a:pt x="1701394" y="346367"/>
                      <a:pt x="1699489" y="347320"/>
                      <a:pt x="1697584" y="349225"/>
                    </a:cubicBezTo>
                    <a:lnTo>
                      <a:pt x="1613764" y="429235"/>
                    </a:lnTo>
                    <a:cubicBezTo>
                      <a:pt x="1602334" y="443522"/>
                      <a:pt x="1585189" y="449237"/>
                      <a:pt x="1568044" y="449237"/>
                    </a:cubicBezTo>
                    <a:close/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17F4121-BB0C-4C6A-A50F-172936537ED9}"/>
              </a:ext>
            </a:extLst>
          </p:cNvPr>
          <p:cNvGrpSpPr/>
          <p:nvPr/>
        </p:nvGrpSpPr>
        <p:grpSpPr>
          <a:xfrm>
            <a:off x="10847068" y="2299843"/>
            <a:ext cx="562188" cy="577235"/>
            <a:chOff x="8599970" y="3264325"/>
            <a:chExt cx="834693" cy="85703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69D2B9E-E45B-4F9B-A505-09D5A571B9A1}"/>
                </a:ext>
              </a:extLst>
            </p:cNvPr>
            <p:cNvGrpSpPr/>
            <p:nvPr/>
          </p:nvGrpSpPr>
          <p:grpSpPr>
            <a:xfrm>
              <a:off x="8599970" y="3264325"/>
              <a:ext cx="834693" cy="857033"/>
              <a:chOff x="1296999" y="4765568"/>
              <a:chExt cx="1242669" cy="1275929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2587D17-693B-43C7-8130-FA435C0FFBEA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DFB1D7C-8919-49E8-9A75-4287C5950727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08134A3-160D-4019-86BB-BC3412B254F7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B2741F34-A0AF-4381-AB61-329DC401E0A8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6971960-AD91-47FA-AB46-791257C1474A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29AEF8E-C0B2-45E0-9443-D2A0C0488458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5DA7962-66CD-4D55-95C1-FF6A87B10CEA}"/>
                </a:ext>
              </a:extLst>
            </p:cNvPr>
            <p:cNvGrpSpPr/>
            <p:nvPr/>
          </p:nvGrpSpPr>
          <p:grpSpPr>
            <a:xfrm>
              <a:off x="8861241" y="3490482"/>
              <a:ext cx="302281" cy="286181"/>
              <a:chOff x="13637942" y="2074027"/>
              <a:chExt cx="2708025" cy="2563787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D510981-3C7E-4E8D-B2C4-3B09723A29BD}"/>
                  </a:ext>
                </a:extLst>
              </p:cNvPr>
              <p:cNvSpPr/>
              <p:nvPr/>
            </p:nvSpPr>
            <p:spPr>
              <a:xfrm>
                <a:off x="14233309" y="2238405"/>
                <a:ext cx="1493859" cy="2399409"/>
              </a:xfrm>
              <a:custGeom>
                <a:avLst/>
                <a:gdLst>
                  <a:gd name="connsiteX0" fmla="*/ 835517 w 1493859"/>
                  <a:gd name="connsiteY0" fmla="*/ 851597 h 2399409"/>
                  <a:gd name="connsiteX1" fmla="*/ 868854 w 1493859"/>
                  <a:gd name="connsiteY1" fmla="*/ 903032 h 2399409"/>
                  <a:gd name="connsiteX2" fmla="*/ 868854 w 1493859"/>
                  <a:gd name="connsiteY2" fmla="*/ 2377502 h 2399409"/>
                  <a:gd name="connsiteX3" fmla="*/ 866949 w 1493859"/>
                  <a:gd name="connsiteY3" fmla="*/ 2392742 h 2399409"/>
                  <a:gd name="connsiteX4" fmla="*/ 1274619 w 1493859"/>
                  <a:gd name="connsiteY4" fmla="*/ 2119375 h 2399409"/>
                  <a:gd name="connsiteX5" fmla="*/ 1402254 w 1493859"/>
                  <a:gd name="connsiteY5" fmla="*/ 1904110 h 2399409"/>
                  <a:gd name="connsiteX6" fmla="*/ 1493694 w 1493859"/>
                  <a:gd name="connsiteY6" fmla="*/ 1432622 h 2399409"/>
                  <a:gd name="connsiteX7" fmla="*/ 1394634 w 1493859"/>
                  <a:gd name="connsiteY7" fmla="*/ 943037 h 2399409"/>
                  <a:gd name="connsiteX8" fmla="*/ 1275572 w 1493859"/>
                  <a:gd name="connsiteY8" fmla="*/ 744917 h 2399409"/>
                  <a:gd name="connsiteX9" fmla="*/ 1109837 w 1493859"/>
                  <a:gd name="connsiteY9" fmla="*/ 580135 h 2399409"/>
                  <a:gd name="connsiteX10" fmla="*/ 1058402 w 1493859"/>
                  <a:gd name="connsiteY10" fmla="*/ 137222 h 2399409"/>
                  <a:gd name="connsiteX11" fmla="*/ 974582 w 1493859"/>
                  <a:gd name="connsiteY11" fmla="*/ 217232 h 2399409"/>
                  <a:gd name="connsiteX12" fmla="*/ 1058402 w 1493859"/>
                  <a:gd name="connsiteY12" fmla="*/ 137222 h 2399409"/>
                  <a:gd name="connsiteX13" fmla="*/ 1037447 w 1493859"/>
                  <a:gd name="connsiteY13" fmla="*/ 115315 h 2399409"/>
                  <a:gd name="connsiteX14" fmla="*/ 758364 w 1493859"/>
                  <a:gd name="connsiteY14" fmla="*/ 62 h 2399409"/>
                  <a:gd name="connsiteX15" fmla="*/ 477377 w 1493859"/>
                  <a:gd name="connsiteY15" fmla="*/ 115315 h 2399409"/>
                  <a:gd name="connsiteX16" fmla="*/ 463089 w 1493859"/>
                  <a:gd name="connsiteY16" fmla="*/ 132460 h 2399409"/>
                  <a:gd name="connsiteX17" fmla="*/ 552624 w 1493859"/>
                  <a:gd name="connsiteY17" fmla="*/ 218185 h 2399409"/>
                  <a:gd name="connsiteX18" fmla="*/ 463089 w 1493859"/>
                  <a:gd name="connsiteY18" fmla="*/ 132460 h 2399409"/>
                  <a:gd name="connsiteX19" fmla="*/ 402129 w 1493859"/>
                  <a:gd name="connsiteY19" fmla="*/ 569657 h 2399409"/>
                  <a:gd name="connsiteX20" fmla="*/ 220202 w 1493859"/>
                  <a:gd name="connsiteY20" fmla="*/ 745870 h 2399409"/>
                  <a:gd name="connsiteX21" fmla="*/ 101139 w 1493859"/>
                  <a:gd name="connsiteY21" fmla="*/ 943990 h 2399409"/>
                  <a:gd name="connsiteX22" fmla="*/ 174 w 1493859"/>
                  <a:gd name="connsiteY22" fmla="*/ 1433575 h 2399409"/>
                  <a:gd name="connsiteX23" fmla="*/ 92567 w 1493859"/>
                  <a:gd name="connsiteY23" fmla="*/ 1906015 h 2399409"/>
                  <a:gd name="connsiteX24" fmla="*/ 220202 w 1493859"/>
                  <a:gd name="connsiteY24" fmla="*/ 2121280 h 2399409"/>
                  <a:gd name="connsiteX25" fmla="*/ 653589 w 1493859"/>
                  <a:gd name="connsiteY25" fmla="*/ 2399410 h 2399409"/>
                  <a:gd name="connsiteX26" fmla="*/ 648827 w 1493859"/>
                  <a:gd name="connsiteY26" fmla="*/ 2380360 h 2399409"/>
                  <a:gd name="connsiteX27" fmla="*/ 648827 w 1493859"/>
                  <a:gd name="connsiteY27" fmla="*/ 903032 h 2399409"/>
                  <a:gd name="connsiteX28" fmla="*/ 681212 w 1493859"/>
                  <a:gd name="connsiteY28" fmla="*/ 851597 h 2399409"/>
                  <a:gd name="connsiteX29" fmla="*/ 760269 w 1493859"/>
                  <a:gd name="connsiteY29" fmla="*/ 830642 h 2399409"/>
                  <a:gd name="connsiteX30" fmla="*/ 835517 w 1493859"/>
                  <a:gd name="connsiteY30" fmla="*/ 851597 h 23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3859" h="2399409">
                    <a:moveTo>
                      <a:pt x="835517" y="851597"/>
                    </a:moveTo>
                    <a:cubicBezTo>
                      <a:pt x="855519" y="861122"/>
                      <a:pt x="867902" y="881125"/>
                      <a:pt x="868854" y="903032"/>
                    </a:cubicBezTo>
                    <a:lnTo>
                      <a:pt x="868854" y="2377502"/>
                    </a:lnTo>
                    <a:cubicBezTo>
                      <a:pt x="868854" y="2383217"/>
                      <a:pt x="867902" y="2387980"/>
                      <a:pt x="866949" y="2392742"/>
                    </a:cubicBezTo>
                    <a:cubicBezTo>
                      <a:pt x="1022207" y="2361310"/>
                      <a:pt x="1158414" y="2270822"/>
                      <a:pt x="1274619" y="2119375"/>
                    </a:cubicBezTo>
                    <a:cubicBezTo>
                      <a:pt x="1326054" y="2052700"/>
                      <a:pt x="1367964" y="1980310"/>
                      <a:pt x="1402254" y="1904110"/>
                    </a:cubicBezTo>
                    <a:cubicBezTo>
                      <a:pt x="1465119" y="1754567"/>
                      <a:pt x="1495599" y="1594547"/>
                      <a:pt x="1493694" y="1432622"/>
                    </a:cubicBezTo>
                    <a:cubicBezTo>
                      <a:pt x="1496552" y="1264030"/>
                      <a:pt x="1462262" y="1097342"/>
                      <a:pt x="1394634" y="943037"/>
                    </a:cubicBezTo>
                    <a:cubicBezTo>
                      <a:pt x="1362249" y="872552"/>
                      <a:pt x="1322244" y="806830"/>
                      <a:pt x="1275572" y="744917"/>
                    </a:cubicBezTo>
                    <a:cubicBezTo>
                      <a:pt x="1227947" y="683005"/>
                      <a:pt x="1171749" y="626807"/>
                      <a:pt x="1109837" y="580135"/>
                    </a:cubicBezTo>
                    <a:cubicBezTo>
                      <a:pt x="1184132" y="435355"/>
                      <a:pt x="1164129" y="260095"/>
                      <a:pt x="1058402" y="137222"/>
                    </a:cubicBezTo>
                    <a:lnTo>
                      <a:pt x="974582" y="217232"/>
                    </a:lnTo>
                    <a:lnTo>
                      <a:pt x="1058402" y="137222"/>
                    </a:lnTo>
                    <a:cubicBezTo>
                      <a:pt x="1051734" y="129602"/>
                      <a:pt x="1045067" y="122935"/>
                      <a:pt x="1037447" y="115315"/>
                    </a:cubicBezTo>
                    <a:cubicBezTo>
                      <a:pt x="964104" y="40067"/>
                      <a:pt x="863139" y="-890"/>
                      <a:pt x="758364" y="62"/>
                    </a:cubicBezTo>
                    <a:cubicBezTo>
                      <a:pt x="652637" y="-1843"/>
                      <a:pt x="551672" y="40067"/>
                      <a:pt x="477377" y="115315"/>
                    </a:cubicBezTo>
                    <a:cubicBezTo>
                      <a:pt x="472614" y="121030"/>
                      <a:pt x="466899" y="126745"/>
                      <a:pt x="463089" y="132460"/>
                    </a:cubicBezTo>
                    <a:lnTo>
                      <a:pt x="552624" y="218185"/>
                    </a:lnTo>
                    <a:lnTo>
                      <a:pt x="463089" y="132460"/>
                    </a:lnTo>
                    <a:cubicBezTo>
                      <a:pt x="356409" y="252475"/>
                      <a:pt x="332597" y="424877"/>
                      <a:pt x="402129" y="569657"/>
                    </a:cubicBezTo>
                    <a:cubicBezTo>
                      <a:pt x="332597" y="618235"/>
                      <a:pt x="270684" y="678242"/>
                      <a:pt x="220202" y="745870"/>
                    </a:cubicBezTo>
                    <a:cubicBezTo>
                      <a:pt x="173529" y="806830"/>
                      <a:pt x="132572" y="873505"/>
                      <a:pt x="101139" y="943990"/>
                    </a:cubicBezTo>
                    <a:cubicBezTo>
                      <a:pt x="32559" y="1098295"/>
                      <a:pt x="-1731" y="1264982"/>
                      <a:pt x="174" y="1433575"/>
                    </a:cubicBezTo>
                    <a:cubicBezTo>
                      <a:pt x="-2683" y="1595500"/>
                      <a:pt x="29702" y="1756472"/>
                      <a:pt x="92567" y="1906015"/>
                    </a:cubicBezTo>
                    <a:cubicBezTo>
                      <a:pt x="125904" y="1983167"/>
                      <a:pt x="168767" y="2055557"/>
                      <a:pt x="220202" y="2121280"/>
                    </a:cubicBezTo>
                    <a:cubicBezTo>
                      <a:pt x="343074" y="2281300"/>
                      <a:pt x="487854" y="2373692"/>
                      <a:pt x="653589" y="2399410"/>
                    </a:cubicBezTo>
                    <a:cubicBezTo>
                      <a:pt x="650732" y="2393695"/>
                      <a:pt x="648827" y="2387027"/>
                      <a:pt x="648827" y="2380360"/>
                    </a:cubicBezTo>
                    <a:lnTo>
                      <a:pt x="648827" y="903032"/>
                    </a:lnTo>
                    <a:cubicBezTo>
                      <a:pt x="649779" y="881125"/>
                      <a:pt x="662162" y="862075"/>
                      <a:pt x="681212" y="851597"/>
                    </a:cubicBezTo>
                    <a:cubicBezTo>
                      <a:pt x="705024" y="837310"/>
                      <a:pt x="732647" y="829690"/>
                      <a:pt x="760269" y="830642"/>
                    </a:cubicBezTo>
                    <a:cubicBezTo>
                      <a:pt x="785034" y="829690"/>
                      <a:pt x="811704" y="837310"/>
                      <a:pt x="835517" y="851597"/>
                    </a:cubicBezTo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23165DB-1D90-478B-B784-0BB0C4DB9E11}"/>
                  </a:ext>
                </a:extLst>
              </p:cNvPr>
              <p:cNvSpPr/>
              <p:nvPr/>
            </p:nvSpPr>
            <p:spPr>
              <a:xfrm>
                <a:off x="13637942" y="2074027"/>
                <a:ext cx="2708025" cy="2546642"/>
              </a:xfrm>
              <a:custGeom>
                <a:avLst/>
                <a:gdLst>
                  <a:gd name="connsiteX0" fmla="*/ 67857 w 2708025"/>
                  <a:gd name="connsiteY0" fmla="*/ 2546642 h 2546642"/>
                  <a:gd name="connsiteX1" fmla="*/ 24042 w 2708025"/>
                  <a:gd name="connsiteY1" fmla="*/ 2530450 h 2546642"/>
                  <a:gd name="connsiteX2" fmla="*/ 16422 w 2708025"/>
                  <a:gd name="connsiteY2" fmla="*/ 2434248 h 2546642"/>
                  <a:gd name="connsiteX3" fmla="*/ 383134 w 2708025"/>
                  <a:gd name="connsiteY3" fmla="*/ 2000860 h 2546642"/>
                  <a:gd name="connsiteX4" fmla="*/ 686029 w 2708025"/>
                  <a:gd name="connsiteY4" fmla="*/ 2000860 h 2546642"/>
                  <a:gd name="connsiteX5" fmla="*/ 696507 w 2708025"/>
                  <a:gd name="connsiteY5" fmla="*/ 2001813 h 2546642"/>
                  <a:gd name="connsiteX6" fmla="*/ 827952 w 2708025"/>
                  <a:gd name="connsiteY6" fmla="*/ 2001813 h 2546642"/>
                  <a:gd name="connsiteX7" fmla="*/ 895579 w 2708025"/>
                  <a:gd name="connsiteY7" fmla="*/ 2069440 h 2546642"/>
                  <a:gd name="connsiteX8" fmla="*/ 827952 w 2708025"/>
                  <a:gd name="connsiteY8" fmla="*/ 2137067 h 2546642"/>
                  <a:gd name="connsiteX9" fmla="*/ 686029 w 2708025"/>
                  <a:gd name="connsiteY9" fmla="*/ 2137067 h 2546642"/>
                  <a:gd name="connsiteX10" fmla="*/ 675552 w 2708025"/>
                  <a:gd name="connsiteY10" fmla="*/ 2136115 h 2546642"/>
                  <a:gd name="connsiteX11" fmla="*/ 445046 w 2708025"/>
                  <a:gd name="connsiteY11" fmla="*/ 2136115 h 2546642"/>
                  <a:gd name="connsiteX12" fmla="*/ 119292 w 2708025"/>
                  <a:gd name="connsiteY12" fmla="*/ 2521877 h 2546642"/>
                  <a:gd name="connsiteX13" fmla="*/ 67857 w 2708025"/>
                  <a:gd name="connsiteY13" fmla="*/ 2546642 h 2546642"/>
                  <a:gd name="connsiteX14" fmla="*/ 2640559 w 2708025"/>
                  <a:gd name="connsiteY14" fmla="*/ 2546642 h 2546642"/>
                  <a:gd name="connsiteX15" fmla="*/ 2588172 w 2708025"/>
                  <a:gd name="connsiteY15" fmla="*/ 2522830 h 2546642"/>
                  <a:gd name="connsiteX16" fmla="*/ 2262417 w 2708025"/>
                  <a:gd name="connsiteY16" fmla="*/ 2137067 h 2546642"/>
                  <a:gd name="connsiteX17" fmla="*/ 1880464 w 2708025"/>
                  <a:gd name="connsiteY17" fmla="*/ 2137067 h 2546642"/>
                  <a:gd name="connsiteX18" fmla="*/ 1812837 w 2708025"/>
                  <a:gd name="connsiteY18" fmla="*/ 2069440 h 2546642"/>
                  <a:gd name="connsiteX19" fmla="*/ 1880464 w 2708025"/>
                  <a:gd name="connsiteY19" fmla="*/ 2001813 h 2546642"/>
                  <a:gd name="connsiteX20" fmla="*/ 2325282 w 2708025"/>
                  <a:gd name="connsiteY20" fmla="*/ 2001813 h 2546642"/>
                  <a:gd name="connsiteX21" fmla="*/ 2691994 w 2708025"/>
                  <a:gd name="connsiteY21" fmla="*/ 2435200 h 2546642"/>
                  <a:gd name="connsiteX22" fmla="*/ 2684374 w 2708025"/>
                  <a:gd name="connsiteY22" fmla="*/ 2531402 h 2546642"/>
                  <a:gd name="connsiteX23" fmla="*/ 2640559 w 2708025"/>
                  <a:gd name="connsiteY23" fmla="*/ 2546642 h 2546642"/>
                  <a:gd name="connsiteX24" fmla="*/ 838429 w 2708025"/>
                  <a:gd name="connsiteY24" fmla="*/ 1175042 h 2546642"/>
                  <a:gd name="connsiteX25" fmla="*/ 393612 w 2708025"/>
                  <a:gd name="connsiteY25" fmla="*/ 1175042 h 2546642"/>
                  <a:gd name="connsiteX26" fmla="*/ 26899 w 2708025"/>
                  <a:gd name="connsiteY26" fmla="*/ 741655 h 2546642"/>
                  <a:gd name="connsiteX27" fmla="*/ 34519 w 2708025"/>
                  <a:gd name="connsiteY27" fmla="*/ 645452 h 2546642"/>
                  <a:gd name="connsiteX28" fmla="*/ 130722 w 2708025"/>
                  <a:gd name="connsiteY28" fmla="*/ 653072 h 2546642"/>
                  <a:gd name="connsiteX29" fmla="*/ 456477 w 2708025"/>
                  <a:gd name="connsiteY29" fmla="*/ 1038835 h 2546642"/>
                  <a:gd name="connsiteX30" fmla="*/ 838429 w 2708025"/>
                  <a:gd name="connsiteY30" fmla="*/ 1038835 h 2546642"/>
                  <a:gd name="connsiteX31" fmla="*/ 906057 w 2708025"/>
                  <a:gd name="connsiteY31" fmla="*/ 1106462 h 2546642"/>
                  <a:gd name="connsiteX32" fmla="*/ 838429 w 2708025"/>
                  <a:gd name="connsiteY32" fmla="*/ 1175042 h 2546642"/>
                  <a:gd name="connsiteX33" fmla="*/ 2320519 w 2708025"/>
                  <a:gd name="connsiteY33" fmla="*/ 1175042 h 2546642"/>
                  <a:gd name="connsiteX34" fmla="*/ 1875702 w 2708025"/>
                  <a:gd name="connsiteY34" fmla="*/ 1175042 h 2546642"/>
                  <a:gd name="connsiteX35" fmla="*/ 1808074 w 2708025"/>
                  <a:gd name="connsiteY35" fmla="*/ 1107415 h 2546642"/>
                  <a:gd name="connsiteX36" fmla="*/ 1875702 w 2708025"/>
                  <a:gd name="connsiteY36" fmla="*/ 1039787 h 2546642"/>
                  <a:gd name="connsiteX37" fmla="*/ 2256702 w 2708025"/>
                  <a:gd name="connsiteY37" fmla="*/ 1039787 h 2546642"/>
                  <a:gd name="connsiteX38" fmla="*/ 2582457 w 2708025"/>
                  <a:gd name="connsiteY38" fmla="*/ 654025 h 2546642"/>
                  <a:gd name="connsiteX39" fmla="*/ 2678659 w 2708025"/>
                  <a:gd name="connsiteY39" fmla="*/ 646405 h 2546642"/>
                  <a:gd name="connsiteX40" fmla="*/ 2686279 w 2708025"/>
                  <a:gd name="connsiteY40" fmla="*/ 742607 h 2546642"/>
                  <a:gd name="connsiteX41" fmla="*/ 2320519 w 2708025"/>
                  <a:gd name="connsiteY41" fmla="*/ 1175042 h 2546642"/>
                  <a:gd name="connsiteX42" fmla="*/ 1145134 w 2708025"/>
                  <a:gd name="connsiteY42" fmla="*/ 450190 h 2546642"/>
                  <a:gd name="connsiteX43" fmla="*/ 1098462 w 2708025"/>
                  <a:gd name="connsiteY43" fmla="*/ 431140 h 2546642"/>
                  <a:gd name="connsiteX44" fmla="*/ 773659 w 2708025"/>
                  <a:gd name="connsiteY44" fmla="*/ 118720 h 2546642"/>
                  <a:gd name="connsiteX45" fmla="*/ 771754 w 2708025"/>
                  <a:gd name="connsiteY45" fmla="*/ 22517 h 2546642"/>
                  <a:gd name="connsiteX46" fmla="*/ 867957 w 2708025"/>
                  <a:gd name="connsiteY46" fmla="*/ 20612 h 2546642"/>
                  <a:gd name="connsiteX47" fmla="*/ 1192759 w 2708025"/>
                  <a:gd name="connsiteY47" fmla="*/ 333032 h 2546642"/>
                  <a:gd name="connsiteX48" fmla="*/ 1194664 w 2708025"/>
                  <a:gd name="connsiteY48" fmla="*/ 429235 h 2546642"/>
                  <a:gd name="connsiteX49" fmla="*/ 1145134 w 2708025"/>
                  <a:gd name="connsiteY49" fmla="*/ 450190 h 2546642"/>
                  <a:gd name="connsiteX50" fmla="*/ 1568044 w 2708025"/>
                  <a:gd name="connsiteY50" fmla="*/ 449237 h 2546642"/>
                  <a:gd name="connsiteX51" fmla="*/ 1519467 w 2708025"/>
                  <a:gd name="connsiteY51" fmla="*/ 428282 h 2546642"/>
                  <a:gd name="connsiteX52" fmla="*/ 1521372 w 2708025"/>
                  <a:gd name="connsiteY52" fmla="*/ 332080 h 2546642"/>
                  <a:gd name="connsiteX53" fmla="*/ 1600429 w 2708025"/>
                  <a:gd name="connsiteY53" fmla="*/ 255880 h 2546642"/>
                  <a:gd name="connsiteX54" fmla="*/ 1604239 w 2708025"/>
                  <a:gd name="connsiteY54" fmla="*/ 251117 h 2546642"/>
                  <a:gd name="connsiteX55" fmla="*/ 1845222 w 2708025"/>
                  <a:gd name="connsiteY55" fmla="*/ 18707 h 2546642"/>
                  <a:gd name="connsiteX56" fmla="*/ 1941424 w 2708025"/>
                  <a:gd name="connsiteY56" fmla="*/ 20612 h 2546642"/>
                  <a:gd name="connsiteX57" fmla="*/ 1939519 w 2708025"/>
                  <a:gd name="connsiteY57" fmla="*/ 116815 h 2546642"/>
                  <a:gd name="connsiteX58" fmla="*/ 1702347 w 2708025"/>
                  <a:gd name="connsiteY58" fmla="*/ 344462 h 2546642"/>
                  <a:gd name="connsiteX59" fmla="*/ 1697584 w 2708025"/>
                  <a:gd name="connsiteY59" fmla="*/ 349225 h 2546642"/>
                  <a:gd name="connsiteX60" fmla="*/ 1613764 w 2708025"/>
                  <a:gd name="connsiteY60" fmla="*/ 429235 h 2546642"/>
                  <a:gd name="connsiteX61" fmla="*/ 1568044 w 2708025"/>
                  <a:gd name="connsiteY61" fmla="*/ 449237 h 254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708025" h="2546642">
                    <a:moveTo>
                      <a:pt x="67857" y="2546642"/>
                    </a:moveTo>
                    <a:cubicBezTo>
                      <a:pt x="52617" y="2546642"/>
                      <a:pt x="36424" y="2540927"/>
                      <a:pt x="24042" y="2530450"/>
                    </a:cubicBezTo>
                    <a:cubicBezTo>
                      <a:pt x="-4533" y="2506638"/>
                      <a:pt x="-8343" y="2463775"/>
                      <a:pt x="16422" y="2434248"/>
                    </a:cubicBezTo>
                    <a:lnTo>
                      <a:pt x="383134" y="2000860"/>
                    </a:lnTo>
                    <a:lnTo>
                      <a:pt x="686029" y="2000860"/>
                    </a:lnTo>
                    <a:cubicBezTo>
                      <a:pt x="689839" y="2000860"/>
                      <a:pt x="692697" y="2000860"/>
                      <a:pt x="696507" y="2001813"/>
                    </a:cubicBezTo>
                    <a:lnTo>
                      <a:pt x="827952" y="2001813"/>
                    </a:lnTo>
                    <a:cubicBezTo>
                      <a:pt x="865099" y="2001813"/>
                      <a:pt x="895579" y="2032292"/>
                      <a:pt x="895579" y="2069440"/>
                    </a:cubicBezTo>
                    <a:cubicBezTo>
                      <a:pt x="895579" y="2106588"/>
                      <a:pt x="865099" y="2137067"/>
                      <a:pt x="827952" y="2137067"/>
                    </a:cubicBezTo>
                    <a:lnTo>
                      <a:pt x="686029" y="2137067"/>
                    </a:lnTo>
                    <a:cubicBezTo>
                      <a:pt x="682219" y="2137067"/>
                      <a:pt x="679362" y="2137067"/>
                      <a:pt x="675552" y="2136115"/>
                    </a:cubicBezTo>
                    <a:lnTo>
                      <a:pt x="445046" y="2136115"/>
                    </a:lnTo>
                    <a:lnTo>
                      <a:pt x="119292" y="2521877"/>
                    </a:lnTo>
                    <a:cubicBezTo>
                      <a:pt x="105957" y="2538070"/>
                      <a:pt x="86907" y="2546642"/>
                      <a:pt x="67857" y="2546642"/>
                    </a:cubicBezTo>
                    <a:close/>
                    <a:moveTo>
                      <a:pt x="2640559" y="2546642"/>
                    </a:moveTo>
                    <a:cubicBezTo>
                      <a:pt x="2621509" y="2546642"/>
                      <a:pt x="2602459" y="2538070"/>
                      <a:pt x="2588172" y="2522830"/>
                    </a:cubicBezTo>
                    <a:lnTo>
                      <a:pt x="2262417" y="2137067"/>
                    </a:lnTo>
                    <a:lnTo>
                      <a:pt x="1880464" y="2137067"/>
                    </a:lnTo>
                    <a:cubicBezTo>
                      <a:pt x="1843317" y="2137067"/>
                      <a:pt x="1812837" y="2106588"/>
                      <a:pt x="1812837" y="2069440"/>
                    </a:cubicBezTo>
                    <a:cubicBezTo>
                      <a:pt x="1812837" y="2032292"/>
                      <a:pt x="1843317" y="2001813"/>
                      <a:pt x="1880464" y="2001813"/>
                    </a:cubicBezTo>
                    <a:lnTo>
                      <a:pt x="2325282" y="2001813"/>
                    </a:lnTo>
                    <a:lnTo>
                      <a:pt x="2691994" y="2435200"/>
                    </a:lnTo>
                    <a:cubicBezTo>
                      <a:pt x="2715807" y="2463775"/>
                      <a:pt x="2712949" y="2506638"/>
                      <a:pt x="2684374" y="2531402"/>
                    </a:cubicBezTo>
                    <a:cubicBezTo>
                      <a:pt x="2671992" y="2540927"/>
                      <a:pt x="2656752" y="2546642"/>
                      <a:pt x="2640559" y="2546642"/>
                    </a:cubicBezTo>
                    <a:close/>
                    <a:moveTo>
                      <a:pt x="838429" y="1175042"/>
                    </a:moveTo>
                    <a:lnTo>
                      <a:pt x="393612" y="1175042"/>
                    </a:lnTo>
                    <a:lnTo>
                      <a:pt x="26899" y="741655"/>
                    </a:lnTo>
                    <a:cubicBezTo>
                      <a:pt x="3087" y="713080"/>
                      <a:pt x="5944" y="670217"/>
                      <a:pt x="34519" y="645452"/>
                    </a:cubicBezTo>
                    <a:cubicBezTo>
                      <a:pt x="63094" y="621640"/>
                      <a:pt x="105957" y="624497"/>
                      <a:pt x="130722" y="653072"/>
                    </a:cubicBezTo>
                    <a:lnTo>
                      <a:pt x="456477" y="1038835"/>
                    </a:lnTo>
                    <a:lnTo>
                      <a:pt x="838429" y="1038835"/>
                    </a:lnTo>
                    <a:cubicBezTo>
                      <a:pt x="875577" y="1038835"/>
                      <a:pt x="906057" y="1069315"/>
                      <a:pt x="906057" y="1106462"/>
                    </a:cubicBezTo>
                    <a:cubicBezTo>
                      <a:pt x="906057" y="1144562"/>
                      <a:pt x="875577" y="1175042"/>
                      <a:pt x="838429" y="1175042"/>
                    </a:cubicBezTo>
                    <a:close/>
                    <a:moveTo>
                      <a:pt x="2320519" y="1175042"/>
                    </a:moveTo>
                    <a:lnTo>
                      <a:pt x="1875702" y="1175042"/>
                    </a:lnTo>
                    <a:cubicBezTo>
                      <a:pt x="1838554" y="1175042"/>
                      <a:pt x="1808074" y="1144562"/>
                      <a:pt x="1808074" y="1107415"/>
                    </a:cubicBezTo>
                    <a:cubicBezTo>
                      <a:pt x="1808074" y="1070267"/>
                      <a:pt x="1838554" y="1039787"/>
                      <a:pt x="1875702" y="1039787"/>
                    </a:cubicBezTo>
                    <a:lnTo>
                      <a:pt x="2256702" y="1039787"/>
                    </a:lnTo>
                    <a:lnTo>
                      <a:pt x="2582457" y="654025"/>
                    </a:lnTo>
                    <a:cubicBezTo>
                      <a:pt x="2606269" y="625450"/>
                      <a:pt x="2649132" y="621640"/>
                      <a:pt x="2678659" y="646405"/>
                    </a:cubicBezTo>
                    <a:cubicBezTo>
                      <a:pt x="2707234" y="670217"/>
                      <a:pt x="2711044" y="713080"/>
                      <a:pt x="2686279" y="742607"/>
                    </a:cubicBezTo>
                    <a:lnTo>
                      <a:pt x="2320519" y="1175042"/>
                    </a:lnTo>
                    <a:close/>
                    <a:moveTo>
                      <a:pt x="1145134" y="450190"/>
                    </a:moveTo>
                    <a:cubicBezTo>
                      <a:pt x="1127989" y="450190"/>
                      <a:pt x="1110844" y="443522"/>
                      <a:pt x="1098462" y="431140"/>
                    </a:cubicBezTo>
                    <a:lnTo>
                      <a:pt x="773659" y="118720"/>
                    </a:lnTo>
                    <a:cubicBezTo>
                      <a:pt x="746989" y="93002"/>
                      <a:pt x="746037" y="50140"/>
                      <a:pt x="771754" y="22517"/>
                    </a:cubicBezTo>
                    <a:cubicBezTo>
                      <a:pt x="797472" y="-4153"/>
                      <a:pt x="840334" y="-5105"/>
                      <a:pt x="867957" y="20612"/>
                    </a:cubicBezTo>
                    <a:lnTo>
                      <a:pt x="1192759" y="333032"/>
                    </a:lnTo>
                    <a:cubicBezTo>
                      <a:pt x="1219429" y="358750"/>
                      <a:pt x="1220382" y="401612"/>
                      <a:pt x="1194664" y="429235"/>
                    </a:cubicBezTo>
                    <a:cubicBezTo>
                      <a:pt x="1181329" y="442570"/>
                      <a:pt x="1163232" y="450190"/>
                      <a:pt x="1145134" y="450190"/>
                    </a:cubicBezTo>
                    <a:close/>
                    <a:moveTo>
                      <a:pt x="1568044" y="449237"/>
                    </a:moveTo>
                    <a:cubicBezTo>
                      <a:pt x="1549947" y="449237"/>
                      <a:pt x="1532802" y="442570"/>
                      <a:pt x="1519467" y="428282"/>
                    </a:cubicBezTo>
                    <a:cubicBezTo>
                      <a:pt x="1493749" y="401612"/>
                      <a:pt x="1494702" y="357797"/>
                      <a:pt x="1521372" y="332080"/>
                    </a:cubicBezTo>
                    <a:lnTo>
                      <a:pt x="1600429" y="255880"/>
                    </a:lnTo>
                    <a:cubicBezTo>
                      <a:pt x="1601381" y="253975"/>
                      <a:pt x="1603287" y="253022"/>
                      <a:pt x="1604239" y="251117"/>
                    </a:cubicBezTo>
                    <a:lnTo>
                      <a:pt x="1845222" y="18707"/>
                    </a:lnTo>
                    <a:cubicBezTo>
                      <a:pt x="1871892" y="-7010"/>
                      <a:pt x="1915706" y="-6058"/>
                      <a:pt x="1941424" y="20612"/>
                    </a:cubicBezTo>
                    <a:cubicBezTo>
                      <a:pt x="1967142" y="47282"/>
                      <a:pt x="1966189" y="91097"/>
                      <a:pt x="1939519" y="116815"/>
                    </a:cubicBezTo>
                    <a:lnTo>
                      <a:pt x="1702347" y="344462"/>
                    </a:lnTo>
                    <a:cubicBezTo>
                      <a:pt x="1701394" y="346367"/>
                      <a:pt x="1699489" y="347320"/>
                      <a:pt x="1697584" y="349225"/>
                    </a:cubicBezTo>
                    <a:lnTo>
                      <a:pt x="1613764" y="429235"/>
                    </a:lnTo>
                    <a:cubicBezTo>
                      <a:pt x="1602334" y="443522"/>
                      <a:pt x="1585189" y="449237"/>
                      <a:pt x="1568044" y="449237"/>
                    </a:cubicBezTo>
                    <a:close/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8" name="Google Shape;899;p54">
            <a:extLst>
              <a:ext uri="{FF2B5EF4-FFF2-40B4-BE49-F238E27FC236}">
                <a16:creationId xmlns:a16="http://schemas.microsoft.com/office/drawing/2014/main" id="{84E48AD4-2D55-4D7F-A102-4C325A7E7A68}"/>
              </a:ext>
            </a:extLst>
          </p:cNvPr>
          <p:cNvSpPr txBox="1"/>
          <p:nvPr/>
        </p:nvSpPr>
        <p:spPr>
          <a:xfrm>
            <a:off x="1554737" y="2434298"/>
            <a:ext cx="538431" cy="24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…</a:t>
            </a:r>
            <a:endParaRPr sz="2400" b="1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00;p54">
            <a:extLst>
              <a:ext uri="{FF2B5EF4-FFF2-40B4-BE49-F238E27FC236}">
                <a16:creationId xmlns:a16="http://schemas.microsoft.com/office/drawing/2014/main" id="{35FECD1F-2731-4661-A0CD-7168E552F35A}"/>
              </a:ext>
            </a:extLst>
          </p:cNvPr>
          <p:cNvSpPr txBox="1"/>
          <p:nvPr/>
        </p:nvSpPr>
        <p:spPr>
          <a:xfrm>
            <a:off x="4577169" y="2434298"/>
            <a:ext cx="538431" cy="24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41C36"/>
                </a:solidFill>
                <a:latin typeface="Calibri (Body)"/>
                <a:ea typeface="Arial"/>
                <a:cs typeface="Arial"/>
                <a:sym typeface="Arial"/>
              </a:rPr>
              <a:t>…</a:t>
            </a:r>
            <a:endParaRPr sz="2400" b="1" dirty="0">
              <a:solidFill>
                <a:srgbClr val="141C36"/>
              </a:solidFill>
              <a:latin typeface="Calibri (Body)"/>
              <a:ea typeface="Arial"/>
              <a:cs typeface="Arial"/>
              <a:sym typeface="Arial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07BDF09-D9F4-48C5-8625-28DAC8E3E283}"/>
              </a:ext>
            </a:extLst>
          </p:cNvPr>
          <p:cNvGrpSpPr/>
          <p:nvPr/>
        </p:nvGrpSpPr>
        <p:grpSpPr>
          <a:xfrm>
            <a:off x="684511" y="2131148"/>
            <a:ext cx="914626" cy="914625"/>
            <a:chOff x="-1314768" y="5123498"/>
            <a:chExt cx="2021205" cy="2021204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F1E97BB-C22D-4ED8-B51A-B5DCA55F2652}"/>
                </a:ext>
              </a:extLst>
            </p:cNvPr>
            <p:cNvGrpSpPr/>
            <p:nvPr/>
          </p:nvGrpSpPr>
          <p:grpSpPr>
            <a:xfrm>
              <a:off x="-1314768" y="5123498"/>
              <a:ext cx="2021205" cy="2021204"/>
              <a:chOff x="907732" y="4392930"/>
              <a:chExt cx="2021205" cy="2021204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DC706FF-BD25-458B-99FB-AB6F4EE54EFF}"/>
                  </a:ext>
                </a:extLst>
              </p:cNvPr>
              <p:cNvSpPr/>
              <p:nvPr/>
            </p:nvSpPr>
            <p:spPr>
              <a:xfrm>
                <a:off x="907732" y="4392930"/>
                <a:ext cx="2021205" cy="2021204"/>
              </a:xfrm>
              <a:custGeom>
                <a:avLst/>
                <a:gdLst>
                  <a:gd name="connsiteX0" fmla="*/ 2021205 w 2021205"/>
                  <a:gd name="connsiteY0" fmla="*/ 1010602 h 2021204"/>
                  <a:gd name="connsiteX1" fmla="*/ 1010602 w 2021205"/>
                  <a:gd name="connsiteY1" fmla="*/ 2021205 h 2021204"/>
                  <a:gd name="connsiteX2" fmla="*/ 0 w 2021205"/>
                  <a:gd name="connsiteY2" fmla="*/ 1010602 h 2021204"/>
                  <a:gd name="connsiteX3" fmla="*/ 1010602 w 2021205"/>
                  <a:gd name="connsiteY3" fmla="*/ 0 h 2021204"/>
                  <a:gd name="connsiteX4" fmla="*/ 2021205 w 2021205"/>
                  <a:gd name="connsiteY4" fmla="*/ 1010602 h 202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1205" h="2021204">
                    <a:moveTo>
                      <a:pt x="2021205" y="1010602"/>
                    </a:moveTo>
                    <a:cubicBezTo>
                      <a:pt x="2021205" y="1568743"/>
                      <a:pt x="1568743" y="2021205"/>
                      <a:pt x="1010602" y="2021205"/>
                    </a:cubicBezTo>
                    <a:cubicBezTo>
                      <a:pt x="452462" y="2021205"/>
                      <a:pt x="0" y="1568743"/>
                      <a:pt x="0" y="1010602"/>
                    </a:cubicBezTo>
                    <a:cubicBezTo>
                      <a:pt x="0" y="452462"/>
                      <a:pt x="452462" y="0"/>
                      <a:pt x="1010602" y="0"/>
                    </a:cubicBezTo>
                    <a:cubicBezTo>
                      <a:pt x="1568743" y="0"/>
                      <a:pt x="2021205" y="452462"/>
                      <a:pt x="2021205" y="10106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7A07FAB-49E5-495F-A969-00506C4FEBD0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D2FFB9C-6544-4BCA-8E5F-2B64431D3DF1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8647732-6D12-4644-A78F-12931472D7C7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72EE248-9852-4374-9FBD-F0D2FC5A4B22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1AA4927-A7E2-4360-B414-92190853E1C4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14137E4-36DA-4211-92CF-0DA081F297CA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5223196-C47D-4FB7-9689-9BF56AE125D2}"/>
                </a:ext>
              </a:extLst>
            </p:cNvPr>
            <p:cNvSpPr txBox="1"/>
            <p:nvPr/>
          </p:nvSpPr>
          <p:spPr>
            <a:xfrm>
              <a:off x="-687881" y="5785584"/>
              <a:ext cx="762330" cy="6801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/>
                <a:t>@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8786F9B-333E-4ADD-A774-747DC57C2D00}"/>
              </a:ext>
            </a:extLst>
          </p:cNvPr>
          <p:cNvGrpSpPr/>
          <p:nvPr/>
        </p:nvGrpSpPr>
        <p:grpSpPr>
          <a:xfrm>
            <a:off x="1922761" y="2131148"/>
            <a:ext cx="914626" cy="914625"/>
            <a:chOff x="-1314768" y="5123498"/>
            <a:chExt cx="2021205" cy="2021204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B427AD1-38E9-4DD7-B6CD-97E68B26A0A7}"/>
                </a:ext>
              </a:extLst>
            </p:cNvPr>
            <p:cNvGrpSpPr/>
            <p:nvPr/>
          </p:nvGrpSpPr>
          <p:grpSpPr>
            <a:xfrm>
              <a:off x="-1314768" y="5123498"/>
              <a:ext cx="2021205" cy="2021204"/>
              <a:chOff x="907732" y="4392930"/>
              <a:chExt cx="2021205" cy="2021204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C8D55EF-165B-470A-B77F-9190A20AEEF5}"/>
                  </a:ext>
                </a:extLst>
              </p:cNvPr>
              <p:cNvSpPr/>
              <p:nvPr/>
            </p:nvSpPr>
            <p:spPr>
              <a:xfrm>
                <a:off x="907732" y="4392930"/>
                <a:ext cx="2021205" cy="2021204"/>
              </a:xfrm>
              <a:custGeom>
                <a:avLst/>
                <a:gdLst>
                  <a:gd name="connsiteX0" fmla="*/ 2021205 w 2021205"/>
                  <a:gd name="connsiteY0" fmla="*/ 1010602 h 2021204"/>
                  <a:gd name="connsiteX1" fmla="*/ 1010602 w 2021205"/>
                  <a:gd name="connsiteY1" fmla="*/ 2021205 h 2021204"/>
                  <a:gd name="connsiteX2" fmla="*/ 0 w 2021205"/>
                  <a:gd name="connsiteY2" fmla="*/ 1010602 h 2021204"/>
                  <a:gd name="connsiteX3" fmla="*/ 1010602 w 2021205"/>
                  <a:gd name="connsiteY3" fmla="*/ 0 h 2021204"/>
                  <a:gd name="connsiteX4" fmla="*/ 2021205 w 2021205"/>
                  <a:gd name="connsiteY4" fmla="*/ 1010602 h 2021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1205" h="2021204">
                    <a:moveTo>
                      <a:pt x="2021205" y="1010602"/>
                    </a:moveTo>
                    <a:cubicBezTo>
                      <a:pt x="2021205" y="1568743"/>
                      <a:pt x="1568743" y="2021205"/>
                      <a:pt x="1010602" y="2021205"/>
                    </a:cubicBezTo>
                    <a:cubicBezTo>
                      <a:pt x="452462" y="2021205"/>
                      <a:pt x="0" y="1568743"/>
                      <a:pt x="0" y="1010602"/>
                    </a:cubicBezTo>
                    <a:cubicBezTo>
                      <a:pt x="0" y="452462"/>
                      <a:pt x="452462" y="0"/>
                      <a:pt x="1010602" y="0"/>
                    </a:cubicBezTo>
                    <a:cubicBezTo>
                      <a:pt x="1568743" y="0"/>
                      <a:pt x="2021205" y="452462"/>
                      <a:pt x="2021205" y="10106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 dirty="0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EBF6349-CE5E-440C-9F37-9247B5CA2FDB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429D5E2-E921-41AA-8EA1-41C8CC56322E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605508C-51BA-4BEF-B475-9BA428F977C4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26ECAA1-41C8-4599-B4A8-48609173FD92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C4238F6-ACF4-4262-B450-469769B29EBE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4C1C605-7F97-41E6-9A59-3965AB0B2E93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200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99047DD-F005-4D46-A726-B2D330493F7D}"/>
                </a:ext>
              </a:extLst>
            </p:cNvPr>
            <p:cNvSpPr txBox="1"/>
            <p:nvPr/>
          </p:nvSpPr>
          <p:spPr>
            <a:xfrm>
              <a:off x="-687881" y="5785584"/>
              <a:ext cx="762330" cy="68014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/>
                <a:t>@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F6BDD73-B2D2-4EEC-AD50-7BE43CB0821B}"/>
              </a:ext>
            </a:extLst>
          </p:cNvPr>
          <p:cNvGrpSpPr/>
          <p:nvPr/>
        </p:nvGrpSpPr>
        <p:grpSpPr>
          <a:xfrm>
            <a:off x="3916043" y="2299843"/>
            <a:ext cx="562188" cy="577235"/>
            <a:chOff x="8599970" y="3264325"/>
            <a:chExt cx="834693" cy="857033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051F0C7-6A75-495C-BCC2-B9445CFF8588}"/>
                </a:ext>
              </a:extLst>
            </p:cNvPr>
            <p:cNvGrpSpPr/>
            <p:nvPr/>
          </p:nvGrpSpPr>
          <p:grpSpPr>
            <a:xfrm>
              <a:off x="8599970" y="3264325"/>
              <a:ext cx="834693" cy="857033"/>
              <a:chOff x="1296999" y="4765568"/>
              <a:chExt cx="1242669" cy="1275929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80AF0473-AE92-4740-87B9-A44CD02727DE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635A7AE-9A48-46F8-B5D6-62F0DFD6075B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BD23BA57-56C7-4BE2-8BE6-4196D9A2F0FE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F118A76-0B6C-4D43-9B55-C24FC56DE990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D7D39E4-8A7E-4BB7-AAD4-5D219449E840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45FC3F03-71E9-4105-8E15-633C72CFB57C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6D449B8-2B79-437D-A6FF-0FD77E5A5819}"/>
                </a:ext>
              </a:extLst>
            </p:cNvPr>
            <p:cNvGrpSpPr/>
            <p:nvPr/>
          </p:nvGrpSpPr>
          <p:grpSpPr>
            <a:xfrm>
              <a:off x="8861241" y="3490482"/>
              <a:ext cx="302281" cy="286181"/>
              <a:chOff x="13637942" y="2074027"/>
              <a:chExt cx="2708025" cy="2563787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607FF56-C849-4E67-B3E8-62B452627687}"/>
                  </a:ext>
                </a:extLst>
              </p:cNvPr>
              <p:cNvSpPr/>
              <p:nvPr/>
            </p:nvSpPr>
            <p:spPr>
              <a:xfrm>
                <a:off x="14233309" y="2238405"/>
                <a:ext cx="1493859" cy="2399409"/>
              </a:xfrm>
              <a:custGeom>
                <a:avLst/>
                <a:gdLst>
                  <a:gd name="connsiteX0" fmla="*/ 835517 w 1493859"/>
                  <a:gd name="connsiteY0" fmla="*/ 851597 h 2399409"/>
                  <a:gd name="connsiteX1" fmla="*/ 868854 w 1493859"/>
                  <a:gd name="connsiteY1" fmla="*/ 903032 h 2399409"/>
                  <a:gd name="connsiteX2" fmla="*/ 868854 w 1493859"/>
                  <a:gd name="connsiteY2" fmla="*/ 2377502 h 2399409"/>
                  <a:gd name="connsiteX3" fmla="*/ 866949 w 1493859"/>
                  <a:gd name="connsiteY3" fmla="*/ 2392742 h 2399409"/>
                  <a:gd name="connsiteX4" fmla="*/ 1274619 w 1493859"/>
                  <a:gd name="connsiteY4" fmla="*/ 2119375 h 2399409"/>
                  <a:gd name="connsiteX5" fmla="*/ 1402254 w 1493859"/>
                  <a:gd name="connsiteY5" fmla="*/ 1904110 h 2399409"/>
                  <a:gd name="connsiteX6" fmla="*/ 1493694 w 1493859"/>
                  <a:gd name="connsiteY6" fmla="*/ 1432622 h 2399409"/>
                  <a:gd name="connsiteX7" fmla="*/ 1394634 w 1493859"/>
                  <a:gd name="connsiteY7" fmla="*/ 943037 h 2399409"/>
                  <a:gd name="connsiteX8" fmla="*/ 1275572 w 1493859"/>
                  <a:gd name="connsiteY8" fmla="*/ 744917 h 2399409"/>
                  <a:gd name="connsiteX9" fmla="*/ 1109837 w 1493859"/>
                  <a:gd name="connsiteY9" fmla="*/ 580135 h 2399409"/>
                  <a:gd name="connsiteX10" fmla="*/ 1058402 w 1493859"/>
                  <a:gd name="connsiteY10" fmla="*/ 137222 h 2399409"/>
                  <a:gd name="connsiteX11" fmla="*/ 974582 w 1493859"/>
                  <a:gd name="connsiteY11" fmla="*/ 217232 h 2399409"/>
                  <a:gd name="connsiteX12" fmla="*/ 1058402 w 1493859"/>
                  <a:gd name="connsiteY12" fmla="*/ 137222 h 2399409"/>
                  <a:gd name="connsiteX13" fmla="*/ 1037447 w 1493859"/>
                  <a:gd name="connsiteY13" fmla="*/ 115315 h 2399409"/>
                  <a:gd name="connsiteX14" fmla="*/ 758364 w 1493859"/>
                  <a:gd name="connsiteY14" fmla="*/ 62 h 2399409"/>
                  <a:gd name="connsiteX15" fmla="*/ 477377 w 1493859"/>
                  <a:gd name="connsiteY15" fmla="*/ 115315 h 2399409"/>
                  <a:gd name="connsiteX16" fmla="*/ 463089 w 1493859"/>
                  <a:gd name="connsiteY16" fmla="*/ 132460 h 2399409"/>
                  <a:gd name="connsiteX17" fmla="*/ 552624 w 1493859"/>
                  <a:gd name="connsiteY17" fmla="*/ 218185 h 2399409"/>
                  <a:gd name="connsiteX18" fmla="*/ 463089 w 1493859"/>
                  <a:gd name="connsiteY18" fmla="*/ 132460 h 2399409"/>
                  <a:gd name="connsiteX19" fmla="*/ 402129 w 1493859"/>
                  <a:gd name="connsiteY19" fmla="*/ 569657 h 2399409"/>
                  <a:gd name="connsiteX20" fmla="*/ 220202 w 1493859"/>
                  <a:gd name="connsiteY20" fmla="*/ 745870 h 2399409"/>
                  <a:gd name="connsiteX21" fmla="*/ 101139 w 1493859"/>
                  <a:gd name="connsiteY21" fmla="*/ 943990 h 2399409"/>
                  <a:gd name="connsiteX22" fmla="*/ 174 w 1493859"/>
                  <a:gd name="connsiteY22" fmla="*/ 1433575 h 2399409"/>
                  <a:gd name="connsiteX23" fmla="*/ 92567 w 1493859"/>
                  <a:gd name="connsiteY23" fmla="*/ 1906015 h 2399409"/>
                  <a:gd name="connsiteX24" fmla="*/ 220202 w 1493859"/>
                  <a:gd name="connsiteY24" fmla="*/ 2121280 h 2399409"/>
                  <a:gd name="connsiteX25" fmla="*/ 653589 w 1493859"/>
                  <a:gd name="connsiteY25" fmla="*/ 2399410 h 2399409"/>
                  <a:gd name="connsiteX26" fmla="*/ 648827 w 1493859"/>
                  <a:gd name="connsiteY26" fmla="*/ 2380360 h 2399409"/>
                  <a:gd name="connsiteX27" fmla="*/ 648827 w 1493859"/>
                  <a:gd name="connsiteY27" fmla="*/ 903032 h 2399409"/>
                  <a:gd name="connsiteX28" fmla="*/ 681212 w 1493859"/>
                  <a:gd name="connsiteY28" fmla="*/ 851597 h 2399409"/>
                  <a:gd name="connsiteX29" fmla="*/ 760269 w 1493859"/>
                  <a:gd name="connsiteY29" fmla="*/ 830642 h 2399409"/>
                  <a:gd name="connsiteX30" fmla="*/ 835517 w 1493859"/>
                  <a:gd name="connsiteY30" fmla="*/ 851597 h 23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3859" h="2399409">
                    <a:moveTo>
                      <a:pt x="835517" y="851597"/>
                    </a:moveTo>
                    <a:cubicBezTo>
                      <a:pt x="855519" y="861122"/>
                      <a:pt x="867902" y="881125"/>
                      <a:pt x="868854" y="903032"/>
                    </a:cubicBezTo>
                    <a:lnTo>
                      <a:pt x="868854" y="2377502"/>
                    </a:lnTo>
                    <a:cubicBezTo>
                      <a:pt x="868854" y="2383217"/>
                      <a:pt x="867902" y="2387980"/>
                      <a:pt x="866949" y="2392742"/>
                    </a:cubicBezTo>
                    <a:cubicBezTo>
                      <a:pt x="1022207" y="2361310"/>
                      <a:pt x="1158414" y="2270822"/>
                      <a:pt x="1274619" y="2119375"/>
                    </a:cubicBezTo>
                    <a:cubicBezTo>
                      <a:pt x="1326054" y="2052700"/>
                      <a:pt x="1367964" y="1980310"/>
                      <a:pt x="1402254" y="1904110"/>
                    </a:cubicBezTo>
                    <a:cubicBezTo>
                      <a:pt x="1465119" y="1754567"/>
                      <a:pt x="1495599" y="1594547"/>
                      <a:pt x="1493694" y="1432622"/>
                    </a:cubicBezTo>
                    <a:cubicBezTo>
                      <a:pt x="1496552" y="1264030"/>
                      <a:pt x="1462262" y="1097342"/>
                      <a:pt x="1394634" y="943037"/>
                    </a:cubicBezTo>
                    <a:cubicBezTo>
                      <a:pt x="1362249" y="872552"/>
                      <a:pt x="1322244" y="806830"/>
                      <a:pt x="1275572" y="744917"/>
                    </a:cubicBezTo>
                    <a:cubicBezTo>
                      <a:pt x="1227947" y="683005"/>
                      <a:pt x="1171749" y="626807"/>
                      <a:pt x="1109837" y="580135"/>
                    </a:cubicBezTo>
                    <a:cubicBezTo>
                      <a:pt x="1184132" y="435355"/>
                      <a:pt x="1164129" y="260095"/>
                      <a:pt x="1058402" y="137222"/>
                    </a:cubicBezTo>
                    <a:lnTo>
                      <a:pt x="974582" y="217232"/>
                    </a:lnTo>
                    <a:lnTo>
                      <a:pt x="1058402" y="137222"/>
                    </a:lnTo>
                    <a:cubicBezTo>
                      <a:pt x="1051734" y="129602"/>
                      <a:pt x="1045067" y="122935"/>
                      <a:pt x="1037447" y="115315"/>
                    </a:cubicBezTo>
                    <a:cubicBezTo>
                      <a:pt x="964104" y="40067"/>
                      <a:pt x="863139" y="-890"/>
                      <a:pt x="758364" y="62"/>
                    </a:cubicBezTo>
                    <a:cubicBezTo>
                      <a:pt x="652637" y="-1843"/>
                      <a:pt x="551672" y="40067"/>
                      <a:pt x="477377" y="115315"/>
                    </a:cubicBezTo>
                    <a:cubicBezTo>
                      <a:pt x="472614" y="121030"/>
                      <a:pt x="466899" y="126745"/>
                      <a:pt x="463089" y="132460"/>
                    </a:cubicBezTo>
                    <a:lnTo>
                      <a:pt x="552624" y="218185"/>
                    </a:lnTo>
                    <a:lnTo>
                      <a:pt x="463089" y="132460"/>
                    </a:lnTo>
                    <a:cubicBezTo>
                      <a:pt x="356409" y="252475"/>
                      <a:pt x="332597" y="424877"/>
                      <a:pt x="402129" y="569657"/>
                    </a:cubicBezTo>
                    <a:cubicBezTo>
                      <a:pt x="332597" y="618235"/>
                      <a:pt x="270684" y="678242"/>
                      <a:pt x="220202" y="745870"/>
                    </a:cubicBezTo>
                    <a:cubicBezTo>
                      <a:pt x="173529" y="806830"/>
                      <a:pt x="132572" y="873505"/>
                      <a:pt x="101139" y="943990"/>
                    </a:cubicBezTo>
                    <a:cubicBezTo>
                      <a:pt x="32559" y="1098295"/>
                      <a:pt x="-1731" y="1264982"/>
                      <a:pt x="174" y="1433575"/>
                    </a:cubicBezTo>
                    <a:cubicBezTo>
                      <a:pt x="-2683" y="1595500"/>
                      <a:pt x="29702" y="1756472"/>
                      <a:pt x="92567" y="1906015"/>
                    </a:cubicBezTo>
                    <a:cubicBezTo>
                      <a:pt x="125904" y="1983167"/>
                      <a:pt x="168767" y="2055557"/>
                      <a:pt x="220202" y="2121280"/>
                    </a:cubicBezTo>
                    <a:cubicBezTo>
                      <a:pt x="343074" y="2281300"/>
                      <a:pt x="487854" y="2373692"/>
                      <a:pt x="653589" y="2399410"/>
                    </a:cubicBezTo>
                    <a:cubicBezTo>
                      <a:pt x="650732" y="2393695"/>
                      <a:pt x="648827" y="2387027"/>
                      <a:pt x="648827" y="2380360"/>
                    </a:cubicBezTo>
                    <a:lnTo>
                      <a:pt x="648827" y="903032"/>
                    </a:lnTo>
                    <a:cubicBezTo>
                      <a:pt x="649779" y="881125"/>
                      <a:pt x="662162" y="862075"/>
                      <a:pt x="681212" y="851597"/>
                    </a:cubicBezTo>
                    <a:cubicBezTo>
                      <a:pt x="705024" y="837310"/>
                      <a:pt x="732647" y="829690"/>
                      <a:pt x="760269" y="830642"/>
                    </a:cubicBezTo>
                    <a:cubicBezTo>
                      <a:pt x="785034" y="829690"/>
                      <a:pt x="811704" y="837310"/>
                      <a:pt x="835517" y="851597"/>
                    </a:cubicBezTo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4B2768A-0094-4F30-8CCB-CA3C8F749CCA}"/>
                  </a:ext>
                </a:extLst>
              </p:cNvPr>
              <p:cNvSpPr/>
              <p:nvPr/>
            </p:nvSpPr>
            <p:spPr>
              <a:xfrm>
                <a:off x="13637942" y="2074027"/>
                <a:ext cx="2708025" cy="2546642"/>
              </a:xfrm>
              <a:custGeom>
                <a:avLst/>
                <a:gdLst>
                  <a:gd name="connsiteX0" fmla="*/ 67857 w 2708025"/>
                  <a:gd name="connsiteY0" fmla="*/ 2546642 h 2546642"/>
                  <a:gd name="connsiteX1" fmla="*/ 24042 w 2708025"/>
                  <a:gd name="connsiteY1" fmla="*/ 2530450 h 2546642"/>
                  <a:gd name="connsiteX2" fmla="*/ 16422 w 2708025"/>
                  <a:gd name="connsiteY2" fmla="*/ 2434248 h 2546642"/>
                  <a:gd name="connsiteX3" fmla="*/ 383134 w 2708025"/>
                  <a:gd name="connsiteY3" fmla="*/ 2000860 h 2546642"/>
                  <a:gd name="connsiteX4" fmla="*/ 686029 w 2708025"/>
                  <a:gd name="connsiteY4" fmla="*/ 2000860 h 2546642"/>
                  <a:gd name="connsiteX5" fmla="*/ 696507 w 2708025"/>
                  <a:gd name="connsiteY5" fmla="*/ 2001813 h 2546642"/>
                  <a:gd name="connsiteX6" fmla="*/ 827952 w 2708025"/>
                  <a:gd name="connsiteY6" fmla="*/ 2001813 h 2546642"/>
                  <a:gd name="connsiteX7" fmla="*/ 895579 w 2708025"/>
                  <a:gd name="connsiteY7" fmla="*/ 2069440 h 2546642"/>
                  <a:gd name="connsiteX8" fmla="*/ 827952 w 2708025"/>
                  <a:gd name="connsiteY8" fmla="*/ 2137067 h 2546642"/>
                  <a:gd name="connsiteX9" fmla="*/ 686029 w 2708025"/>
                  <a:gd name="connsiteY9" fmla="*/ 2137067 h 2546642"/>
                  <a:gd name="connsiteX10" fmla="*/ 675552 w 2708025"/>
                  <a:gd name="connsiteY10" fmla="*/ 2136115 h 2546642"/>
                  <a:gd name="connsiteX11" fmla="*/ 445046 w 2708025"/>
                  <a:gd name="connsiteY11" fmla="*/ 2136115 h 2546642"/>
                  <a:gd name="connsiteX12" fmla="*/ 119292 w 2708025"/>
                  <a:gd name="connsiteY12" fmla="*/ 2521877 h 2546642"/>
                  <a:gd name="connsiteX13" fmla="*/ 67857 w 2708025"/>
                  <a:gd name="connsiteY13" fmla="*/ 2546642 h 2546642"/>
                  <a:gd name="connsiteX14" fmla="*/ 2640559 w 2708025"/>
                  <a:gd name="connsiteY14" fmla="*/ 2546642 h 2546642"/>
                  <a:gd name="connsiteX15" fmla="*/ 2588172 w 2708025"/>
                  <a:gd name="connsiteY15" fmla="*/ 2522830 h 2546642"/>
                  <a:gd name="connsiteX16" fmla="*/ 2262417 w 2708025"/>
                  <a:gd name="connsiteY16" fmla="*/ 2137067 h 2546642"/>
                  <a:gd name="connsiteX17" fmla="*/ 1880464 w 2708025"/>
                  <a:gd name="connsiteY17" fmla="*/ 2137067 h 2546642"/>
                  <a:gd name="connsiteX18" fmla="*/ 1812837 w 2708025"/>
                  <a:gd name="connsiteY18" fmla="*/ 2069440 h 2546642"/>
                  <a:gd name="connsiteX19" fmla="*/ 1880464 w 2708025"/>
                  <a:gd name="connsiteY19" fmla="*/ 2001813 h 2546642"/>
                  <a:gd name="connsiteX20" fmla="*/ 2325282 w 2708025"/>
                  <a:gd name="connsiteY20" fmla="*/ 2001813 h 2546642"/>
                  <a:gd name="connsiteX21" fmla="*/ 2691994 w 2708025"/>
                  <a:gd name="connsiteY21" fmla="*/ 2435200 h 2546642"/>
                  <a:gd name="connsiteX22" fmla="*/ 2684374 w 2708025"/>
                  <a:gd name="connsiteY22" fmla="*/ 2531402 h 2546642"/>
                  <a:gd name="connsiteX23" fmla="*/ 2640559 w 2708025"/>
                  <a:gd name="connsiteY23" fmla="*/ 2546642 h 2546642"/>
                  <a:gd name="connsiteX24" fmla="*/ 838429 w 2708025"/>
                  <a:gd name="connsiteY24" fmla="*/ 1175042 h 2546642"/>
                  <a:gd name="connsiteX25" fmla="*/ 393612 w 2708025"/>
                  <a:gd name="connsiteY25" fmla="*/ 1175042 h 2546642"/>
                  <a:gd name="connsiteX26" fmla="*/ 26899 w 2708025"/>
                  <a:gd name="connsiteY26" fmla="*/ 741655 h 2546642"/>
                  <a:gd name="connsiteX27" fmla="*/ 34519 w 2708025"/>
                  <a:gd name="connsiteY27" fmla="*/ 645452 h 2546642"/>
                  <a:gd name="connsiteX28" fmla="*/ 130722 w 2708025"/>
                  <a:gd name="connsiteY28" fmla="*/ 653072 h 2546642"/>
                  <a:gd name="connsiteX29" fmla="*/ 456477 w 2708025"/>
                  <a:gd name="connsiteY29" fmla="*/ 1038835 h 2546642"/>
                  <a:gd name="connsiteX30" fmla="*/ 838429 w 2708025"/>
                  <a:gd name="connsiteY30" fmla="*/ 1038835 h 2546642"/>
                  <a:gd name="connsiteX31" fmla="*/ 906057 w 2708025"/>
                  <a:gd name="connsiteY31" fmla="*/ 1106462 h 2546642"/>
                  <a:gd name="connsiteX32" fmla="*/ 838429 w 2708025"/>
                  <a:gd name="connsiteY32" fmla="*/ 1175042 h 2546642"/>
                  <a:gd name="connsiteX33" fmla="*/ 2320519 w 2708025"/>
                  <a:gd name="connsiteY33" fmla="*/ 1175042 h 2546642"/>
                  <a:gd name="connsiteX34" fmla="*/ 1875702 w 2708025"/>
                  <a:gd name="connsiteY34" fmla="*/ 1175042 h 2546642"/>
                  <a:gd name="connsiteX35" fmla="*/ 1808074 w 2708025"/>
                  <a:gd name="connsiteY35" fmla="*/ 1107415 h 2546642"/>
                  <a:gd name="connsiteX36" fmla="*/ 1875702 w 2708025"/>
                  <a:gd name="connsiteY36" fmla="*/ 1039787 h 2546642"/>
                  <a:gd name="connsiteX37" fmla="*/ 2256702 w 2708025"/>
                  <a:gd name="connsiteY37" fmla="*/ 1039787 h 2546642"/>
                  <a:gd name="connsiteX38" fmla="*/ 2582457 w 2708025"/>
                  <a:gd name="connsiteY38" fmla="*/ 654025 h 2546642"/>
                  <a:gd name="connsiteX39" fmla="*/ 2678659 w 2708025"/>
                  <a:gd name="connsiteY39" fmla="*/ 646405 h 2546642"/>
                  <a:gd name="connsiteX40" fmla="*/ 2686279 w 2708025"/>
                  <a:gd name="connsiteY40" fmla="*/ 742607 h 2546642"/>
                  <a:gd name="connsiteX41" fmla="*/ 2320519 w 2708025"/>
                  <a:gd name="connsiteY41" fmla="*/ 1175042 h 2546642"/>
                  <a:gd name="connsiteX42" fmla="*/ 1145134 w 2708025"/>
                  <a:gd name="connsiteY42" fmla="*/ 450190 h 2546642"/>
                  <a:gd name="connsiteX43" fmla="*/ 1098462 w 2708025"/>
                  <a:gd name="connsiteY43" fmla="*/ 431140 h 2546642"/>
                  <a:gd name="connsiteX44" fmla="*/ 773659 w 2708025"/>
                  <a:gd name="connsiteY44" fmla="*/ 118720 h 2546642"/>
                  <a:gd name="connsiteX45" fmla="*/ 771754 w 2708025"/>
                  <a:gd name="connsiteY45" fmla="*/ 22517 h 2546642"/>
                  <a:gd name="connsiteX46" fmla="*/ 867957 w 2708025"/>
                  <a:gd name="connsiteY46" fmla="*/ 20612 h 2546642"/>
                  <a:gd name="connsiteX47" fmla="*/ 1192759 w 2708025"/>
                  <a:gd name="connsiteY47" fmla="*/ 333032 h 2546642"/>
                  <a:gd name="connsiteX48" fmla="*/ 1194664 w 2708025"/>
                  <a:gd name="connsiteY48" fmla="*/ 429235 h 2546642"/>
                  <a:gd name="connsiteX49" fmla="*/ 1145134 w 2708025"/>
                  <a:gd name="connsiteY49" fmla="*/ 450190 h 2546642"/>
                  <a:gd name="connsiteX50" fmla="*/ 1568044 w 2708025"/>
                  <a:gd name="connsiteY50" fmla="*/ 449237 h 2546642"/>
                  <a:gd name="connsiteX51" fmla="*/ 1519467 w 2708025"/>
                  <a:gd name="connsiteY51" fmla="*/ 428282 h 2546642"/>
                  <a:gd name="connsiteX52" fmla="*/ 1521372 w 2708025"/>
                  <a:gd name="connsiteY52" fmla="*/ 332080 h 2546642"/>
                  <a:gd name="connsiteX53" fmla="*/ 1600429 w 2708025"/>
                  <a:gd name="connsiteY53" fmla="*/ 255880 h 2546642"/>
                  <a:gd name="connsiteX54" fmla="*/ 1604239 w 2708025"/>
                  <a:gd name="connsiteY54" fmla="*/ 251117 h 2546642"/>
                  <a:gd name="connsiteX55" fmla="*/ 1845222 w 2708025"/>
                  <a:gd name="connsiteY55" fmla="*/ 18707 h 2546642"/>
                  <a:gd name="connsiteX56" fmla="*/ 1941424 w 2708025"/>
                  <a:gd name="connsiteY56" fmla="*/ 20612 h 2546642"/>
                  <a:gd name="connsiteX57" fmla="*/ 1939519 w 2708025"/>
                  <a:gd name="connsiteY57" fmla="*/ 116815 h 2546642"/>
                  <a:gd name="connsiteX58" fmla="*/ 1702347 w 2708025"/>
                  <a:gd name="connsiteY58" fmla="*/ 344462 h 2546642"/>
                  <a:gd name="connsiteX59" fmla="*/ 1697584 w 2708025"/>
                  <a:gd name="connsiteY59" fmla="*/ 349225 h 2546642"/>
                  <a:gd name="connsiteX60" fmla="*/ 1613764 w 2708025"/>
                  <a:gd name="connsiteY60" fmla="*/ 429235 h 2546642"/>
                  <a:gd name="connsiteX61" fmla="*/ 1568044 w 2708025"/>
                  <a:gd name="connsiteY61" fmla="*/ 449237 h 254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708025" h="2546642">
                    <a:moveTo>
                      <a:pt x="67857" y="2546642"/>
                    </a:moveTo>
                    <a:cubicBezTo>
                      <a:pt x="52617" y="2546642"/>
                      <a:pt x="36424" y="2540927"/>
                      <a:pt x="24042" y="2530450"/>
                    </a:cubicBezTo>
                    <a:cubicBezTo>
                      <a:pt x="-4533" y="2506638"/>
                      <a:pt x="-8343" y="2463775"/>
                      <a:pt x="16422" y="2434248"/>
                    </a:cubicBezTo>
                    <a:lnTo>
                      <a:pt x="383134" y="2000860"/>
                    </a:lnTo>
                    <a:lnTo>
                      <a:pt x="686029" y="2000860"/>
                    </a:lnTo>
                    <a:cubicBezTo>
                      <a:pt x="689839" y="2000860"/>
                      <a:pt x="692697" y="2000860"/>
                      <a:pt x="696507" y="2001813"/>
                    </a:cubicBezTo>
                    <a:lnTo>
                      <a:pt x="827952" y="2001813"/>
                    </a:lnTo>
                    <a:cubicBezTo>
                      <a:pt x="865099" y="2001813"/>
                      <a:pt x="895579" y="2032292"/>
                      <a:pt x="895579" y="2069440"/>
                    </a:cubicBezTo>
                    <a:cubicBezTo>
                      <a:pt x="895579" y="2106588"/>
                      <a:pt x="865099" y="2137067"/>
                      <a:pt x="827952" y="2137067"/>
                    </a:cubicBezTo>
                    <a:lnTo>
                      <a:pt x="686029" y="2137067"/>
                    </a:lnTo>
                    <a:cubicBezTo>
                      <a:pt x="682219" y="2137067"/>
                      <a:pt x="679362" y="2137067"/>
                      <a:pt x="675552" y="2136115"/>
                    </a:cubicBezTo>
                    <a:lnTo>
                      <a:pt x="445046" y="2136115"/>
                    </a:lnTo>
                    <a:lnTo>
                      <a:pt x="119292" y="2521877"/>
                    </a:lnTo>
                    <a:cubicBezTo>
                      <a:pt x="105957" y="2538070"/>
                      <a:pt x="86907" y="2546642"/>
                      <a:pt x="67857" y="2546642"/>
                    </a:cubicBezTo>
                    <a:close/>
                    <a:moveTo>
                      <a:pt x="2640559" y="2546642"/>
                    </a:moveTo>
                    <a:cubicBezTo>
                      <a:pt x="2621509" y="2546642"/>
                      <a:pt x="2602459" y="2538070"/>
                      <a:pt x="2588172" y="2522830"/>
                    </a:cubicBezTo>
                    <a:lnTo>
                      <a:pt x="2262417" y="2137067"/>
                    </a:lnTo>
                    <a:lnTo>
                      <a:pt x="1880464" y="2137067"/>
                    </a:lnTo>
                    <a:cubicBezTo>
                      <a:pt x="1843317" y="2137067"/>
                      <a:pt x="1812837" y="2106588"/>
                      <a:pt x="1812837" y="2069440"/>
                    </a:cubicBezTo>
                    <a:cubicBezTo>
                      <a:pt x="1812837" y="2032292"/>
                      <a:pt x="1843317" y="2001813"/>
                      <a:pt x="1880464" y="2001813"/>
                    </a:cubicBezTo>
                    <a:lnTo>
                      <a:pt x="2325282" y="2001813"/>
                    </a:lnTo>
                    <a:lnTo>
                      <a:pt x="2691994" y="2435200"/>
                    </a:lnTo>
                    <a:cubicBezTo>
                      <a:pt x="2715807" y="2463775"/>
                      <a:pt x="2712949" y="2506638"/>
                      <a:pt x="2684374" y="2531402"/>
                    </a:cubicBezTo>
                    <a:cubicBezTo>
                      <a:pt x="2671992" y="2540927"/>
                      <a:pt x="2656752" y="2546642"/>
                      <a:pt x="2640559" y="2546642"/>
                    </a:cubicBezTo>
                    <a:close/>
                    <a:moveTo>
                      <a:pt x="838429" y="1175042"/>
                    </a:moveTo>
                    <a:lnTo>
                      <a:pt x="393612" y="1175042"/>
                    </a:lnTo>
                    <a:lnTo>
                      <a:pt x="26899" y="741655"/>
                    </a:lnTo>
                    <a:cubicBezTo>
                      <a:pt x="3087" y="713080"/>
                      <a:pt x="5944" y="670217"/>
                      <a:pt x="34519" y="645452"/>
                    </a:cubicBezTo>
                    <a:cubicBezTo>
                      <a:pt x="63094" y="621640"/>
                      <a:pt x="105957" y="624497"/>
                      <a:pt x="130722" y="653072"/>
                    </a:cubicBezTo>
                    <a:lnTo>
                      <a:pt x="456477" y="1038835"/>
                    </a:lnTo>
                    <a:lnTo>
                      <a:pt x="838429" y="1038835"/>
                    </a:lnTo>
                    <a:cubicBezTo>
                      <a:pt x="875577" y="1038835"/>
                      <a:pt x="906057" y="1069315"/>
                      <a:pt x="906057" y="1106462"/>
                    </a:cubicBezTo>
                    <a:cubicBezTo>
                      <a:pt x="906057" y="1144562"/>
                      <a:pt x="875577" y="1175042"/>
                      <a:pt x="838429" y="1175042"/>
                    </a:cubicBezTo>
                    <a:close/>
                    <a:moveTo>
                      <a:pt x="2320519" y="1175042"/>
                    </a:moveTo>
                    <a:lnTo>
                      <a:pt x="1875702" y="1175042"/>
                    </a:lnTo>
                    <a:cubicBezTo>
                      <a:pt x="1838554" y="1175042"/>
                      <a:pt x="1808074" y="1144562"/>
                      <a:pt x="1808074" y="1107415"/>
                    </a:cubicBezTo>
                    <a:cubicBezTo>
                      <a:pt x="1808074" y="1070267"/>
                      <a:pt x="1838554" y="1039787"/>
                      <a:pt x="1875702" y="1039787"/>
                    </a:cubicBezTo>
                    <a:lnTo>
                      <a:pt x="2256702" y="1039787"/>
                    </a:lnTo>
                    <a:lnTo>
                      <a:pt x="2582457" y="654025"/>
                    </a:lnTo>
                    <a:cubicBezTo>
                      <a:pt x="2606269" y="625450"/>
                      <a:pt x="2649132" y="621640"/>
                      <a:pt x="2678659" y="646405"/>
                    </a:cubicBezTo>
                    <a:cubicBezTo>
                      <a:pt x="2707234" y="670217"/>
                      <a:pt x="2711044" y="713080"/>
                      <a:pt x="2686279" y="742607"/>
                    </a:cubicBezTo>
                    <a:lnTo>
                      <a:pt x="2320519" y="1175042"/>
                    </a:lnTo>
                    <a:close/>
                    <a:moveTo>
                      <a:pt x="1145134" y="450190"/>
                    </a:moveTo>
                    <a:cubicBezTo>
                      <a:pt x="1127989" y="450190"/>
                      <a:pt x="1110844" y="443522"/>
                      <a:pt x="1098462" y="431140"/>
                    </a:cubicBezTo>
                    <a:lnTo>
                      <a:pt x="773659" y="118720"/>
                    </a:lnTo>
                    <a:cubicBezTo>
                      <a:pt x="746989" y="93002"/>
                      <a:pt x="746037" y="50140"/>
                      <a:pt x="771754" y="22517"/>
                    </a:cubicBezTo>
                    <a:cubicBezTo>
                      <a:pt x="797472" y="-4153"/>
                      <a:pt x="840334" y="-5105"/>
                      <a:pt x="867957" y="20612"/>
                    </a:cubicBezTo>
                    <a:lnTo>
                      <a:pt x="1192759" y="333032"/>
                    </a:lnTo>
                    <a:cubicBezTo>
                      <a:pt x="1219429" y="358750"/>
                      <a:pt x="1220382" y="401612"/>
                      <a:pt x="1194664" y="429235"/>
                    </a:cubicBezTo>
                    <a:cubicBezTo>
                      <a:pt x="1181329" y="442570"/>
                      <a:pt x="1163232" y="450190"/>
                      <a:pt x="1145134" y="450190"/>
                    </a:cubicBezTo>
                    <a:close/>
                    <a:moveTo>
                      <a:pt x="1568044" y="449237"/>
                    </a:moveTo>
                    <a:cubicBezTo>
                      <a:pt x="1549947" y="449237"/>
                      <a:pt x="1532802" y="442570"/>
                      <a:pt x="1519467" y="428282"/>
                    </a:cubicBezTo>
                    <a:cubicBezTo>
                      <a:pt x="1493749" y="401612"/>
                      <a:pt x="1494702" y="357797"/>
                      <a:pt x="1521372" y="332080"/>
                    </a:cubicBezTo>
                    <a:lnTo>
                      <a:pt x="1600429" y="255880"/>
                    </a:lnTo>
                    <a:cubicBezTo>
                      <a:pt x="1601381" y="253975"/>
                      <a:pt x="1603287" y="253022"/>
                      <a:pt x="1604239" y="251117"/>
                    </a:cubicBezTo>
                    <a:lnTo>
                      <a:pt x="1845222" y="18707"/>
                    </a:lnTo>
                    <a:cubicBezTo>
                      <a:pt x="1871892" y="-7010"/>
                      <a:pt x="1915706" y="-6058"/>
                      <a:pt x="1941424" y="20612"/>
                    </a:cubicBezTo>
                    <a:cubicBezTo>
                      <a:pt x="1967142" y="47282"/>
                      <a:pt x="1966189" y="91097"/>
                      <a:pt x="1939519" y="116815"/>
                    </a:cubicBezTo>
                    <a:lnTo>
                      <a:pt x="1702347" y="344462"/>
                    </a:lnTo>
                    <a:cubicBezTo>
                      <a:pt x="1701394" y="346367"/>
                      <a:pt x="1699489" y="347320"/>
                      <a:pt x="1697584" y="349225"/>
                    </a:cubicBezTo>
                    <a:lnTo>
                      <a:pt x="1613764" y="429235"/>
                    </a:lnTo>
                    <a:cubicBezTo>
                      <a:pt x="1602334" y="443522"/>
                      <a:pt x="1585189" y="449237"/>
                      <a:pt x="1568044" y="449237"/>
                    </a:cubicBezTo>
                    <a:close/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03EB651-E8EF-4D22-9396-17F796CE88C4}"/>
              </a:ext>
            </a:extLst>
          </p:cNvPr>
          <p:cNvGrpSpPr/>
          <p:nvPr/>
        </p:nvGrpSpPr>
        <p:grpSpPr>
          <a:xfrm>
            <a:off x="5084443" y="2299843"/>
            <a:ext cx="562188" cy="577235"/>
            <a:chOff x="8599970" y="3264325"/>
            <a:chExt cx="834693" cy="857033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CBB98A2-731C-46F6-B700-C9184D809DE5}"/>
                </a:ext>
              </a:extLst>
            </p:cNvPr>
            <p:cNvGrpSpPr/>
            <p:nvPr/>
          </p:nvGrpSpPr>
          <p:grpSpPr>
            <a:xfrm>
              <a:off x="8599970" y="3264325"/>
              <a:ext cx="834693" cy="857033"/>
              <a:chOff x="1296999" y="4765568"/>
              <a:chExt cx="1242669" cy="1275929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E2D0D9C-30C7-4122-935D-A0E93A8CC3AE}"/>
                  </a:ext>
                </a:extLst>
              </p:cNvPr>
              <p:cNvSpPr/>
              <p:nvPr/>
            </p:nvSpPr>
            <p:spPr>
              <a:xfrm>
                <a:off x="1296999" y="4765568"/>
                <a:ext cx="1229568" cy="831736"/>
              </a:xfrm>
              <a:custGeom>
                <a:avLst/>
                <a:gdLst>
                  <a:gd name="connsiteX0" fmla="*/ 1213213 w 1229568"/>
                  <a:gd name="connsiteY0" fmla="*/ 531927 h 831736"/>
                  <a:gd name="connsiteX1" fmla="*/ 1221458 w 1229568"/>
                  <a:gd name="connsiteY1" fmla="*/ 505130 h 831736"/>
                  <a:gd name="connsiteX2" fmla="*/ 1229703 w 1229568"/>
                  <a:gd name="connsiteY2" fmla="*/ 478333 h 831736"/>
                  <a:gd name="connsiteX3" fmla="*/ 648415 w 1229568"/>
                  <a:gd name="connsiteY3" fmla="*/ 9386 h 831736"/>
                  <a:gd name="connsiteX4" fmla="*/ 581422 w 1229568"/>
                  <a:gd name="connsiteY4" fmla="*/ 9386 h 831736"/>
                  <a:gd name="connsiteX5" fmla="*/ 134 w 1229568"/>
                  <a:gd name="connsiteY5" fmla="*/ 478333 h 831736"/>
                  <a:gd name="connsiteX6" fmla="*/ 10441 w 1229568"/>
                  <a:gd name="connsiteY6" fmla="*/ 495855 h 831736"/>
                  <a:gd name="connsiteX7" fmla="*/ 20747 w 1229568"/>
                  <a:gd name="connsiteY7" fmla="*/ 512345 h 831736"/>
                  <a:gd name="connsiteX8" fmla="*/ 107322 w 1229568"/>
                  <a:gd name="connsiteY8" fmla="*/ 813296 h 831736"/>
                  <a:gd name="connsiteX9" fmla="*/ 1134883 w 1229568"/>
                  <a:gd name="connsiteY9" fmla="*/ 831847 h 831736"/>
                  <a:gd name="connsiteX10" fmla="*/ 1213213 w 1229568"/>
                  <a:gd name="connsiteY10" fmla="*/ 531927 h 83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29568" h="831736">
                    <a:moveTo>
                      <a:pt x="1213213" y="531927"/>
                    </a:moveTo>
                    <a:cubicBezTo>
                      <a:pt x="1214243" y="531927"/>
                      <a:pt x="1217335" y="522651"/>
                      <a:pt x="1221458" y="505130"/>
                    </a:cubicBezTo>
                    <a:cubicBezTo>
                      <a:pt x="1226611" y="487609"/>
                      <a:pt x="1228672" y="478333"/>
                      <a:pt x="1229703" y="478333"/>
                    </a:cubicBezTo>
                    <a:lnTo>
                      <a:pt x="648415" y="9386"/>
                    </a:lnTo>
                    <a:cubicBezTo>
                      <a:pt x="629863" y="-2981"/>
                      <a:pt x="608219" y="-2981"/>
                      <a:pt x="581422" y="9386"/>
                    </a:cubicBezTo>
                    <a:lnTo>
                      <a:pt x="134" y="478333"/>
                    </a:lnTo>
                    <a:cubicBezTo>
                      <a:pt x="1165" y="478333"/>
                      <a:pt x="4257" y="484517"/>
                      <a:pt x="10441" y="495855"/>
                    </a:cubicBezTo>
                    <a:cubicBezTo>
                      <a:pt x="15594" y="507192"/>
                      <a:pt x="19717" y="512345"/>
                      <a:pt x="20747" y="512345"/>
                    </a:cubicBezTo>
                    <a:lnTo>
                      <a:pt x="107322" y="813296"/>
                    </a:lnTo>
                    <a:lnTo>
                      <a:pt x="1134883" y="831847"/>
                    </a:lnTo>
                    <a:lnTo>
                      <a:pt x="1213213" y="531927"/>
                    </a:lnTo>
                    <a:close/>
                  </a:path>
                </a:pathLst>
              </a:custGeom>
              <a:solidFill>
                <a:srgbClr val="0C425B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584DB2D-8432-45D4-822F-F18937CED69E}"/>
                  </a:ext>
                </a:extLst>
              </p:cNvPr>
              <p:cNvSpPr/>
              <p:nvPr/>
            </p:nvSpPr>
            <p:spPr>
              <a:xfrm>
                <a:off x="1363502" y="4972050"/>
                <a:ext cx="1109663" cy="976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F994AC4-5F4D-4A82-B2E0-3E43E85A2E1B}"/>
                  </a:ext>
                </a:extLst>
              </p:cNvPr>
              <p:cNvSpPr/>
              <p:nvPr/>
            </p:nvSpPr>
            <p:spPr>
              <a:xfrm>
                <a:off x="1304302" y="5597227"/>
                <a:ext cx="1231230" cy="442200"/>
              </a:xfrm>
              <a:custGeom>
                <a:avLst/>
                <a:gdLst>
                  <a:gd name="connsiteX0" fmla="*/ 79323 w 1231230"/>
                  <a:gd name="connsiteY0" fmla="*/ 0 h 442200"/>
                  <a:gd name="connsiteX1" fmla="*/ 1153975 w 1231230"/>
                  <a:gd name="connsiteY1" fmla="*/ 0 h 442200"/>
                  <a:gd name="connsiteX2" fmla="*/ 1153975 w 1231230"/>
                  <a:gd name="connsiteY2" fmla="*/ 9718 h 442200"/>
                  <a:gd name="connsiteX3" fmla="*/ 1178116 w 1231230"/>
                  <a:gd name="connsiteY3" fmla="*/ 9718 h 442200"/>
                  <a:gd name="connsiteX4" fmla="*/ 1215365 w 1231230"/>
                  <a:gd name="connsiteY4" fmla="*/ 24892 h 442200"/>
                  <a:gd name="connsiteX5" fmla="*/ 1231230 w 1231230"/>
                  <a:gd name="connsiteY5" fmla="*/ 62829 h 442200"/>
                  <a:gd name="connsiteX6" fmla="*/ 1231230 w 1231230"/>
                  <a:gd name="connsiteY6" fmla="*/ 389088 h 442200"/>
                  <a:gd name="connsiteX7" fmla="*/ 1215365 w 1231230"/>
                  <a:gd name="connsiteY7" fmla="*/ 427025 h 442200"/>
                  <a:gd name="connsiteX8" fmla="*/ 1178116 w 1231230"/>
                  <a:gd name="connsiteY8" fmla="*/ 442200 h 442200"/>
                  <a:gd name="connsiteX9" fmla="*/ 52421 w 1231230"/>
                  <a:gd name="connsiteY9" fmla="*/ 442200 h 442200"/>
                  <a:gd name="connsiteX10" fmla="*/ 15175 w 1231230"/>
                  <a:gd name="connsiteY10" fmla="*/ 427025 h 442200"/>
                  <a:gd name="connsiteX11" fmla="*/ 0 w 1231230"/>
                  <a:gd name="connsiteY11" fmla="*/ 389088 h 442200"/>
                  <a:gd name="connsiteX12" fmla="*/ 0 w 1231230"/>
                  <a:gd name="connsiteY12" fmla="*/ 62829 h 442200"/>
                  <a:gd name="connsiteX13" fmla="*/ 15175 w 1231230"/>
                  <a:gd name="connsiteY13" fmla="*/ 24892 h 442200"/>
                  <a:gd name="connsiteX14" fmla="*/ 52421 w 1231230"/>
                  <a:gd name="connsiteY14" fmla="*/ 9718 h 442200"/>
                  <a:gd name="connsiteX15" fmla="*/ 79323 w 1231230"/>
                  <a:gd name="connsiteY15" fmla="*/ 9718 h 442200"/>
                  <a:gd name="connsiteX16" fmla="*/ 79323 w 1231230"/>
                  <a:gd name="connsiteY16" fmla="*/ 0 h 44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1230" h="442200">
                    <a:moveTo>
                      <a:pt x="79323" y="0"/>
                    </a:moveTo>
                    <a:lnTo>
                      <a:pt x="1153975" y="0"/>
                    </a:lnTo>
                    <a:lnTo>
                      <a:pt x="1153975" y="9718"/>
                    </a:lnTo>
                    <a:lnTo>
                      <a:pt x="1178116" y="9718"/>
                    </a:lnTo>
                    <a:cubicBezTo>
                      <a:pt x="1192602" y="9718"/>
                      <a:pt x="1205018" y="14546"/>
                      <a:pt x="1215365" y="24892"/>
                    </a:cubicBezTo>
                    <a:cubicBezTo>
                      <a:pt x="1225711" y="35239"/>
                      <a:pt x="1231230" y="48345"/>
                      <a:pt x="1231230" y="62829"/>
                    </a:cubicBezTo>
                    <a:lnTo>
                      <a:pt x="1231230" y="389088"/>
                    </a:lnTo>
                    <a:cubicBezTo>
                      <a:pt x="1231230" y="404263"/>
                      <a:pt x="1225711" y="416679"/>
                      <a:pt x="1215365" y="427025"/>
                    </a:cubicBezTo>
                    <a:cubicBezTo>
                      <a:pt x="1205018" y="437372"/>
                      <a:pt x="1192602" y="442200"/>
                      <a:pt x="1178116" y="442200"/>
                    </a:cubicBezTo>
                    <a:lnTo>
                      <a:pt x="52421" y="442200"/>
                    </a:lnTo>
                    <a:cubicBezTo>
                      <a:pt x="37937" y="442200"/>
                      <a:pt x="25521" y="437372"/>
                      <a:pt x="15175" y="427025"/>
                    </a:cubicBezTo>
                    <a:cubicBezTo>
                      <a:pt x="4828" y="416679"/>
                      <a:pt x="0" y="403574"/>
                      <a:pt x="0" y="389088"/>
                    </a:cubicBezTo>
                    <a:lnTo>
                      <a:pt x="0" y="62829"/>
                    </a:lnTo>
                    <a:cubicBezTo>
                      <a:pt x="0" y="47655"/>
                      <a:pt x="4828" y="35239"/>
                      <a:pt x="15175" y="24892"/>
                    </a:cubicBezTo>
                    <a:cubicBezTo>
                      <a:pt x="25521" y="14546"/>
                      <a:pt x="37937" y="9718"/>
                      <a:pt x="52421" y="9718"/>
                    </a:cubicBezTo>
                    <a:lnTo>
                      <a:pt x="79323" y="9718"/>
                    </a:lnTo>
                    <a:lnTo>
                      <a:pt x="793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25A0D3C-5303-4F8F-9CF6-9791B25D65B1}"/>
                  </a:ext>
                </a:extLst>
              </p:cNvPr>
              <p:cNvSpPr/>
              <p:nvPr/>
            </p:nvSpPr>
            <p:spPr>
              <a:xfrm>
                <a:off x="1342928" y="5626949"/>
                <a:ext cx="1158115" cy="414548"/>
              </a:xfrm>
              <a:custGeom>
                <a:avLst/>
                <a:gdLst>
                  <a:gd name="connsiteX0" fmla="*/ 576709 w 1158115"/>
                  <a:gd name="connsiteY0" fmla="*/ 129964 h 414548"/>
                  <a:gd name="connsiteX1" fmla="*/ 560154 w 1158115"/>
                  <a:gd name="connsiteY1" fmla="*/ 123757 h 414548"/>
                  <a:gd name="connsiteX2" fmla="*/ 409785 w 1158115"/>
                  <a:gd name="connsiteY2" fmla="*/ -1782 h 414548"/>
                  <a:gd name="connsiteX3" fmla="*/ -2004 w 1158115"/>
                  <a:gd name="connsiteY3" fmla="*/ 410009 h 414548"/>
                  <a:gd name="connsiteX4" fmla="*/ 10412 w 1158115"/>
                  <a:gd name="connsiteY4" fmla="*/ 412767 h 414548"/>
                  <a:gd name="connsiteX5" fmla="*/ 1143695 w 1158115"/>
                  <a:gd name="connsiteY5" fmla="*/ 412767 h 414548"/>
                  <a:gd name="connsiteX6" fmla="*/ 1156111 w 1158115"/>
                  <a:gd name="connsiteY6" fmla="*/ 410009 h 414548"/>
                  <a:gd name="connsiteX7" fmla="*/ 744321 w 1158115"/>
                  <a:gd name="connsiteY7" fmla="*/ -1782 h 414548"/>
                  <a:gd name="connsiteX8" fmla="*/ 593954 w 1158115"/>
                  <a:gd name="connsiteY8" fmla="*/ 123757 h 414548"/>
                  <a:gd name="connsiteX9" fmla="*/ 576709 w 1158115"/>
                  <a:gd name="connsiteY9" fmla="*/ 129964 h 4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58115" h="414548">
                    <a:moveTo>
                      <a:pt x="576709" y="129964"/>
                    </a:moveTo>
                    <a:cubicBezTo>
                      <a:pt x="570501" y="129964"/>
                      <a:pt x="564982" y="127894"/>
                      <a:pt x="560154" y="123757"/>
                    </a:cubicBezTo>
                    <a:lnTo>
                      <a:pt x="409785" y="-1782"/>
                    </a:lnTo>
                    <a:lnTo>
                      <a:pt x="-2004" y="410009"/>
                    </a:lnTo>
                    <a:cubicBezTo>
                      <a:pt x="4205" y="411388"/>
                      <a:pt x="8343" y="412767"/>
                      <a:pt x="10412" y="412767"/>
                    </a:cubicBezTo>
                    <a:lnTo>
                      <a:pt x="1143695" y="412767"/>
                    </a:lnTo>
                    <a:cubicBezTo>
                      <a:pt x="1145765" y="412767"/>
                      <a:pt x="1149903" y="412077"/>
                      <a:pt x="1156111" y="410009"/>
                    </a:cubicBezTo>
                    <a:lnTo>
                      <a:pt x="744321" y="-1782"/>
                    </a:lnTo>
                    <a:lnTo>
                      <a:pt x="593954" y="123757"/>
                    </a:lnTo>
                    <a:cubicBezTo>
                      <a:pt x="588435" y="127894"/>
                      <a:pt x="582917" y="129964"/>
                      <a:pt x="576709" y="129964"/>
                    </a:cubicBez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9D545A96-8FBF-4499-9CE2-6556A2127CDD}"/>
                  </a:ext>
                </a:extLst>
              </p:cNvPr>
              <p:cNvSpPr/>
              <p:nvPr/>
            </p:nvSpPr>
            <p:spPr>
              <a:xfrm>
                <a:off x="2128570" y="5253787"/>
                <a:ext cx="411098" cy="749082"/>
              </a:xfrm>
              <a:custGeom>
                <a:avLst/>
                <a:gdLst>
                  <a:gd name="connsiteX0" fmla="*/ 408389 w 411098"/>
                  <a:gd name="connsiteY0" fmla="*/ 13401 h 749082"/>
                  <a:gd name="connsiteX1" fmla="*/ 405629 w 411098"/>
                  <a:gd name="connsiteY1" fmla="*/ -1773 h 749082"/>
                  <a:gd name="connsiteX2" fmla="*/ -2020 w 411098"/>
                  <a:gd name="connsiteY2" fmla="*/ 338280 h 749082"/>
                  <a:gd name="connsiteX3" fmla="*/ 406320 w 411098"/>
                  <a:gd name="connsiteY3" fmla="*/ 747310 h 749082"/>
                  <a:gd name="connsiteX4" fmla="*/ 409078 w 411098"/>
                  <a:gd name="connsiteY4" fmla="*/ 734895 h 749082"/>
                  <a:gd name="connsiteX5" fmla="*/ 409078 w 411098"/>
                  <a:gd name="connsiteY5" fmla="*/ 13401 h 74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098" h="749082">
                    <a:moveTo>
                      <a:pt x="408389" y="13401"/>
                    </a:moveTo>
                    <a:cubicBezTo>
                      <a:pt x="408389" y="9263"/>
                      <a:pt x="407699" y="4434"/>
                      <a:pt x="405629" y="-1773"/>
                    </a:cubicBezTo>
                    <a:lnTo>
                      <a:pt x="-2020" y="338280"/>
                    </a:lnTo>
                    <a:lnTo>
                      <a:pt x="406320" y="747310"/>
                    </a:lnTo>
                    <a:cubicBezTo>
                      <a:pt x="407699" y="741102"/>
                      <a:pt x="409078" y="736963"/>
                      <a:pt x="409078" y="734895"/>
                    </a:cubicBezTo>
                    <a:lnTo>
                      <a:pt x="409078" y="13401"/>
                    </a:lnTo>
                    <a:close/>
                  </a:path>
                </a:pathLst>
              </a:custGeom>
              <a:solidFill>
                <a:srgbClr val="FCBD29"/>
              </a:solidFill>
              <a:ln w="68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D9FE78A-2EEF-4626-85F0-4C711F811865}"/>
                  </a:ext>
                </a:extLst>
              </p:cNvPr>
              <p:cNvSpPr/>
              <p:nvPr/>
            </p:nvSpPr>
            <p:spPr>
              <a:xfrm>
                <a:off x="1303182" y="5254097"/>
                <a:ext cx="411230" cy="749284"/>
              </a:xfrm>
              <a:custGeom>
                <a:avLst/>
                <a:gdLst>
                  <a:gd name="connsiteX0" fmla="*/ 3223 w 411230"/>
                  <a:gd name="connsiteY0" fmla="*/ 114 h 749284"/>
                  <a:gd name="connsiteX1" fmla="*/ 131 w 411230"/>
                  <a:gd name="connsiteY1" fmla="*/ 15574 h 749284"/>
                  <a:gd name="connsiteX2" fmla="*/ 131 w 411230"/>
                  <a:gd name="connsiteY2" fmla="*/ 737031 h 749284"/>
                  <a:gd name="connsiteX3" fmla="*/ 2192 w 411230"/>
                  <a:gd name="connsiteY3" fmla="*/ 749399 h 749284"/>
                  <a:gd name="connsiteX4" fmla="*/ 411362 w 411230"/>
                  <a:gd name="connsiteY4" fmla="*/ 341260 h 749284"/>
                  <a:gd name="connsiteX5" fmla="*/ 3223 w 411230"/>
                  <a:gd name="connsiteY5" fmla="*/ 114 h 74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230" h="749284">
                    <a:moveTo>
                      <a:pt x="3223" y="114"/>
                    </a:moveTo>
                    <a:cubicBezTo>
                      <a:pt x="1162" y="6298"/>
                      <a:pt x="131" y="11451"/>
                      <a:pt x="131" y="15574"/>
                    </a:cubicBezTo>
                    <a:lnTo>
                      <a:pt x="131" y="737031"/>
                    </a:lnTo>
                    <a:cubicBezTo>
                      <a:pt x="131" y="739092"/>
                      <a:pt x="1162" y="743215"/>
                      <a:pt x="2192" y="749399"/>
                    </a:cubicBezTo>
                    <a:lnTo>
                      <a:pt x="411362" y="341260"/>
                    </a:lnTo>
                    <a:lnTo>
                      <a:pt x="3223" y="114"/>
                    </a:lnTo>
                    <a:close/>
                  </a:path>
                </a:pathLst>
              </a:custGeom>
              <a:solidFill>
                <a:srgbClr val="FCBD29"/>
              </a:solidFill>
              <a:ln w="103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CCF3384-5128-463D-97A5-2342CBBBDEE7}"/>
                </a:ext>
              </a:extLst>
            </p:cNvPr>
            <p:cNvGrpSpPr/>
            <p:nvPr/>
          </p:nvGrpSpPr>
          <p:grpSpPr>
            <a:xfrm>
              <a:off x="8861241" y="3490482"/>
              <a:ext cx="302281" cy="286181"/>
              <a:chOff x="13637942" y="2074027"/>
              <a:chExt cx="2708025" cy="2563787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C66051E-A4BB-49D6-8D17-F15C63D14312}"/>
                  </a:ext>
                </a:extLst>
              </p:cNvPr>
              <p:cNvSpPr/>
              <p:nvPr/>
            </p:nvSpPr>
            <p:spPr>
              <a:xfrm>
                <a:off x="14233309" y="2238405"/>
                <a:ext cx="1493859" cy="2399409"/>
              </a:xfrm>
              <a:custGeom>
                <a:avLst/>
                <a:gdLst>
                  <a:gd name="connsiteX0" fmla="*/ 835517 w 1493859"/>
                  <a:gd name="connsiteY0" fmla="*/ 851597 h 2399409"/>
                  <a:gd name="connsiteX1" fmla="*/ 868854 w 1493859"/>
                  <a:gd name="connsiteY1" fmla="*/ 903032 h 2399409"/>
                  <a:gd name="connsiteX2" fmla="*/ 868854 w 1493859"/>
                  <a:gd name="connsiteY2" fmla="*/ 2377502 h 2399409"/>
                  <a:gd name="connsiteX3" fmla="*/ 866949 w 1493859"/>
                  <a:gd name="connsiteY3" fmla="*/ 2392742 h 2399409"/>
                  <a:gd name="connsiteX4" fmla="*/ 1274619 w 1493859"/>
                  <a:gd name="connsiteY4" fmla="*/ 2119375 h 2399409"/>
                  <a:gd name="connsiteX5" fmla="*/ 1402254 w 1493859"/>
                  <a:gd name="connsiteY5" fmla="*/ 1904110 h 2399409"/>
                  <a:gd name="connsiteX6" fmla="*/ 1493694 w 1493859"/>
                  <a:gd name="connsiteY6" fmla="*/ 1432622 h 2399409"/>
                  <a:gd name="connsiteX7" fmla="*/ 1394634 w 1493859"/>
                  <a:gd name="connsiteY7" fmla="*/ 943037 h 2399409"/>
                  <a:gd name="connsiteX8" fmla="*/ 1275572 w 1493859"/>
                  <a:gd name="connsiteY8" fmla="*/ 744917 h 2399409"/>
                  <a:gd name="connsiteX9" fmla="*/ 1109837 w 1493859"/>
                  <a:gd name="connsiteY9" fmla="*/ 580135 h 2399409"/>
                  <a:gd name="connsiteX10" fmla="*/ 1058402 w 1493859"/>
                  <a:gd name="connsiteY10" fmla="*/ 137222 h 2399409"/>
                  <a:gd name="connsiteX11" fmla="*/ 974582 w 1493859"/>
                  <a:gd name="connsiteY11" fmla="*/ 217232 h 2399409"/>
                  <a:gd name="connsiteX12" fmla="*/ 1058402 w 1493859"/>
                  <a:gd name="connsiteY12" fmla="*/ 137222 h 2399409"/>
                  <a:gd name="connsiteX13" fmla="*/ 1037447 w 1493859"/>
                  <a:gd name="connsiteY13" fmla="*/ 115315 h 2399409"/>
                  <a:gd name="connsiteX14" fmla="*/ 758364 w 1493859"/>
                  <a:gd name="connsiteY14" fmla="*/ 62 h 2399409"/>
                  <a:gd name="connsiteX15" fmla="*/ 477377 w 1493859"/>
                  <a:gd name="connsiteY15" fmla="*/ 115315 h 2399409"/>
                  <a:gd name="connsiteX16" fmla="*/ 463089 w 1493859"/>
                  <a:gd name="connsiteY16" fmla="*/ 132460 h 2399409"/>
                  <a:gd name="connsiteX17" fmla="*/ 552624 w 1493859"/>
                  <a:gd name="connsiteY17" fmla="*/ 218185 h 2399409"/>
                  <a:gd name="connsiteX18" fmla="*/ 463089 w 1493859"/>
                  <a:gd name="connsiteY18" fmla="*/ 132460 h 2399409"/>
                  <a:gd name="connsiteX19" fmla="*/ 402129 w 1493859"/>
                  <a:gd name="connsiteY19" fmla="*/ 569657 h 2399409"/>
                  <a:gd name="connsiteX20" fmla="*/ 220202 w 1493859"/>
                  <a:gd name="connsiteY20" fmla="*/ 745870 h 2399409"/>
                  <a:gd name="connsiteX21" fmla="*/ 101139 w 1493859"/>
                  <a:gd name="connsiteY21" fmla="*/ 943990 h 2399409"/>
                  <a:gd name="connsiteX22" fmla="*/ 174 w 1493859"/>
                  <a:gd name="connsiteY22" fmla="*/ 1433575 h 2399409"/>
                  <a:gd name="connsiteX23" fmla="*/ 92567 w 1493859"/>
                  <a:gd name="connsiteY23" fmla="*/ 1906015 h 2399409"/>
                  <a:gd name="connsiteX24" fmla="*/ 220202 w 1493859"/>
                  <a:gd name="connsiteY24" fmla="*/ 2121280 h 2399409"/>
                  <a:gd name="connsiteX25" fmla="*/ 653589 w 1493859"/>
                  <a:gd name="connsiteY25" fmla="*/ 2399410 h 2399409"/>
                  <a:gd name="connsiteX26" fmla="*/ 648827 w 1493859"/>
                  <a:gd name="connsiteY26" fmla="*/ 2380360 h 2399409"/>
                  <a:gd name="connsiteX27" fmla="*/ 648827 w 1493859"/>
                  <a:gd name="connsiteY27" fmla="*/ 903032 h 2399409"/>
                  <a:gd name="connsiteX28" fmla="*/ 681212 w 1493859"/>
                  <a:gd name="connsiteY28" fmla="*/ 851597 h 2399409"/>
                  <a:gd name="connsiteX29" fmla="*/ 760269 w 1493859"/>
                  <a:gd name="connsiteY29" fmla="*/ 830642 h 2399409"/>
                  <a:gd name="connsiteX30" fmla="*/ 835517 w 1493859"/>
                  <a:gd name="connsiteY30" fmla="*/ 851597 h 23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93859" h="2399409">
                    <a:moveTo>
                      <a:pt x="835517" y="851597"/>
                    </a:moveTo>
                    <a:cubicBezTo>
                      <a:pt x="855519" y="861122"/>
                      <a:pt x="867902" y="881125"/>
                      <a:pt x="868854" y="903032"/>
                    </a:cubicBezTo>
                    <a:lnTo>
                      <a:pt x="868854" y="2377502"/>
                    </a:lnTo>
                    <a:cubicBezTo>
                      <a:pt x="868854" y="2383217"/>
                      <a:pt x="867902" y="2387980"/>
                      <a:pt x="866949" y="2392742"/>
                    </a:cubicBezTo>
                    <a:cubicBezTo>
                      <a:pt x="1022207" y="2361310"/>
                      <a:pt x="1158414" y="2270822"/>
                      <a:pt x="1274619" y="2119375"/>
                    </a:cubicBezTo>
                    <a:cubicBezTo>
                      <a:pt x="1326054" y="2052700"/>
                      <a:pt x="1367964" y="1980310"/>
                      <a:pt x="1402254" y="1904110"/>
                    </a:cubicBezTo>
                    <a:cubicBezTo>
                      <a:pt x="1465119" y="1754567"/>
                      <a:pt x="1495599" y="1594547"/>
                      <a:pt x="1493694" y="1432622"/>
                    </a:cubicBezTo>
                    <a:cubicBezTo>
                      <a:pt x="1496552" y="1264030"/>
                      <a:pt x="1462262" y="1097342"/>
                      <a:pt x="1394634" y="943037"/>
                    </a:cubicBezTo>
                    <a:cubicBezTo>
                      <a:pt x="1362249" y="872552"/>
                      <a:pt x="1322244" y="806830"/>
                      <a:pt x="1275572" y="744917"/>
                    </a:cubicBezTo>
                    <a:cubicBezTo>
                      <a:pt x="1227947" y="683005"/>
                      <a:pt x="1171749" y="626807"/>
                      <a:pt x="1109837" y="580135"/>
                    </a:cubicBezTo>
                    <a:cubicBezTo>
                      <a:pt x="1184132" y="435355"/>
                      <a:pt x="1164129" y="260095"/>
                      <a:pt x="1058402" y="137222"/>
                    </a:cubicBezTo>
                    <a:lnTo>
                      <a:pt x="974582" y="217232"/>
                    </a:lnTo>
                    <a:lnTo>
                      <a:pt x="1058402" y="137222"/>
                    </a:lnTo>
                    <a:cubicBezTo>
                      <a:pt x="1051734" y="129602"/>
                      <a:pt x="1045067" y="122935"/>
                      <a:pt x="1037447" y="115315"/>
                    </a:cubicBezTo>
                    <a:cubicBezTo>
                      <a:pt x="964104" y="40067"/>
                      <a:pt x="863139" y="-890"/>
                      <a:pt x="758364" y="62"/>
                    </a:cubicBezTo>
                    <a:cubicBezTo>
                      <a:pt x="652637" y="-1843"/>
                      <a:pt x="551672" y="40067"/>
                      <a:pt x="477377" y="115315"/>
                    </a:cubicBezTo>
                    <a:cubicBezTo>
                      <a:pt x="472614" y="121030"/>
                      <a:pt x="466899" y="126745"/>
                      <a:pt x="463089" y="132460"/>
                    </a:cubicBezTo>
                    <a:lnTo>
                      <a:pt x="552624" y="218185"/>
                    </a:lnTo>
                    <a:lnTo>
                      <a:pt x="463089" y="132460"/>
                    </a:lnTo>
                    <a:cubicBezTo>
                      <a:pt x="356409" y="252475"/>
                      <a:pt x="332597" y="424877"/>
                      <a:pt x="402129" y="569657"/>
                    </a:cubicBezTo>
                    <a:cubicBezTo>
                      <a:pt x="332597" y="618235"/>
                      <a:pt x="270684" y="678242"/>
                      <a:pt x="220202" y="745870"/>
                    </a:cubicBezTo>
                    <a:cubicBezTo>
                      <a:pt x="173529" y="806830"/>
                      <a:pt x="132572" y="873505"/>
                      <a:pt x="101139" y="943990"/>
                    </a:cubicBezTo>
                    <a:cubicBezTo>
                      <a:pt x="32559" y="1098295"/>
                      <a:pt x="-1731" y="1264982"/>
                      <a:pt x="174" y="1433575"/>
                    </a:cubicBezTo>
                    <a:cubicBezTo>
                      <a:pt x="-2683" y="1595500"/>
                      <a:pt x="29702" y="1756472"/>
                      <a:pt x="92567" y="1906015"/>
                    </a:cubicBezTo>
                    <a:cubicBezTo>
                      <a:pt x="125904" y="1983167"/>
                      <a:pt x="168767" y="2055557"/>
                      <a:pt x="220202" y="2121280"/>
                    </a:cubicBezTo>
                    <a:cubicBezTo>
                      <a:pt x="343074" y="2281300"/>
                      <a:pt x="487854" y="2373692"/>
                      <a:pt x="653589" y="2399410"/>
                    </a:cubicBezTo>
                    <a:cubicBezTo>
                      <a:pt x="650732" y="2393695"/>
                      <a:pt x="648827" y="2387027"/>
                      <a:pt x="648827" y="2380360"/>
                    </a:cubicBezTo>
                    <a:lnTo>
                      <a:pt x="648827" y="903032"/>
                    </a:lnTo>
                    <a:cubicBezTo>
                      <a:pt x="649779" y="881125"/>
                      <a:pt x="662162" y="862075"/>
                      <a:pt x="681212" y="851597"/>
                    </a:cubicBezTo>
                    <a:cubicBezTo>
                      <a:pt x="705024" y="837310"/>
                      <a:pt x="732647" y="829690"/>
                      <a:pt x="760269" y="830642"/>
                    </a:cubicBezTo>
                    <a:cubicBezTo>
                      <a:pt x="785034" y="829690"/>
                      <a:pt x="811704" y="837310"/>
                      <a:pt x="835517" y="851597"/>
                    </a:cubicBezTo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E407F84-0E57-4C2F-9DC2-A90C8C6BF93D}"/>
                  </a:ext>
                </a:extLst>
              </p:cNvPr>
              <p:cNvSpPr/>
              <p:nvPr/>
            </p:nvSpPr>
            <p:spPr>
              <a:xfrm>
                <a:off x="13637942" y="2074027"/>
                <a:ext cx="2708025" cy="2546642"/>
              </a:xfrm>
              <a:custGeom>
                <a:avLst/>
                <a:gdLst>
                  <a:gd name="connsiteX0" fmla="*/ 67857 w 2708025"/>
                  <a:gd name="connsiteY0" fmla="*/ 2546642 h 2546642"/>
                  <a:gd name="connsiteX1" fmla="*/ 24042 w 2708025"/>
                  <a:gd name="connsiteY1" fmla="*/ 2530450 h 2546642"/>
                  <a:gd name="connsiteX2" fmla="*/ 16422 w 2708025"/>
                  <a:gd name="connsiteY2" fmla="*/ 2434248 h 2546642"/>
                  <a:gd name="connsiteX3" fmla="*/ 383134 w 2708025"/>
                  <a:gd name="connsiteY3" fmla="*/ 2000860 h 2546642"/>
                  <a:gd name="connsiteX4" fmla="*/ 686029 w 2708025"/>
                  <a:gd name="connsiteY4" fmla="*/ 2000860 h 2546642"/>
                  <a:gd name="connsiteX5" fmla="*/ 696507 w 2708025"/>
                  <a:gd name="connsiteY5" fmla="*/ 2001813 h 2546642"/>
                  <a:gd name="connsiteX6" fmla="*/ 827952 w 2708025"/>
                  <a:gd name="connsiteY6" fmla="*/ 2001813 h 2546642"/>
                  <a:gd name="connsiteX7" fmla="*/ 895579 w 2708025"/>
                  <a:gd name="connsiteY7" fmla="*/ 2069440 h 2546642"/>
                  <a:gd name="connsiteX8" fmla="*/ 827952 w 2708025"/>
                  <a:gd name="connsiteY8" fmla="*/ 2137067 h 2546642"/>
                  <a:gd name="connsiteX9" fmla="*/ 686029 w 2708025"/>
                  <a:gd name="connsiteY9" fmla="*/ 2137067 h 2546642"/>
                  <a:gd name="connsiteX10" fmla="*/ 675552 w 2708025"/>
                  <a:gd name="connsiteY10" fmla="*/ 2136115 h 2546642"/>
                  <a:gd name="connsiteX11" fmla="*/ 445046 w 2708025"/>
                  <a:gd name="connsiteY11" fmla="*/ 2136115 h 2546642"/>
                  <a:gd name="connsiteX12" fmla="*/ 119292 w 2708025"/>
                  <a:gd name="connsiteY12" fmla="*/ 2521877 h 2546642"/>
                  <a:gd name="connsiteX13" fmla="*/ 67857 w 2708025"/>
                  <a:gd name="connsiteY13" fmla="*/ 2546642 h 2546642"/>
                  <a:gd name="connsiteX14" fmla="*/ 2640559 w 2708025"/>
                  <a:gd name="connsiteY14" fmla="*/ 2546642 h 2546642"/>
                  <a:gd name="connsiteX15" fmla="*/ 2588172 w 2708025"/>
                  <a:gd name="connsiteY15" fmla="*/ 2522830 h 2546642"/>
                  <a:gd name="connsiteX16" fmla="*/ 2262417 w 2708025"/>
                  <a:gd name="connsiteY16" fmla="*/ 2137067 h 2546642"/>
                  <a:gd name="connsiteX17" fmla="*/ 1880464 w 2708025"/>
                  <a:gd name="connsiteY17" fmla="*/ 2137067 h 2546642"/>
                  <a:gd name="connsiteX18" fmla="*/ 1812837 w 2708025"/>
                  <a:gd name="connsiteY18" fmla="*/ 2069440 h 2546642"/>
                  <a:gd name="connsiteX19" fmla="*/ 1880464 w 2708025"/>
                  <a:gd name="connsiteY19" fmla="*/ 2001813 h 2546642"/>
                  <a:gd name="connsiteX20" fmla="*/ 2325282 w 2708025"/>
                  <a:gd name="connsiteY20" fmla="*/ 2001813 h 2546642"/>
                  <a:gd name="connsiteX21" fmla="*/ 2691994 w 2708025"/>
                  <a:gd name="connsiteY21" fmla="*/ 2435200 h 2546642"/>
                  <a:gd name="connsiteX22" fmla="*/ 2684374 w 2708025"/>
                  <a:gd name="connsiteY22" fmla="*/ 2531402 h 2546642"/>
                  <a:gd name="connsiteX23" fmla="*/ 2640559 w 2708025"/>
                  <a:gd name="connsiteY23" fmla="*/ 2546642 h 2546642"/>
                  <a:gd name="connsiteX24" fmla="*/ 838429 w 2708025"/>
                  <a:gd name="connsiteY24" fmla="*/ 1175042 h 2546642"/>
                  <a:gd name="connsiteX25" fmla="*/ 393612 w 2708025"/>
                  <a:gd name="connsiteY25" fmla="*/ 1175042 h 2546642"/>
                  <a:gd name="connsiteX26" fmla="*/ 26899 w 2708025"/>
                  <a:gd name="connsiteY26" fmla="*/ 741655 h 2546642"/>
                  <a:gd name="connsiteX27" fmla="*/ 34519 w 2708025"/>
                  <a:gd name="connsiteY27" fmla="*/ 645452 h 2546642"/>
                  <a:gd name="connsiteX28" fmla="*/ 130722 w 2708025"/>
                  <a:gd name="connsiteY28" fmla="*/ 653072 h 2546642"/>
                  <a:gd name="connsiteX29" fmla="*/ 456477 w 2708025"/>
                  <a:gd name="connsiteY29" fmla="*/ 1038835 h 2546642"/>
                  <a:gd name="connsiteX30" fmla="*/ 838429 w 2708025"/>
                  <a:gd name="connsiteY30" fmla="*/ 1038835 h 2546642"/>
                  <a:gd name="connsiteX31" fmla="*/ 906057 w 2708025"/>
                  <a:gd name="connsiteY31" fmla="*/ 1106462 h 2546642"/>
                  <a:gd name="connsiteX32" fmla="*/ 838429 w 2708025"/>
                  <a:gd name="connsiteY32" fmla="*/ 1175042 h 2546642"/>
                  <a:gd name="connsiteX33" fmla="*/ 2320519 w 2708025"/>
                  <a:gd name="connsiteY33" fmla="*/ 1175042 h 2546642"/>
                  <a:gd name="connsiteX34" fmla="*/ 1875702 w 2708025"/>
                  <a:gd name="connsiteY34" fmla="*/ 1175042 h 2546642"/>
                  <a:gd name="connsiteX35" fmla="*/ 1808074 w 2708025"/>
                  <a:gd name="connsiteY35" fmla="*/ 1107415 h 2546642"/>
                  <a:gd name="connsiteX36" fmla="*/ 1875702 w 2708025"/>
                  <a:gd name="connsiteY36" fmla="*/ 1039787 h 2546642"/>
                  <a:gd name="connsiteX37" fmla="*/ 2256702 w 2708025"/>
                  <a:gd name="connsiteY37" fmla="*/ 1039787 h 2546642"/>
                  <a:gd name="connsiteX38" fmla="*/ 2582457 w 2708025"/>
                  <a:gd name="connsiteY38" fmla="*/ 654025 h 2546642"/>
                  <a:gd name="connsiteX39" fmla="*/ 2678659 w 2708025"/>
                  <a:gd name="connsiteY39" fmla="*/ 646405 h 2546642"/>
                  <a:gd name="connsiteX40" fmla="*/ 2686279 w 2708025"/>
                  <a:gd name="connsiteY40" fmla="*/ 742607 h 2546642"/>
                  <a:gd name="connsiteX41" fmla="*/ 2320519 w 2708025"/>
                  <a:gd name="connsiteY41" fmla="*/ 1175042 h 2546642"/>
                  <a:gd name="connsiteX42" fmla="*/ 1145134 w 2708025"/>
                  <a:gd name="connsiteY42" fmla="*/ 450190 h 2546642"/>
                  <a:gd name="connsiteX43" fmla="*/ 1098462 w 2708025"/>
                  <a:gd name="connsiteY43" fmla="*/ 431140 h 2546642"/>
                  <a:gd name="connsiteX44" fmla="*/ 773659 w 2708025"/>
                  <a:gd name="connsiteY44" fmla="*/ 118720 h 2546642"/>
                  <a:gd name="connsiteX45" fmla="*/ 771754 w 2708025"/>
                  <a:gd name="connsiteY45" fmla="*/ 22517 h 2546642"/>
                  <a:gd name="connsiteX46" fmla="*/ 867957 w 2708025"/>
                  <a:gd name="connsiteY46" fmla="*/ 20612 h 2546642"/>
                  <a:gd name="connsiteX47" fmla="*/ 1192759 w 2708025"/>
                  <a:gd name="connsiteY47" fmla="*/ 333032 h 2546642"/>
                  <a:gd name="connsiteX48" fmla="*/ 1194664 w 2708025"/>
                  <a:gd name="connsiteY48" fmla="*/ 429235 h 2546642"/>
                  <a:gd name="connsiteX49" fmla="*/ 1145134 w 2708025"/>
                  <a:gd name="connsiteY49" fmla="*/ 450190 h 2546642"/>
                  <a:gd name="connsiteX50" fmla="*/ 1568044 w 2708025"/>
                  <a:gd name="connsiteY50" fmla="*/ 449237 h 2546642"/>
                  <a:gd name="connsiteX51" fmla="*/ 1519467 w 2708025"/>
                  <a:gd name="connsiteY51" fmla="*/ 428282 h 2546642"/>
                  <a:gd name="connsiteX52" fmla="*/ 1521372 w 2708025"/>
                  <a:gd name="connsiteY52" fmla="*/ 332080 h 2546642"/>
                  <a:gd name="connsiteX53" fmla="*/ 1600429 w 2708025"/>
                  <a:gd name="connsiteY53" fmla="*/ 255880 h 2546642"/>
                  <a:gd name="connsiteX54" fmla="*/ 1604239 w 2708025"/>
                  <a:gd name="connsiteY54" fmla="*/ 251117 h 2546642"/>
                  <a:gd name="connsiteX55" fmla="*/ 1845222 w 2708025"/>
                  <a:gd name="connsiteY55" fmla="*/ 18707 h 2546642"/>
                  <a:gd name="connsiteX56" fmla="*/ 1941424 w 2708025"/>
                  <a:gd name="connsiteY56" fmla="*/ 20612 h 2546642"/>
                  <a:gd name="connsiteX57" fmla="*/ 1939519 w 2708025"/>
                  <a:gd name="connsiteY57" fmla="*/ 116815 h 2546642"/>
                  <a:gd name="connsiteX58" fmla="*/ 1702347 w 2708025"/>
                  <a:gd name="connsiteY58" fmla="*/ 344462 h 2546642"/>
                  <a:gd name="connsiteX59" fmla="*/ 1697584 w 2708025"/>
                  <a:gd name="connsiteY59" fmla="*/ 349225 h 2546642"/>
                  <a:gd name="connsiteX60" fmla="*/ 1613764 w 2708025"/>
                  <a:gd name="connsiteY60" fmla="*/ 429235 h 2546642"/>
                  <a:gd name="connsiteX61" fmla="*/ 1568044 w 2708025"/>
                  <a:gd name="connsiteY61" fmla="*/ 449237 h 254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708025" h="2546642">
                    <a:moveTo>
                      <a:pt x="67857" y="2546642"/>
                    </a:moveTo>
                    <a:cubicBezTo>
                      <a:pt x="52617" y="2546642"/>
                      <a:pt x="36424" y="2540927"/>
                      <a:pt x="24042" y="2530450"/>
                    </a:cubicBezTo>
                    <a:cubicBezTo>
                      <a:pt x="-4533" y="2506638"/>
                      <a:pt x="-8343" y="2463775"/>
                      <a:pt x="16422" y="2434248"/>
                    </a:cubicBezTo>
                    <a:lnTo>
                      <a:pt x="383134" y="2000860"/>
                    </a:lnTo>
                    <a:lnTo>
                      <a:pt x="686029" y="2000860"/>
                    </a:lnTo>
                    <a:cubicBezTo>
                      <a:pt x="689839" y="2000860"/>
                      <a:pt x="692697" y="2000860"/>
                      <a:pt x="696507" y="2001813"/>
                    </a:cubicBezTo>
                    <a:lnTo>
                      <a:pt x="827952" y="2001813"/>
                    </a:lnTo>
                    <a:cubicBezTo>
                      <a:pt x="865099" y="2001813"/>
                      <a:pt x="895579" y="2032292"/>
                      <a:pt x="895579" y="2069440"/>
                    </a:cubicBezTo>
                    <a:cubicBezTo>
                      <a:pt x="895579" y="2106588"/>
                      <a:pt x="865099" y="2137067"/>
                      <a:pt x="827952" y="2137067"/>
                    </a:cubicBezTo>
                    <a:lnTo>
                      <a:pt x="686029" y="2137067"/>
                    </a:lnTo>
                    <a:cubicBezTo>
                      <a:pt x="682219" y="2137067"/>
                      <a:pt x="679362" y="2137067"/>
                      <a:pt x="675552" y="2136115"/>
                    </a:cubicBezTo>
                    <a:lnTo>
                      <a:pt x="445046" y="2136115"/>
                    </a:lnTo>
                    <a:lnTo>
                      <a:pt x="119292" y="2521877"/>
                    </a:lnTo>
                    <a:cubicBezTo>
                      <a:pt x="105957" y="2538070"/>
                      <a:pt x="86907" y="2546642"/>
                      <a:pt x="67857" y="2546642"/>
                    </a:cubicBezTo>
                    <a:close/>
                    <a:moveTo>
                      <a:pt x="2640559" y="2546642"/>
                    </a:moveTo>
                    <a:cubicBezTo>
                      <a:pt x="2621509" y="2546642"/>
                      <a:pt x="2602459" y="2538070"/>
                      <a:pt x="2588172" y="2522830"/>
                    </a:cubicBezTo>
                    <a:lnTo>
                      <a:pt x="2262417" y="2137067"/>
                    </a:lnTo>
                    <a:lnTo>
                      <a:pt x="1880464" y="2137067"/>
                    </a:lnTo>
                    <a:cubicBezTo>
                      <a:pt x="1843317" y="2137067"/>
                      <a:pt x="1812837" y="2106588"/>
                      <a:pt x="1812837" y="2069440"/>
                    </a:cubicBezTo>
                    <a:cubicBezTo>
                      <a:pt x="1812837" y="2032292"/>
                      <a:pt x="1843317" y="2001813"/>
                      <a:pt x="1880464" y="2001813"/>
                    </a:cubicBezTo>
                    <a:lnTo>
                      <a:pt x="2325282" y="2001813"/>
                    </a:lnTo>
                    <a:lnTo>
                      <a:pt x="2691994" y="2435200"/>
                    </a:lnTo>
                    <a:cubicBezTo>
                      <a:pt x="2715807" y="2463775"/>
                      <a:pt x="2712949" y="2506638"/>
                      <a:pt x="2684374" y="2531402"/>
                    </a:cubicBezTo>
                    <a:cubicBezTo>
                      <a:pt x="2671992" y="2540927"/>
                      <a:pt x="2656752" y="2546642"/>
                      <a:pt x="2640559" y="2546642"/>
                    </a:cubicBezTo>
                    <a:close/>
                    <a:moveTo>
                      <a:pt x="838429" y="1175042"/>
                    </a:moveTo>
                    <a:lnTo>
                      <a:pt x="393612" y="1175042"/>
                    </a:lnTo>
                    <a:lnTo>
                      <a:pt x="26899" y="741655"/>
                    </a:lnTo>
                    <a:cubicBezTo>
                      <a:pt x="3087" y="713080"/>
                      <a:pt x="5944" y="670217"/>
                      <a:pt x="34519" y="645452"/>
                    </a:cubicBezTo>
                    <a:cubicBezTo>
                      <a:pt x="63094" y="621640"/>
                      <a:pt x="105957" y="624497"/>
                      <a:pt x="130722" y="653072"/>
                    </a:cubicBezTo>
                    <a:lnTo>
                      <a:pt x="456477" y="1038835"/>
                    </a:lnTo>
                    <a:lnTo>
                      <a:pt x="838429" y="1038835"/>
                    </a:lnTo>
                    <a:cubicBezTo>
                      <a:pt x="875577" y="1038835"/>
                      <a:pt x="906057" y="1069315"/>
                      <a:pt x="906057" y="1106462"/>
                    </a:cubicBezTo>
                    <a:cubicBezTo>
                      <a:pt x="906057" y="1144562"/>
                      <a:pt x="875577" y="1175042"/>
                      <a:pt x="838429" y="1175042"/>
                    </a:cubicBezTo>
                    <a:close/>
                    <a:moveTo>
                      <a:pt x="2320519" y="1175042"/>
                    </a:moveTo>
                    <a:lnTo>
                      <a:pt x="1875702" y="1175042"/>
                    </a:lnTo>
                    <a:cubicBezTo>
                      <a:pt x="1838554" y="1175042"/>
                      <a:pt x="1808074" y="1144562"/>
                      <a:pt x="1808074" y="1107415"/>
                    </a:cubicBezTo>
                    <a:cubicBezTo>
                      <a:pt x="1808074" y="1070267"/>
                      <a:pt x="1838554" y="1039787"/>
                      <a:pt x="1875702" y="1039787"/>
                    </a:cubicBezTo>
                    <a:lnTo>
                      <a:pt x="2256702" y="1039787"/>
                    </a:lnTo>
                    <a:lnTo>
                      <a:pt x="2582457" y="654025"/>
                    </a:lnTo>
                    <a:cubicBezTo>
                      <a:pt x="2606269" y="625450"/>
                      <a:pt x="2649132" y="621640"/>
                      <a:pt x="2678659" y="646405"/>
                    </a:cubicBezTo>
                    <a:cubicBezTo>
                      <a:pt x="2707234" y="670217"/>
                      <a:pt x="2711044" y="713080"/>
                      <a:pt x="2686279" y="742607"/>
                    </a:cubicBezTo>
                    <a:lnTo>
                      <a:pt x="2320519" y="1175042"/>
                    </a:lnTo>
                    <a:close/>
                    <a:moveTo>
                      <a:pt x="1145134" y="450190"/>
                    </a:moveTo>
                    <a:cubicBezTo>
                      <a:pt x="1127989" y="450190"/>
                      <a:pt x="1110844" y="443522"/>
                      <a:pt x="1098462" y="431140"/>
                    </a:cubicBezTo>
                    <a:lnTo>
                      <a:pt x="773659" y="118720"/>
                    </a:lnTo>
                    <a:cubicBezTo>
                      <a:pt x="746989" y="93002"/>
                      <a:pt x="746037" y="50140"/>
                      <a:pt x="771754" y="22517"/>
                    </a:cubicBezTo>
                    <a:cubicBezTo>
                      <a:pt x="797472" y="-4153"/>
                      <a:pt x="840334" y="-5105"/>
                      <a:pt x="867957" y="20612"/>
                    </a:cubicBezTo>
                    <a:lnTo>
                      <a:pt x="1192759" y="333032"/>
                    </a:lnTo>
                    <a:cubicBezTo>
                      <a:pt x="1219429" y="358750"/>
                      <a:pt x="1220382" y="401612"/>
                      <a:pt x="1194664" y="429235"/>
                    </a:cubicBezTo>
                    <a:cubicBezTo>
                      <a:pt x="1181329" y="442570"/>
                      <a:pt x="1163232" y="450190"/>
                      <a:pt x="1145134" y="450190"/>
                    </a:cubicBezTo>
                    <a:close/>
                    <a:moveTo>
                      <a:pt x="1568044" y="449237"/>
                    </a:moveTo>
                    <a:cubicBezTo>
                      <a:pt x="1549947" y="449237"/>
                      <a:pt x="1532802" y="442570"/>
                      <a:pt x="1519467" y="428282"/>
                    </a:cubicBezTo>
                    <a:cubicBezTo>
                      <a:pt x="1493749" y="401612"/>
                      <a:pt x="1494702" y="357797"/>
                      <a:pt x="1521372" y="332080"/>
                    </a:cubicBezTo>
                    <a:lnTo>
                      <a:pt x="1600429" y="255880"/>
                    </a:lnTo>
                    <a:cubicBezTo>
                      <a:pt x="1601381" y="253975"/>
                      <a:pt x="1603287" y="253022"/>
                      <a:pt x="1604239" y="251117"/>
                    </a:cubicBezTo>
                    <a:lnTo>
                      <a:pt x="1845222" y="18707"/>
                    </a:lnTo>
                    <a:cubicBezTo>
                      <a:pt x="1871892" y="-7010"/>
                      <a:pt x="1915706" y="-6058"/>
                      <a:pt x="1941424" y="20612"/>
                    </a:cubicBezTo>
                    <a:cubicBezTo>
                      <a:pt x="1967142" y="47282"/>
                      <a:pt x="1966189" y="91097"/>
                      <a:pt x="1939519" y="116815"/>
                    </a:cubicBezTo>
                    <a:lnTo>
                      <a:pt x="1702347" y="344462"/>
                    </a:lnTo>
                    <a:cubicBezTo>
                      <a:pt x="1701394" y="346367"/>
                      <a:pt x="1699489" y="347320"/>
                      <a:pt x="1697584" y="349225"/>
                    </a:cubicBezTo>
                    <a:lnTo>
                      <a:pt x="1613764" y="429235"/>
                    </a:lnTo>
                    <a:cubicBezTo>
                      <a:pt x="1602334" y="443522"/>
                      <a:pt x="1585189" y="449237"/>
                      <a:pt x="1568044" y="449237"/>
                    </a:cubicBezTo>
                    <a:close/>
                  </a:path>
                </a:pathLst>
              </a:custGeom>
              <a:solidFill>
                <a:srgbClr val="154A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4D56903-BDAA-42C0-A723-A89825701DB3}"/>
              </a:ext>
            </a:extLst>
          </p:cNvPr>
          <p:cNvGrpSpPr/>
          <p:nvPr/>
        </p:nvGrpSpPr>
        <p:grpSpPr>
          <a:xfrm>
            <a:off x="988829" y="3119021"/>
            <a:ext cx="305990" cy="305990"/>
            <a:chOff x="-7604998" y="9846080"/>
            <a:chExt cx="1600714" cy="1600714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FC0168E-7FD9-41F8-A39D-925E11CCCB56}"/>
                </a:ext>
              </a:extLst>
            </p:cNvPr>
            <p:cNvSpPr/>
            <p:nvPr/>
          </p:nvSpPr>
          <p:spPr>
            <a:xfrm>
              <a:off x="-7604998" y="9846080"/>
              <a:ext cx="1600714" cy="1600714"/>
            </a:xfrm>
            <a:custGeom>
              <a:avLst/>
              <a:gdLst>
                <a:gd name="connsiteX0" fmla="*/ 0 w 1600714"/>
                <a:gd name="connsiteY0" fmla="*/ 800357 h 1600714"/>
                <a:gd name="connsiteX1" fmla="*/ 800357 w 1600714"/>
                <a:gd name="connsiteY1" fmla="*/ 0 h 1600714"/>
                <a:gd name="connsiteX2" fmla="*/ 1600714 w 1600714"/>
                <a:gd name="connsiteY2" fmla="*/ 800357 h 1600714"/>
                <a:gd name="connsiteX3" fmla="*/ 800357 w 1600714"/>
                <a:gd name="connsiteY3" fmla="*/ 1600714 h 1600714"/>
                <a:gd name="connsiteX4" fmla="*/ 0 w 1600714"/>
                <a:gd name="connsiteY4" fmla="*/ 800357 h 160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714" h="1600714">
                  <a:moveTo>
                    <a:pt x="0" y="800357"/>
                  </a:moveTo>
                  <a:cubicBezTo>
                    <a:pt x="0" y="358292"/>
                    <a:pt x="358378" y="0"/>
                    <a:pt x="800357" y="0"/>
                  </a:cubicBezTo>
                  <a:cubicBezTo>
                    <a:pt x="1242422" y="0"/>
                    <a:pt x="1600714" y="358292"/>
                    <a:pt x="1600714" y="800357"/>
                  </a:cubicBezTo>
                  <a:cubicBezTo>
                    <a:pt x="1600714" y="1242422"/>
                    <a:pt x="1242422" y="1600714"/>
                    <a:pt x="800357" y="1600714"/>
                  </a:cubicBezTo>
                  <a:cubicBezTo>
                    <a:pt x="358378" y="1600714"/>
                    <a:pt x="0" y="1242422"/>
                    <a:pt x="0" y="800357"/>
                  </a:cubicBezTo>
                  <a:close/>
                </a:path>
              </a:pathLst>
            </a:custGeom>
            <a:solidFill>
              <a:srgbClr val="00B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0F1310-5BB6-4FFC-B4ED-D7F5BD4C188B}"/>
                </a:ext>
              </a:extLst>
            </p:cNvPr>
            <p:cNvSpPr/>
            <p:nvPr/>
          </p:nvSpPr>
          <p:spPr>
            <a:xfrm>
              <a:off x="-7332871" y="10233686"/>
              <a:ext cx="1020349" cy="856221"/>
            </a:xfrm>
            <a:custGeom>
              <a:avLst/>
              <a:gdLst>
                <a:gd name="connsiteX0" fmla="*/ 1097053 w 1132643"/>
                <a:gd name="connsiteY0" fmla="*/ 38776 h 950452"/>
                <a:gd name="connsiteX1" fmla="*/ 1095634 w 1132643"/>
                <a:gd name="connsiteY1" fmla="*/ 37443 h 950452"/>
                <a:gd name="connsiteX2" fmla="*/ 1076603 w 1132643"/>
                <a:gd name="connsiteY2" fmla="*/ 21164 h 950452"/>
                <a:gd name="connsiteX3" fmla="*/ 1009014 w 1132643"/>
                <a:gd name="connsiteY3" fmla="*/ 0 h 950452"/>
                <a:gd name="connsiteX4" fmla="*/ 922755 w 1132643"/>
                <a:gd name="connsiteY4" fmla="*/ 37262 h 950452"/>
                <a:gd name="connsiteX5" fmla="*/ 506751 w 1132643"/>
                <a:gd name="connsiteY5" fmla="*/ 469897 h 950452"/>
                <a:gd name="connsiteX6" fmla="*/ 503731 w 1132643"/>
                <a:gd name="connsiteY6" fmla="*/ 473097 h 950452"/>
                <a:gd name="connsiteX7" fmla="*/ 503551 w 1132643"/>
                <a:gd name="connsiteY7" fmla="*/ 473364 h 950452"/>
                <a:gd name="connsiteX8" fmla="*/ 372020 w 1132643"/>
                <a:gd name="connsiteY8" fmla="*/ 610848 h 950452"/>
                <a:gd name="connsiteX9" fmla="*/ 369524 w 1132643"/>
                <a:gd name="connsiteY9" fmla="*/ 608447 h 950452"/>
                <a:gd name="connsiteX10" fmla="*/ 205809 w 1132643"/>
                <a:gd name="connsiteY10" fmla="*/ 452285 h 950452"/>
                <a:gd name="connsiteX11" fmla="*/ 123370 w 1132643"/>
                <a:gd name="connsiteY11" fmla="*/ 418938 h 950452"/>
                <a:gd name="connsiteX12" fmla="*/ 33282 w 1132643"/>
                <a:gd name="connsiteY12" fmla="*/ 460286 h 950452"/>
                <a:gd name="connsiteX13" fmla="*/ 32034 w 1132643"/>
                <a:gd name="connsiteY13" fmla="*/ 461705 h 950452"/>
                <a:gd name="connsiteX14" fmla="*/ 107 w 1132643"/>
                <a:gd name="connsiteY14" fmla="*/ 553393 h 950452"/>
                <a:gd name="connsiteX15" fmla="*/ 39588 w 1132643"/>
                <a:gd name="connsiteY15" fmla="*/ 641785 h 950452"/>
                <a:gd name="connsiteX16" fmla="*/ 247681 w 1132643"/>
                <a:gd name="connsiteY16" fmla="*/ 840181 h 950452"/>
                <a:gd name="connsiteX17" fmla="*/ 359114 w 1132643"/>
                <a:gd name="connsiteY17" fmla="*/ 937917 h 950452"/>
                <a:gd name="connsiteX18" fmla="*/ 373515 w 1132643"/>
                <a:gd name="connsiteY18" fmla="*/ 950452 h 950452"/>
                <a:gd name="connsiteX19" fmla="*/ 387917 w 1132643"/>
                <a:gd name="connsiteY19" fmla="*/ 937917 h 950452"/>
                <a:gd name="connsiteX20" fmla="*/ 1096853 w 1132643"/>
                <a:gd name="connsiteY20" fmla="*/ 219199 h 950452"/>
                <a:gd name="connsiteX21" fmla="*/ 1097053 w 1132643"/>
                <a:gd name="connsiteY21" fmla="*/ 38776 h 95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2643" h="950452">
                  <a:moveTo>
                    <a:pt x="1097053" y="38776"/>
                  </a:moveTo>
                  <a:lnTo>
                    <a:pt x="1095634" y="37443"/>
                  </a:lnTo>
                  <a:cubicBezTo>
                    <a:pt x="1089881" y="31356"/>
                    <a:pt x="1083509" y="25898"/>
                    <a:pt x="1076603" y="21164"/>
                  </a:cubicBezTo>
                  <a:cubicBezTo>
                    <a:pt x="1056753" y="7401"/>
                    <a:pt x="1033169" y="19"/>
                    <a:pt x="1009014" y="0"/>
                  </a:cubicBezTo>
                  <a:cubicBezTo>
                    <a:pt x="976553" y="0"/>
                    <a:pt x="945873" y="13335"/>
                    <a:pt x="922755" y="37262"/>
                  </a:cubicBezTo>
                  <a:lnTo>
                    <a:pt x="506751" y="469897"/>
                  </a:lnTo>
                  <a:lnTo>
                    <a:pt x="503731" y="473097"/>
                  </a:lnTo>
                  <a:lnTo>
                    <a:pt x="503551" y="473364"/>
                  </a:lnTo>
                  <a:cubicBezTo>
                    <a:pt x="490482" y="487413"/>
                    <a:pt x="428141" y="552336"/>
                    <a:pt x="372020" y="610848"/>
                  </a:cubicBezTo>
                  <a:lnTo>
                    <a:pt x="369524" y="608447"/>
                  </a:lnTo>
                  <a:lnTo>
                    <a:pt x="205809" y="452285"/>
                  </a:lnTo>
                  <a:cubicBezTo>
                    <a:pt x="183215" y="430768"/>
                    <a:pt x="153869" y="418938"/>
                    <a:pt x="123370" y="418938"/>
                  </a:cubicBezTo>
                  <a:cubicBezTo>
                    <a:pt x="89222" y="418938"/>
                    <a:pt x="56409" y="433969"/>
                    <a:pt x="33282" y="460286"/>
                  </a:cubicBezTo>
                  <a:lnTo>
                    <a:pt x="32034" y="461705"/>
                  </a:lnTo>
                  <a:cubicBezTo>
                    <a:pt x="9975" y="486870"/>
                    <a:pt x="-1227" y="519332"/>
                    <a:pt x="107" y="553393"/>
                  </a:cubicBezTo>
                  <a:cubicBezTo>
                    <a:pt x="1621" y="587454"/>
                    <a:pt x="15489" y="618754"/>
                    <a:pt x="39588" y="641785"/>
                  </a:cubicBezTo>
                  <a:lnTo>
                    <a:pt x="247681" y="840181"/>
                  </a:lnTo>
                  <a:lnTo>
                    <a:pt x="359114" y="937917"/>
                  </a:lnTo>
                  <a:lnTo>
                    <a:pt x="373515" y="950452"/>
                  </a:lnTo>
                  <a:lnTo>
                    <a:pt x="387917" y="937917"/>
                  </a:lnTo>
                  <a:lnTo>
                    <a:pt x="1096853" y="219199"/>
                  </a:lnTo>
                  <a:cubicBezTo>
                    <a:pt x="1144450" y="169316"/>
                    <a:pt x="1144631" y="88392"/>
                    <a:pt x="1097053" y="387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3E2DE1A-9A32-42DE-A7B7-82D4E028EBFA}"/>
              </a:ext>
            </a:extLst>
          </p:cNvPr>
          <p:cNvGrpSpPr/>
          <p:nvPr/>
        </p:nvGrpSpPr>
        <p:grpSpPr>
          <a:xfrm>
            <a:off x="2227079" y="3119021"/>
            <a:ext cx="305990" cy="305990"/>
            <a:chOff x="-7604998" y="9846080"/>
            <a:chExt cx="1600714" cy="1600714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80D05CA-8C3D-4625-92EC-8E3B182D1F0E}"/>
                </a:ext>
              </a:extLst>
            </p:cNvPr>
            <p:cNvSpPr/>
            <p:nvPr/>
          </p:nvSpPr>
          <p:spPr>
            <a:xfrm>
              <a:off x="-7604998" y="9846080"/>
              <a:ext cx="1600714" cy="1600714"/>
            </a:xfrm>
            <a:custGeom>
              <a:avLst/>
              <a:gdLst>
                <a:gd name="connsiteX0" fmla="*/ 0 w 1600714"/>
                <a:gd name="connsiteY0" fmla="*/ 800357 h 1600714"/>
                <a:gd name="connsiteX1" fmla="*/ 800357 w 1600714"/>
                <a:gd name="connsiteY1" fmla="*/ 0 h 1600714"/>
                <a:gd name="connsiteX2" fmla="*/ 1600714 w 1600714"/>
                <a:gd name="connsiteY2" fmla="*/ 800357 h 1600714"/>
                <a:gd name="connsiteX3" fmla="*/ 800357 w 1600714"/>
                <a:gd name="connsiteY3" fmla="*/ 1600714 h 1600714"/>
                <a:gd name="connsiteX4" fmla="*/ 0 w 1600714"/>
                <a:gd name="connsiteY4" fmla="*/ 800357 h 160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714" h="1600714">
                  <a:moveTo>
                    <a:pt x="0" y="800357"/>
                  </a:moveTo>
                  <a:cubicBezTo>
                    <a:pt x="0" y="358292"/>
                    <a:pt x="358378" y="0"/>
                    <a:pt x="800357" y="0"/>
                  </a:cubicBezTo>
                  <a:cubicBezTo>
                    <a:pt x="1242422" y="0"/>
                    <a:pt x="1600714" y="358292"/>
                    <a:pt x="1600714" y="800357"/>
                  </a:cubicBezTo>
                  <a:cubicBezTo>
                    <a:pt x="1600714" y="1242422"/>
                    <a:pt x="1242422" y="1600714"/>
                    <a:pt x="800357" y="1600714"/>
                  </a:cubicBezTo>
                  <a:cubicBezTo>
                    <a:pt x="358378" y="1600714"/>
                    <a:pt x="0" y="1242422"/>
                    <a:pt x="0" y="800357"/>
                  </a:cubicBezTo>
                  <a:close/>
                </a:path>
              </a:pathLst>
            </a:custGeom>
            <a:solidFill>
              <a:srgbClr val="00B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E600024-DAB9-4FA3-A0AE-94B890C341AE}"/>
                </a:ext>
              </a:extLst>
            </p:cNvPr>
            <p:cNvSpPr/>
            <p:nvPr/>
          </p:nvSpPr>
          <p:spPr>
            <a:xfrm>
              <a:off x="-7332871" y="10233686"/>
              <a:ext cx="1020349" cy="856221"/>
            </a:xfrm>
            <a:custGeom>
              <a:avLst/>
              <a:gdLst>
                <a:gd name="connsiteX0" fmla="*/ 1097053 w 1132643"/>
                <a:gd name="connsiteY0" fmla="*/ 38776 h 950452"/>
                <a:gd name="connsiteX1" fmla="*/ 1095634 w 1132643"/>
                <a:gd name="connsiteY1" fmla="*/ 37443 h 950452"/>
                <a:gd name="connsiteX2" fmla="*/ 1076603 w 1132643"/>
                <a:gd name="connsiteY2" fmla="*/ 21164 h 950452"/>
                <a:gd name="connsiteX3" fmla="*/ 1009014 w 1132643"/>
                <a:gd name="connsiteY3" fmla="*/ 0 h 950452"/>
                <a:gd name="connsiteX4" fmla="*/ 922755 w 1132643"/>
                <a:gd name="connsiteY4" fmla="*/ 37262 h 950452"/>
                <a:gd name="connsiteX5" fmla="*/ 506751 w 1132643"/>
                <a:gd name="connsiteY5" fmla="*/ 469897 h 950452"/>
                <a:gd name="connsiteX6" fmla="*/ 503731 w 1132643"/>
                <a:gd name="connsiteY6" fmla="*/ 473097 h 950452"/>
                <a:gd name="connsiteX7" fmla="*/ 503551 w 1132643"/>
                <a:gd name="connsiteY7" fmla="*/ 473364 h 950452"/>
                <a:gd name="connsiteX8" fmla="*/ 372020 w 1132643"/>
                <a:gd name="connsiteY8" fmla="*/ 610848 h 950452"/>
                <a:gd name="connsiteX9" fmla="*/ 369524 w 1132643"/>
                <a:gd name="connsiteY9" fmla="*/ 608447 h 950452"/>
                <a:gd name="connsiteX10" fmla="*/ 205809 w 1132643"/>
                <a:gd name="connsiteY10" fmla="*/ 452285 h 950452"/>
                <a:gd name="connsiteX11" fmla="*/ 123370 w 1132643"/>
                <a:gd name="connsiteY11" fmla="*/ 418938 h 950452"/>
                <a:gd name="connsiteX12" fmla="*/ 33282 w 1132643"/>
                <a:gd name="connsiteY12" fmla="*/ 460286 h 950452"/>
                <a:gd name="connsiteX13" fmla="*/ 32034 w 1132643"/>
                <a:gd name="connsiteY13" fmla="*/ 461705 h 950452"/>
                <a:gd name="connsiteX14" fmla="*/ 107 w 1132643"/>
                <a:gd name="connsiteY14" fmla="*/ 553393 h 950452"/>
                <a:gd name="connsiteX15" fmla="*/ 39588 w 1132643"/>
                <a:gd name="connsiteY15" fmla="*/ 641785 h 950452"/>
                <a:gd name="connsiteX16" fmla="*/ 247681 w 1132643"/>
                <a:gd name="connsiteY16" fmla="*/ 840181 h 950452"/>
                <a:gd name="connsiteX17" fmla="*/ 359114 w 1132643"/>
                <a:gd name="connsiteY17" fmla="*/ 937917 h 950452"/>
                <a:gd name="connsiteX18" fmla="*/ 373515 w 1132643"/>
                <a:gd name="connsiteY18" fmla="*/ 950452 h 950452"/>
                <a:gd name="connsiteX19" fmla="*/ 387917 w 1132643"/>
                <a:gd name="connsiteY19" fmla="*/ 937917 h 950452"/>
                <a:gd name="connsiteX20" fmla="*/ 1096853 w 1132643"/>
                <a:gd name="connsiteY20" fmla="*/ 219199 h 950452"/>
                <a:gd name="connsiteX21" fmla="*/ 1097053 w 1132643"/>
                <a:gd name="connsiteY21" fmla="*/ 38776 h 95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2643" h="950452">
                  <a:moveTo>
                    <a:pt x="1097053" y="38776"/>
                  </a:moveTo>
                  <a:lnTo>
                    <a:pt x="1095634" y="37443"/>
                  </a:lnTo>
                  <a:cubicBezTo>
                    <a:pt x="1089881" y="31356"/>
                    <a:pt x="1083509" y="25898"/>
                    <a:pt x="1076603" y="21164"/>
                  </a:cubicBezTo>
                  <a:cubicBezTo>
                    <a:pt x="1056753" y="7401"/>
                    <a:pt x="1033169" y="19"/>
                    <a:pt x="1009014" y="0"/>
                  </a:cubicBezTo>
                  <a:cubicBezTo>
                    <a:pt x="976553" y="0"/>
                    <a:pt x="945873" y="13335"/>
                    <a:pt x="922755" y="37262"/>
                  </a:cubicBezTo>
                  <a:lnTo>
                    <a:pt x="506751" y="469897"/>
                  </a:lnTo>
                  <a:lnTo>
                    <a:pt x="503731" y="473097"/>
                  </a:lnTo>
                  <a:lnTo>
                    <a:pt x="503551" y="473364"/>
                  </a:lnTo>
                  <a:cubicBezTo>
                    <a:pt x="490482" y="487413"/>
                    <a:pt x="428141" y="552336"/>
                    <a:pt x="372020" y="610848"/>
                  </a:cubicBezTo>
                  <a:lnTo>
                    <a:pt x="369524" y="608447"/>
                  </a:lnTo>
                  <a:lnTo>
                    <a:pt x="205809" y="452285"/>
                  </a:lnTo>
                  <a:cubicBezTo>
                    <a:pt x="183215" y="430768"/>
                    <a:pt x="153869" y="418938"/>
                    <a:pt x="123370" y="418938"/>
                  </a:cubicBezTo>
                  <a:cubicBezTo>
                    <a:pt x="89222" y="418938"/>
                    <a:pt x="56409" y="433969"/>
                    <a:pt x="33282" y="460286"/>
                  </a:cubicBezTo>
                  <a:lnTo>
                    <a:pt x="32034" y="461705"/>
                  </a:lnTo>
                  <a:cubicBezTo>
                    <a:pt x="9975" y="486870"/>
                    <a:pt x="-1227" y="519332"/>
                    <a:pt x="107" y="553393"/>
                  </a:cubicBezTo>
                  <a:cubicBezTo>
                    <a:pt x="1621" y="587454"/>
                    <a:pt x="15489" y="618754"/>
                    <a:pt x="39588" y="641785"/>
                  </a:cubicBezTo>
                  <a:lnTo>
                    <a:pt x="247681" y="840181"/>
                  </a:lnTo>
                  <a:lnTo>
                    <a:pt x="359114" y="937917"/>
                  </a:lnTo>
                  <a:lnTo>
                    <a:pt x="373515" y="950452"/>
                  </a:lnTo>
                  <a:lnTo>
                    <a:pt x="387917" y="937917"/>
                  </a:lnTo>
                  <a:lnTo>
                    <a:pt x="1096853" y="219199"/>
                  </a:lnTo>
                  <a:cubicBezTo>
                    <a:pt x="1144450" y="169316"/>
                    <a:pt x="1144631" y="88392"/>
                    <a:pt x="1097053" y="387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2ACE8CD-E366-4B80-9A5B-FDDDD58173E0}"/>
              </a:ext>
            </a:extLst>
          </p:cNvPr>
          <p:cNvGrpSpPr/>
          <p:nvPr/>
        </p:nvGrpSpPr>
        <p:grpSpPr>
          <a:xfrm>
            <a:off x="4044144" y="3119021"/>
            <a:ext cx="305990" cy="305990"/>
            <a:chOff x="-7604998" y="9846080"/>
            <a:chExt cx="1600714" cy="1600714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A18C708-9D8F-4041-B02E-64E1F22D29CC}"/>
                </a:ext>
              </a:extLst>
            </p:cNvPr>
            <p:cNvSpPr/>
            <p:nvPr/>
          </p:nvSpPr>
          <p:spPr>
            <a:xfrm>
              <a:off x="-7604998" y="9846080"/>
              <a:ext cx="1600714" cy="1600714"/>
            </a:xfrm>
            <a:custGeom>
              <a:avLst/>
              <a:gdLst>
                <a:gd name="connsiteX0" fmla="*/ 0 w 1600714"/>
                <a:gd name="connsiteY0" fmla="*/ 800357 h 1600714"/>
                <a:gd name="connsiteX1" fmla="*/ 800357 w 1600714"/>
                <a:gd name="connsiteY1" fmla="*/ 0 h 1600714"/>
                <a:gd name="connsiteX2" fmla="*/ 1600714 w 1600714"/>
                <a:gd name="connsiteY2" fmla="*/ 800357 h 1600714"/>
                <a:gd name="connsiteX3" fmla="*/ 800357 w 1600714"/>
                <a:gd name="connsiteY3" fmla="*/ 1600714 h 1600714"/>
                <a:gd name="connsiteX4" fmla="*/ 0 w 1600714"/>
                <a:gd name="connsiteY4" fmla="*/ 800357 h 160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714" h="1600714">
                  <a:moveTo>
                    <a:pt x="0" y="800357"/>
                  </a:moveTo>
                  <a:cubicBezTo>
                    <a:pt x="0" y="358292"/>
                    <a:pt x="358378" y="0"/>
                    <a:pt x="800357" y="0"/>
                  </a:cubicBezTo>
                  <a:cubicBezTo>
                    <a:pt x="1242422" y="0"/>
                    <a:pt x="1600714" y="358292"/>
                    <a:pt x="1600714" y="800357"/>
                  </a:cubicBezTo>
                  <a:cubicBezTo>
                    <a:pt x="1600714" y="1242422"/>
                    <a:pt x="1242422" y="1600714"/>
                    <a:pt x="800357" y="1600714"/>
                  </a:cubicBezTo>
                  <a:cubicBezTo>
                    <a:pt x="358378" y="1600714"/>
                    <a:pt x="0" y="1242422"/>
                    <a:pt x="0" y="800357"/>
                  </a:cubicBezTo>
                  <a:close/>
                </a:path>
              </a:pathLst>
            </a:custGeom>
            <a:solidFill>
              <a:srgbClr val="00B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CFB9662-F959-4420-A870-8E94BBBF9038}"/>
                </a:ext>
              </a:extLst>
            </p:cNvPr>
            <p:cNvSpPr/>
            <p:nvPr/>
          </p:nvSpPr>
          <p:spPr>
            <a:xfrm>
              <a:off x="-7332871" y="10233686"/>
              <a:ext cx="1020349" cy="856221"/>
            </a:xfrm>
            <a:custGeom>
              <a:avLst/>
              <a:gdLst>
                <a:gd name="connsiteX0" fmla="*/ 1097053 w 1132643"/>
                <a:gd name="connsiteY0" fmla="*/ 38776 h 950452"/>
                <a:gd name="connsiteX1" fmla="*/ 1095634 w 1132643"/>
                <a:gd name="connsiteY1" fmla="*/ 37443 h 950452"/>
                <a:gd name="connsiteX2" fmla="*/ 1076603 w 1132643"/>
                <a:gd name="connsiteY2" fmla="*/ 21164 h 950452"/>
                <a:gd name="connsiteX3" fmla="*/ 1009014 w 1132643"/>
                <a:gd name="connsiteY3" fmla="*/ 0 h 950452"/>
                <a:gd name="connsiteX4" fmla="*/ 922755 w 1132643"/>
                <a:gd name="connsiteY4" fmla="*/ 37262 h 950452"/>
                <a:gd name="connsiteX5" fmla="*/ 506751 w 1132643"/>
                <a:gd name="connsiteY5" fmla="*/ 469897 h 950452"/>
                <a:gd name="connsiteX6" fmla="*/ 503731 w 1132643"/>
                <a:gd name="connsiteY6" fmla="*/ 473097 h 950452"/>
                <a:gd name="connsiteX7" fmla="*/ 503551 w 1132643"/>
                <a:gd name="connsiteY7" fmla="*/ 473364 h 950452"/>
                <a:gd name="connsiteX8" fmla="*/ 372020 w 1132643"/>
                <a:gd name="connsiteY8" fmla="*/ 610848 h 950452"/>
                <a:gd name="connsiteX9" fmla="*/ 369524 w 1132643"/>
                <a:gd name="connsiteY9" fmla="*/ 608447 h 950452"/>
                <a:gd name="connsiteX10" fmla="*/ 205809 w 1132643"/>
                <a:gd name="connsiteY10" fmla="*/ 452285 h 950452"/>
                <a:gd name="connsiteX11" fmla="*/ 123370 w 1132643"/>
                <a:gd name="connsiteY11" fmla="*/ 418938 h 950452"/>
                <a:gd name="connsiteX12" fmla="*/ 33282 w 1132643"/>
                <a:gd name="connsiteY12" fmla="*/ 460286 h 950452"/>
                <a:gd name="connsiteX13" fmla="*/ 32034 w 1132643"/>
                <a:gd name="connsiteY13" fmla="*/ 461705 h 950452"/>
                <a:gd name="connsiteX14" fmla="*/ 107 w 1132643"/>
                <a:gd name="connsiteY14" fmla="*/ 553393 h 950452"/>
                <a:gd name="connsiteX15" fmla="*/ 39588 w 1132643"/>
                <a:gd name="connsiteY15" fmla="*/ 641785 h 950452"/>
                <a:gd name="connsiteX16" fmla="*/ 247681 w 1132643"/>
                <a:gd name="connsiteY16" fmla="*/ 840181 h 950452"/>
                <a:gd name="connsiteX17" fmla="*/ 359114 w 1132643"/>
                <a:gd name="connsiteY17" fmla="*/ 937917 h 950452"/>
                <a:gd name="connsiteX18" fmla="*/ 373515 w 1132643"/>
                <a:gd name="connsiteY18" fmla="*/ 950452 h 950452"/>
                <a:gd name="connsiteX19" fmla="*/ 387917 w 1132643"/>
                <a:gd name="connsiteY19" fmla="*/ 937917 h 950452"/>
                <a:gd name="connsiteX20" fmla="*/ 1096853 w 1132643"/>
                <a:gd name="connsiteY20" fmla="*/ 219199 h 950452"/>
                <a:gd name="connsiteX21" fmla="*/ 1097053 w 1132643"/>
                <a:gd name="connsiteY21" fmla="*/ 38776 h 95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2643" h="950452">
                  <a:moveTo>
                    <a:pt x="1097053" y="38776"/>
                  </a:moveTo>
                  <a:lnTo>
                    <a:pt x="1095634" y="37443"/>
                  </a:lnTo>
                  <a:cubicBezTo>
                    <a:pt x="1089881" y="31356"/>
                    <a:pt x="1083509" y="25898"/>
                    <a:pt x="1076603" y="21164"/>
                  </a:cubicBezTo>
                  <a:cubicBezTo>
                    <a:pt x="1056753" y="7401"/>
                    <a:pt x="1033169" y="19"/>
                    <a:pt x="1009014" y="0"/>
                  </a:cubicBezTo>
                  <a:cubicBezTo>
                    <a:pt x="976553" y="0"/>
                    <a:pt x="945873" y="13335"/>
                    <a:pt x="922755" y="37262"/>
                  </a:cubicBezTo>
                  <a:lnTo>
                    <a:pt x="506751" y="469897"/>
                  </a:lnTo>
                  <a:lnTo>
                    <a:pt x="503731" y="473097"/>
                  </a:lnTo>
                  <a:lnTo>
                    <a:pt x="503551" y="473364"/>
                  </a:lnTo>
                  <a:cubicBezTo>
                    <a:pt x="490482" y="487413"/>
                    <a:pt x="428141" y="552336"/>
                    <a:pt x="372020" y="610848"/>
                  </a:cubicBezTo>
                  <a:lnTo>
                    <a:pt x="369524" y="608447"/>
                  </a:lnTo>
                  <a:lnTo>
                    <a:pt x="205809" y="452285"/>
                  </a:lnTo>
                  <a:cubicBezTo>
                    <a:pt x="183215" y="430768"/>
                    <a:pt x="153869" y="418938"/>
                    <a:pt x="123370" y="418938"/>
                  </a:cubicBezTo>
                  <a:cubicBezTo>
                    <a:pt x="89222" y="418938"/>
                    <a:pt x="56409" y="433969"/>
                    <a:pt x="33282" y="460286"/>
                  </a:cubicBezTo>
                  <a:lnTo>
                    <a:pt x="32034" y="461705"/>
                  </a:lnTo>
                  <a:cubicBezTo>
                    <a:pt x="9975" y="486870"/>
                    <a:pt x="-1227" y="519332"/>
                    <a:pt x="107" y="553393"/>
                  </a:cubicBezTo>
                  <a:cubicBezTo>
                    <a:pt x="1621" y="587454"/>
                    <a:pt x="15489" y="618754"/>
                    <a:pt x="39588" y="641785"/>
                  </a:cubicBezTo>
                  <a:lnTo>
                    <a:pt x="247681" y="840181"/>
                  </a:lnTo>
                  <a:lnTo>
                    <a:pt x="359114" y="937917"/>
                  </a:lnTo>
                  <a:lnTo>
                    <a:pt x="373515" y="950452"/>
                  </a:lnTo>
                  <a:lnTo>
                    <a:pt x="387917" y="937917"/>
                  </a:lnTo>
                  <a:lnTo>
                    <a:pt x="1096853" y="219199"/>
                  </a:lnTo>
                  <a:cubicBezTo>
                    <a:pt x="1144450" y="169316"/>
                    <a:pt x="1144631" y="88392"/>
                    <a:pt x="1097053" y="387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1CF7BBC-8F40-4238-898E-2070F8C5F7EB}"/>
              </a:ext>
            </a:extLst>
          </p:cNvPr>
          <p:cNvGrpSpPr/>
          <p:nvPr/>
        </p:nvGrpSpPr>
        <p:grpSpPr>
          <a:xfrm>
            <a:off x="5212544" y="3119021"/>
            <a:ext cx="305990" cy="305990"/>
            <a:chOff x="-7604998" y="9846080"/>
            <a:chExt cx="1600714" cy="1600714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C2B031D-8ABF-4A45-BA02-A591D776EA80}"/>
                </a:ext>
              </a:extLst>
            </p:cNvPr>
            <p:cNvSpPr/>
            <p:nvPr/>
          </p:nvSpPr>
          <p:spPr>
            <a:xfrm>
              <a:off x="-7604998" y="9846080"/>
              <a:ext cx="1600714" cy="1600714"/>
            </a:xfrm>
            <a:custGeom>
              <a:avLst/>
              <a:gdLst>
                <a:gd name="connsiteX0" fmla="*/ 0 w 1600714"/>
                <a:gd name="connsiteY0" fmla="*/ 800357 h 1600714"/>
                <a:gd name="connsiteX1" fmla="*/ 800357 w 1600714"/>
                <a:gd name="connsiteY1" fmla="*/ 0 h 1600714"/>
                <a:gd name="connsiteX2" fmla="*/ 1600714 w 1600714"/>
                <a:gd name="connsiteY2" fmla="*/ 800357 h 1600714"/>
                <a:gd name="connsiteX3" fmla="*/ 800357 w 1600714"/>
                <a:gd name="connsiteY3" fmla="*/ 1600714 h 1600714"/>
                <a:gd name="connsiteX4" fmla="*/ 0 w 1600714"/>
                <a:gd name="connsiteY4" fmla="*/ 800357 h 160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714" h="1600714">
                  <a:moveTo>
                    <a:pt x="0" y="800357"/>
                  </a:moveTo>
                  <a:cubicBezTo>
                    <a:pt x="0" y="358292"/>
                    <a:pt x="358378" y="0"/>
                    <a:pt x="800357" y="0"/>
                  </a:cubicBezTo>
                  <a:cubicBezTo>
                    <a:pt x="1242422" y="0"/>
                    <a:pt x="1600714" y="358292"/>
                    <a:pt x="1600714" y="800357"/>
                  </a:cubicBezTo>
                  <a:cubicBezTo>
                    <a:pt x="1600714" y="1242422"/>
                    <a:pt x="1242422" y="1600714"/>
                    <a:pt x="800357" y="1600714"/>
                  </a:cubicBezTo>
                  <a:cubicBezTo>
                    <a:pt x="358378" y="1600714"/>
                    <a:pt x="0" y="1242422"/>
                    <a:pt x="0" y="800357"/>
                  </a:cubicBezTo>
                  <a:close/>
                </a:path>
              </a:pathLst>
            </a:custGeom>
            <a:solidFill>
              <a:srgbClr val="00B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F6AD9B3-5DE3-4A63-BD4B-0F9B289F62F7}"/>
                </a:ext>
              </a:extLst>
            </p:cNvPr>
            <p:cNvSpPr/>
            <p:nvPr/>
          </p:nvSpPr>
          <p:spPr>
            <a:xfrm>
              <a:off x="-7332871" y="10233686"/>
              <a:ext cx="1020349" cy="856221"/>
            </a:xfrm>
            <a:custGeom>
              <a:avLst/>
              <a:gdLst>
                <a:gd name="connsiteX0" fmla="*/ 1097053 w 1132643"/>
                <a:gd name="connsiteY0" fmla="*/ 38776 h 950452"/>
                <a:gd name="connsiteX1" fmla="*/ 1095634 w 1132643"/>
                <a:gd name="connsiteY1" fmla="*/ 37443 h 950452"/>
                <a:gd name="connsiteX2" fmla="*/ 1076603 w 1132643"/>
                <a:gd name="connsiteY2" fmla="*/ 21164 h 950452"/>
                <a:gd name="connsiteX3" fmla="*/ 1009014 w 1132643"/>
                <a:gd name="connsiteY3" fmla="*/ 0 h 950452"/>
                <a:gd name="connsiteX4" fmla="*/ 922755 w 1132643"/>
                <a:gd name="connsiteY4" fmla="*/ 37262 h 950452"/>
                <a:gd name="connsiteX5" fmla="*/ 506751 w 1132643"/>
                <a:gd name="connsiteY5" fmla="*/ 469897 h 950452"/>
                <a:gd name="connsiteX6" fmla="*/ 503731 w 1132643"/>
                <a:gd name="connsiteY6" fmla="*/ 473097 h 950452"/>
                <a:gd name="connsiteX7" fmla="*/ 503551 w 1132643"/>
                <a:gd name="connsiteY7" fmla="*/ 473364 h 950452"/>
                <a:gd name="connsiteX8" fmla="*/ 372020 w 1132643"/>
                <a:gd name="connsiteY8" fmla="*/ 610848 h 950452"/>
                <a:gd name="connsiteX9" fmla="*/ 369524 w 1132643"/>
                <a:gd name="connsiteY9" fmla="*/ 608447 h 950452"/>
                <a:gd name="connsiteX10" fmla="*/ 205809 w 1132643"/>
                <a:gd name="connsiteY10" fmla="*/ 452285 h 950452"/>
                <a:gd name="connsiteX11" fmla="*/ 123370 w 1132643"/>
                <a:gd name="connsiteY11" fmla="*/ 418938 h 950452"/>
                <a:gd name="connsiteX12" fmla="*/ 33282 w 1132643"/>
                <a:gd name="connsiteY12" fmla="*/ 460286 h 950452"/>
                <a:gd name="connsiteX13" fmla="*/ 32034 w 1132643"/>
                <a:gd name="connsiteY13" fmla="*/ 461705 h 950452"/>
                <a:gd name="connsiteX14" fmla="*/ 107 w 1132643"/>
                <a:gd name="connsiteY14" fmla="*/ 553393 h 950452"/>
                <a:gd name="connsiteX15" fmla="*/ 39588 w 1132643"/>
                <a:gd name="connsiteY15" fmla="*/ 641785 h 950452"/>
                <a:gd name="connsiteX16" fmla="*/ 247681 w 1132643"/>
                <a:gd name="connsiteY16" fmla="*/ 840181 h 950452"/>
                <a:gd name="connsiteX17" fmla="*/ 359114 w 1132643"/>
                <a:gd name="connsiteY17" fmla="*/ 937917 h 950452"/>
                <a:gd name="connsiteX18" fmla="*/ 373515 w 1132643"/>
                <a:gd name="connsiteY18" fmla="*/ 950452 h 950452"/>
                <a:gd name="connsiteX19" fmla="*/ 387917 w 1132643"/>
                <a:gd name="connsiteY19" fmla="*/ 937917 h 950452"/>
                <a:gd name="connsiteX20" fmla="*/ 1096853 w 1132643"/>
                <a:gd name="connsiteY20" fmla="*/ 219199 h 950452"/>
                <a:gd name="connsiteX21" fmla="*/ 1097053 w 1132643"/>
                <a:gd name="connsiteY21" fmla="*/ 38776 h 95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2643" h="950452">
                  <a:moveTo>
                    <a:pt x="1097053" y="38776"/>
                  </a:moveTo>
                  <a:lnTo>
                    <a:pt x="1095634" y="37443"/>
                  </a:lnTo>
                  <a:cubicBezTo>
                    <a:pt x="1089881" y="31356"/>
                    <a:pt x="1083509" y="25898"/>
                    <a:pt x="1076603" y="21164"/>
                  </a:cubicBezTo>
                  <a:cubicBezTo>
                    <a:pt x="1056753" y="7401"/>
                    <a:pt x="1033169" y="19"/>
                    <a:pt x="1009014" y="0"/>
                  </a:cubicBezTo>
                  <a:cubicBezTo>
                    <a:pt x="976553" y="0"/>
                    <a:pt x="945873" y="13335"/>
                    <a:pt x="922755" y="37262"/>
                  </a:cubicBezTo>
                  <a:lnTo>
                    <a:pt x="506751" y="469897"/>
                  </a:lnTo>
                  <a:lnTo>
                    <a:pt x="503731" y="473097"/>
                  </a:lnTo>
                  <a:lnTo>
                    <a:pt x="503551" y="473364"/>
                  </a:lnTo>
                  <a:cubicBezTo>
                    <a:pt x="490482" y="487413"/>
                    <a:pt x="428141" y="552336"/>
                    <a:pt x="372020" y="610848"/>
                  </a:cubicBezTo>
                  <a:lnTo>
                    <a:pt x="369524" y="608447"/>
                  </a:lnTo>
                  <a:lnTo>
                    <a:pt x="205809" y="452285"/>
                  </a:lnTo>
                  <a:cubicBezTo>
                    <a:pt x="183215" y="430768"/>
                    <a:pt x="153869" y="418938"/>
                    <a:pt x="123370" y="418938"/>
                  </a:cubicBezTo>
                  <a:cubicBezTo>
                    <a:pt x="89222" y="418938"/>
                    <a:pt x="56409" y="433969"/>
                    <a:pt x="33282" y="460286"/>
                  </a:cubicBezTo>
                  <a:lnTo>
                    <a:pt x="32034" y="461705"/>
                  </a:lnTo>
                  <a:cubicBezTo>
                    <a:pt x="9975" y="486870"/>
                    <a:pt x="-1227" y="519332"/>
                    <a:pt x="107" y="553393"/>
                  </a:cubicBezTo>
                  <a:cubicBezTo>
                    <a:pt x="1621" y="587454"/>
                    <a:pt x="15489" y="618754"/>
                    <a:pt x="39588" y="641785"/>
                  </a:cubicBezTo>
                  <a:lnTo>
                    <a:pt x="247681" y="840181"/>
                  </a:lnTo>
                  <a:lnTo>
                    <a:pt x="359114" y="937917"/>
                  </a:lnTo>
                  <a:lnTo>
                    <a:pt x="373515" y="950452"/>
                  </a:lnTo>
                  <a:lnTo>
                    <a:pt x="387917" y="937917"/>
                  </a:lnTo>
                  <a:lnTo>
                    <a:pt x="1096853" y="219199"/>
                  </a:lnTo>
                  <a:cubicBezTo>
                    <a:pt x="1144450" y="169316"/>
                    <a:pt x="1144631" y="88392"/>
                    <a:pt x="1097053" y="387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4E2F4AD-67BF-42A0-BE84-2FD3CC35F436}"/>
              </a:ext>
            </a:extLst>
          </p:cNvPr>
          <p:cNvGrpSpPr/>
          <p:nvPr/>
        </p:nvGrpSpPr>
        <p:grpSpPr>
          <a:xfrm>
            <a:off x="7022278" y="4482085"/>
            <a:ext cx="4213523" cy="758046"/>
            <a:chOff x="4550171" y="5307520"/>
            <a:chExt cx="4213523" cy="758046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68E2CF8-3689-4392-8FF8-6D7824164BE9}"/>
                </a:ext>
              </a:extLst>
            </p:cNvPr>
            <p:cNvSpPr txBox="1"/>
            <p:nvPr/>
          </p:nvSpPr>
          <p:spPr>
            <a:xfrm>
              <a:off x="4550171" y="5500045"/>
              <a:ext cx="204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Accuracy =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F25E512-75E5-479B-AEB3-948532B91745}"/>
                </a:ext>
              </a:extLst>
            </p:cNvPr>
            <p:cNvSpPr txBox="1"/>
            <p:nvPr/>
          </p:nvSpPr>
          <p:spPr>
            <a:xfrm>
              <a:off x="5712560" y="5307520"/>
              <a:ext cx="1921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9544+160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A5EF820-A540-40C9-BFC6-A45BAED6A81A}"/>
                </a:ext>
              </a:extLst>
            </p:cNvPr>
            <p:cNvSpPr txBox="1"/>
            <p:nvPr/>
          </p:nvSpPr>
          <p:spPr>
            <a:xfrm>
              <a:off x="5854517" y="5696234"/>
              <a:ext cx="1321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10000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5E3F6C0-C038-4DF9-B400-317A444DCE81}"/>
                </a:ext>
              </a:extLst>
            </p:cNvPr>
            <p:cNvCxnSpPr>
              <a:cxnSpLocks/>
            </p:cNvCxnSpPr>
            <p:nvPr/>
          </p:nvCxnSpPr>
          <p:spPr>
            <a:xfrm>
              <a:off x="5780133" y="5693035"/>
              <a:ext cx="1219865" cy="1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50BD79D-5B17-4C9A-93D4-3AAE2B17E391}"/>
                </a:ext>
              </a:extLst>
            </p:cNvPr>
            <p:cNvSpPr txBox="1"/>
            <p:nvPr/>
          </p:nvSpPr>
          <p:spPr>
            <a:xfrm>
              <a:off x="6971636" y="5500045"/>
              <a:ext cx="179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A3467"/>
                  </a:solidFill>
                </a:rPr>
                <a:t>= 97.04%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25E86A7-1D7C-442D-8721-8C154F55E06A}"/>
              </a:ext>
            </a:extLst>
          </p:cNvPr>
          <p:cNvGrpSpPr/>
          <p:nvPr/>
        </p:nvGrpSpPr>
        <p:grpSpPr>
          <a:xfrm>
            <a:off x="1203965" y="4482085"/>
            <a:ext cx="4213523" cy="758046"/>
            <a:chOff x="4550171" y="5307520"/>
            <a:chExt cx="4213523" cy="758046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50A22D1-B050-4A65-AE61-587FF0BD8400}"/>
                </a:ext>
              </a:extLst>
            </p:cNvPr>
            <p:cNvSpPr txBox="1"/>
            <p:nvPr/>
          </p:nvSpPr>
          <p:spPr>
            <a:xfrm>
              <a:off x="4550171" y="5500045"/>
              <a:ext cx="2045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Accuracy =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92A675E-F8C7-4A26-9A9F-DB14070D36E3}"/>
                </a:ext>
              </a:extLst>
            </p:cNvPr>
            <p:cNvSpPr txBox="1"/>
            <p:nvPr/>
          </p:nvSpPr>
          <p:spPr>
            <a:xfrm>
              <a:off x="5712560" y="5307520"/>
              <a:ext cx="1115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9671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9F45D81-4B0C-4941-B67F-9694C2419BB8}"/>
                </a:ext>
              </a:extLst>
            </p:cNvPr>
            <p:cNvSpPr txBox="1"/>
            <p:nvPr/>
          </p:nvSpPr>
          <p:spPr>
            <a:xfrm>
              <a:off x="5854517" y="5696234"/>
              <a:ext cx="1321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10000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2EAE728-3F9F-407F-BCAA-F636D89C9771}"/>
                </a:ext>
              </a:extLst>
            </p:cNvPr>
            <p:cNvCxnSpPr>
              <a:cxnSpLocks/>
            </p:cNvCxnSpPr>
            <p:nvPr/>
          </p:nvCxnSpPr>
          <p:spPr>
            <a:xfrm>
              <a:off x="5733983" y="5693035"/>
              <a:ext cx="1108968" cy="1"/>
            </a:xfrm>
            <a:prstGeom prst="line">
              <a:avLst/>
            </a:prstGeom>
            <a:ln w="19050">
              <a:solidFill>
                <a:srgbClr val="141C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07D4EB3-9CBC-4BFF-B498-BCE4CC1CC4E8}"/>
                </a:ext>
              </a:extLst>
            </p:cNvPr>
            <p:cNvSpPr txBox="1"/>
            <p:nvPr/>
          </p:nvSpPr>
          <p:spPr>
            <a:xfrm>
              <a:off x="6971636" y="5500045"/>
              <a:ext cx="179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A3467"/>
                  </a:solidFill>
                </a:rPr>
                <a:t>= 96.71%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9114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69098" y="2862328"/>
            <a:ext cx="5221515" cy="1133344"/>
          </a:xfrm>
        </p:spPr>
        <p:txBody>
          <a:bodyPr/>
          <a:lstStyle/>
          <a:p>
            <a:r>
              <a:rPr lang="en-US" sz="3600" dirty="0">
                <a:latin typeface="Montserrat Extra Bold" panose="00000900000000000000" pitchFamily="50" charset="0"/>
              </a:rPr>
              <a:t>LET’S DO SOME HANDS-ON!</a:t>
            </a: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2" r="180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583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3A29-098B-4177-93E8-50AB7516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REGRESSION USE CASES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E31924EE-F7C6-4437-BFFA-A8475DA07D9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5608" t="-8790" r="-4876" b="-9810"/>
          <a:stretch/>
        </p:blipFill>
        <p:spPr>
          <a:xfrm>
            <a:off x="6242050" y="1203325"/>
            <a:ext cx="5454650" cy="359251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EF2FDA0-3E62-402B-B879-DF9DF11B35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9" y="4920342"/>
            <a:ext cx="5453817" cy="1335314"/>
          </a:xfrm>
        </p:spPr>
        <p:txBody>
          <a:bodyPr/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DA3467"/>
                </a:solidFill>
                <a:ea typeface="Arial"/>
                <a:cs typeface="Arial"/>
                <a:sym typeface="Arial"/>
              </a:rPr>
              <a:t>Real estate</a:t>
            </a:r>
            <a:endParaRPr lang="en-US" sz="2000" dirty="0">
              <a:solidFill>
                <a:srgbClr val="DA3467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Model house prices as a function of home’s living area, number of bedrooms, bathrooms, and lot size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CA87311-0AB7-4B50-B1C7-6506832C8E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0601" y="4920342"/>
            <a:ext cx="5436099" cy="1335314"/>
          </a:xfrm>
        </p:spPr>
        <p:txBody>
          <a:bodyPr/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DA3467"/>
                </a:solidFill>
                <a:ea typeface="Arial"/>
                <a:cs typeface="Arial"/>
                <a:sym typeface="Arial"/>
              </a:rPr>
              <a:t>Marketing</a:t>
            </a:r>
            <a:endParaRPr lang="en-US" sz="2000" dirty="0">
              <a:solidFill>
                <a:srgbClr val="DA3467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Model relationship between online advertising costs and monthly e-commerce sales</a:t>
            </a:r>
            <a:endParaRPr lang="en-US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Google Shape;333;p25">
            <a:extLst>
              <a:ext uri="{FF2B5EF4-FFF2-40B4-BE49-F238E27FC236}">
                <a16:creationId xmlns:a16="http://schemas.microsoft.com/office/drawing/2014/main" id="{8CF23367-9DD6-4188-9C8F-E78FD1C0DA20}"/>
              </a:ext>
            </a:extLst>
          </p:cNvPr>
          <p:cNvSpPr/>
          <p:nvPr/>
        </p:nvSpPr>
        <p:spPr>
          <a:xfrm>
            <a:off x="-3693440" y="7481849"/>
            <a:ext cx="3832166" cy="2215403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4;p25">
            <a:extLst>
              <a:ext uri="{FF2B5EF4-FFF2-40B4-BE49-F238E27FC236}">
                <a16:creationId xmlns:a16="http://schemas.microsoft.com/office/drawing/2014/main" id="{CEE85D6F-54CE-479C-A598-3DBE39C406BC}"/>
              </a:ext>
            </a:extLst>
          </p:cNvPr>
          <p:cNvSpPr/>
          <p:nvPr/>
        </p:nvSpPr>
        <p:spPr>
          <a:xfrm>
            <a:off x="2397045" y="9601143"/>
            <a:ext cx="3867906" cy="143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35;p25">
            <a:extLst>
              <a:ext uri="{FF2B5EF4-FFF2-40B4-BE49-F238E27FC236}">
                <a16:creationId xmlns:a16="http://schemas.microsoft.com/office/drawing/2014/main" id="{1D1512B1-122C-46E0-AB8F-B798BDE0B481}"/>
              </a:ext>
            </a:extLst>
          </p:cNvPr>
          <p:cNvSpPr txBox="1"/>
          <p:nvPr/>
        </p:nvSpPr>
        <p:spPr>
          <a:xfrm>
            <a:off x="916257" y="9601143"/>
            <a:ext cx="4680167" cy="143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0675" tIns="170675" rIns="170675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Real estate</a:t>
            </a:r>
            <a:endParaRPr sz="2000" dirty="0"/>
          </a:p>
          <a:p>
            <a:pPr marL="0" marR="0" lvl="0" indent="0" algn="ctr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Model house prices as a function of home’s living area, number of bedrooms, bathrooms, and lot size </a:t>
            </a:r>
            <a:endParaRPr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Google Shape;336;p25">
            <a:extLst>
              <a:ext uri="{FF2B5EF4-FFF2-40B4-BE49-F238E27FC236}">
                <a16:creationId xmlns:a16="http://schemas.microsoft.com/office/drawing/2014/main" id="{582978A0-2585-4BED-AE21-7C3083EAD819}"/>
              </a:ext>
            </a:extLst>
          </p:cNvPr>
          <p:cNvSpPr/>
          <p:nvPr/>
        </p:nvSpPr>
        <p:spPr>
          <a:xfrm>
            <a:off x="6949423" y="7075715"/>
            <a:ext cx="3272867" cy="2556335"/>
          </a:xfrm>
          <a:prstGeom prst="roundRect">
            <a:avLst>
              <a:gd name="adj" fmla="val 16667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7;p25">
            <a:extLst>
              <a:ext uri="{FF2B5EF4-FFF2-40B4-BE49-F238E27FC236}">
                <a16:creationId xmlns:a16="http://schemas.microsoft.com/office/drawing/2014/main" id="{1B0794D9-7E03-42EE-8CBD-A011388B6579}"/>
              </a:ext>
            </a:extLst>
          </p:cNvPr>
          <p:cNvSpPr/>
          <p:nvPr/>
        </p:nvSpPr>
        <p:spPr>
          <a:xfrm>
            <a:off x="6651904" y="9686376"/>
            <a:ext cx="3867906" cy="143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38;p25">
            <a:extLst>
              <a:ext uri="{FF2B5EF4-FFF2-40B4-BE49-F238E27FC236}">
                <a16:creationId xmlns:a16="http://schemas.microsoft.com/office/drawing/2014/main" id="{2F78B7D4-5DB2-4884-81DA-2A3479474630}"/>
              </a:ext>
            </a:extLst>
          </p:cNvPr>
          <p:cNvSpPr txBox="1"/>
          <p:nvPr/>
        </p:nvSpPr>
        <p:spPr>
          <a:xfrm>
            <a:off x="6245774" y="9686376"/>
            <a:ext cx="4680167" cy="143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0675" tIns="170675" rIns="170675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Marketing</a:t>
            </a:r>
            <a:endParaRPr sz="2000" dirty="0"/>
          </a:p>
          <a:p>
            <a:pPr marL="0" marR="0" lvl="0" indent="0" algn="ctr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Model relationship between online advertising costs and monthly e-commerce sales</a:t>
            </a:r>
            <a:endParaRPr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F527E2-9917-4FB2-A413-B9A3DA41930F}"/>
              </a:ext>
            </a:extLst>
          </p:cNvPr>
          <p:cNvSpPr/>
          <p:nvPr/>
        </p:nvSpPr>
        <p:spPr>
          <a:xfrm>
            <a:off x="12703941" y="197293"/>
            <a:ext cx="126605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756790-D8C7-4F51-A52C-457CB103FAE3}"/>
              </a:ext>
            </a:extLst>
          </p:cNvPr>
          <p:cNvGrpSpPr/>
          <p:nvPr/>
        </p:nvGrpSpPr>
        <p:grpSpPr>
          <a:xfrm>
            <a:off x="14259691" y="1461982"/>
            <a:ext cx="3925885" cy="2410610"/>
            <a:chOff x="10925941" y="2509732"/>
            <a:chExt cx="3925885" cy="2410610"/>
          </a:xfrm>
        </p:grpSpPr>
        <p:grpSp>
          <p:nvGrpSpPr>
            <p:cNvPr id="18" name="Graphic 6">
              <a:extLst>
                <a:ext uri="{FF2B5EF4-FFF2-40B4-BE49-F238E27FC236}">
                  <a16:creationId xmlns:a16="http://schemas.microsoft.com/office/drawing/2014/main" id="{CF7B13F8-1C47-4117-867A-49B44DDA25E3}"/>
                </a:ext>
              </a:extLst>
            </p:cNvPr>
            <p:cNvGrpSpPr/>
            <p:nvPr/>
          </p:nvGrpSpPr>
          <p:grpSpPr>
            <a:xfrm>
              <a:off x="10925941" y="2509732"/>
              <a:ext cx="3925885" cy="2410610"/>
              <a:chOff x="9449495" y="29170"/>
              <a:chExt cx="3925885" cy="2410610"/>
            </a:xfrm>
          </p:grpSpPr>
          <p:grpSp>
            <p:nvGrpSpPr>
              <p:cNvPr id="19" name="Graphic 6">
                <a:extLst>
                  <a:ext uri="{FF2B5EF4-FFF2-40B4-BE49-F238E27FC236}">
                    <a16:creationId xmlns:a16="http://schemas.microsoft.com/office/drawing/2014/main" id="{B1664C91-211B-44D0-A7E3-4877648A75A4}"/>
                  </a:ext>
                </a:extLst>
              </p:cNvPr>
              <p:cNvGrpSpPr/>
              <p:nvPr/>
            </p:nvGrpSpPr>
            <p:grpSpPr>
              <a:xfrm>
                <a:off x="9449495" y="29170"/>
                <a:ext cx="3925885" cy="2410610"/>
                <a:chOff x="9449495" y="29170"/>
                <a:chExt cx="3925885" cy="2410610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B0FF3DF9-9CC0-46A8-8952-1F9173AE0D37}"/>
                    </a:ext>
                  </a:extLst>
                </p:cNvPr>
                <p:cNvSpPr/>
                <p:nvPr/>
              </p:nvSpPr>
              <p:spPr>
                <a:xfrm>
                  <a:off x="9449495" y="29170"/>
                  <a:ext cx="3925885" cy="2410610"/>
                </a:xfrm>
                <a:custGeom>
                  <a:avLst/>
                  <a:gdLst>
                    <a:gd name="connsiteX0" fmla="*/ 3921582 w 3925885"/>
                    <a:gd name="connsiteY0" fmla="*/ 2260583 h 2410610"/>
                    <a:gd name="connsiteX1" fmla="*/ 3926118 w 3925885"/>
                    <a:gd name="connsiteY1" fmla="*/ 2233931 h 2410610"/>
                    <a:gd name="connsiteX2" fmla="*/ 2148894 w 3925885"/>
                    <a:gd name="connsiteY2" fmla="*/ 2233931 h 2410610"/>
                    <a:gd name="connsiteX3" fmla="*/ 2122241 w 3925885"/>
                    <a:gd name="connsiteY3" fmla="*/ 2286668 h 2410610"/>
                    <a:gd name="connsiteX4" fmla="*/ 2076308 w 3925885"/>
                    <a:gd name="connsiteY4" fmla="*/ 2315589 h 2410610"/>
                    <a:gd name="connsiteX5" fmla="*/ 1855714 w 3925885"/>
                    <a:gd name="connsiteY5" fmla="*/ 2315589 h 2410610"/>
                    <a:gd name="connsiteX6" fmla="*/ 1809781 w 3925885"/>
                    <a:gd name="connsiteY6" fmla="*/ 2286668 h 2410610"/>
                    <a:gd name="connsiteX7" fmla="*/ 1782561 w 3925885"/>
                    <a:gd name="connsiteY7" fmla="*/ 2233931 h 2410610"/>
                    <a:gd name="connsiteX8" fmla="*/ 233 w 3925885"/>
                    <a:gd name="connsiteY8" fmla="*/ 2233931 h 2410610"/>
                    <a:gd name="connsiteX9" fmla="*/ 5337 w 3925885"/>
                    <a:gd name="connsiteY9" fmla="*/ 2261150 h 2410610"/>
                    <a:gd name="connsiteX10" fmla="*/ 24618 w 3925885"/>
                    <a:gd name="connsiteY10" fmla="*/ 2321259 h 2410610"/>
                    <a:gd name="connsiteX11" fmla="*/ 139734 w 3925885"/>
                    <a:gd name="connsiteY11" fmla="*/ 2410856 h 2410610"/>
                    <a:gd name="connsiteX12" fmla="*/ 3786617 w 3925885"/>
                    <a:gd name="connsiteY12" fmla="*/ 2410856 h 2410610"/>
                    <a:gd name="connsiteX13" fmla="*/ 3903435 w 3925885"/>
                    <a:gd name="connsiteY13" fmla="*/ 2320125 h 2410610"/>
                    <a:gd name="connsiteX14" fmla="*/ 3921582 w 3925885"/>
                    <a:gd name="connsiteY14" fmla="*/ 2260583 h 2410610"/>
                    <a:gd name="connsiteX15" fmla="*/ 377340 w 3925885"/>
                    <a:gd name="connsiteY15" fmla="*/ 50715 h 2410610"/>
                    <a:gd name="connsiteX16" fmla="*/ 326303 w 3925885"/>
                    <a:gd name="connsiteY16" fmla="*/ 172068 h 2410610"/>
                    <a:gd name="connsiteX17" fmla="*/ 326303 w 3925885"/>
                    <a:gd name="connsiteY17" fmla="*/ 2032621 h 2410610"/>
                    <a:gd name="connsiteX18" fmla="*/ 360895 w 3925885"/>
                    <a:gd name="connsiteY18" fmla="*/ 2153974 h 2410610"/>
                    <a:gd name="connsiteX19" fmla="*/ 409097 w 3925885"/>
                    <a:gd name="connsiteY19" fmla="*/ 2193102 h 2410610"/>
                    <a:gd name="connsiteX20" fmla="*/ 465238 w 3925885"/>
                    <a:gd name="connsiteY20" fmla="*/ 2203876 h 2410610"/>
                    <a:gd name="connsiteX21" fmla="*/ 3435028 w 3925885"/>
                    <a:gd name="connsiteY21" fmla="*/ 2203876 h 2410610"/>
                    <a:gd name="connsiteX22" fmla="*/ 3496273 w 3925885"/>
                    <a:gd name="connsiteY22" fmla="*/ 2193102 h 2410610"/>
                    <a:gd name="connsiteX23" fmla="*/ 3555249 w 3925885"/>
                    <a:gd name="connsiteY23" fmla="*/ 2153974 h 2410610"/>
                    <a:gd name="connsiteX24" fmla="*/ 3605719 w 3925885"/>
                    <a:gd name="connsiteY24" fmla="*/ 2032621 h 2410610"/>
                    <a:gd name="connsiteX25" fmla="*/ 3605719 w 3925885"/>
                    <a:gd name="connsiteY25" fmla="*/ 172068 h 2410610"/>
                    <a:gd name="connsiteX26" fmla="*/ 3555249 w 3925885"/>
                    <a:gd name="connsiteY26" fmla="*/ 50715 h 2410610"/>
                    <a:gd name="connsiteX27" fmla="*/ 3434461 w 3925885"/>
                    <a:gd name="connsiteY27" fmla="*/ 246 h 2410610"/>
                    <a:gd name="connsiteX28" fmla="*/ 497561 w 3925885"/>
                    <a:gd name="connsiteY28" fmla="*/ 246 h 2410610"/>
                    <a:gd name="connsiteX29" fmla="*/ 377340 w 3925885"/>
                    <a:gd name="connsiteY29" fmla="*/ 50715 h 2410610"/>
                    <a:gd name="connsiteX30" fmla="*/ 450493 w 3925885"/>
                    <a:gd name="connsiteY30" fmla="*/ 116495 h 2410610"/>
                    <a:gd name="connsiteX31" fmla="*/ 514573 w 3925885"/>
                    <a:gd name="connsiteY31" fmla="*/ 94379 h 2410610"/>
                    <a:gd name="connsiteX32" fmla="*/ 3435595 w 3925885"/>
                    <a:gd name="connsiteY32" fmla="*/ 94379 h 2410610"/>
                    <a:gd name="connsiteX33" fmla="*/ 3491169 w 3925885"/>
                    <a:gd name="connsiteY33" fmla="*/ 116495 h 2410610"/>
                    <a:gd name="connsiteX34" fmla="*/ 3508748 w 3925885"/>
                    <a:gd name="connsiteY34" fmla="*/ 176037 h 2410610"/>
                    <a:gd name="connsiteX35" fmla="*/ 3508748 w 3925885"/>
                    <a:gd name="connsiteY35" fmla="*/ 2015609 h 2410610"/>
                    <a:gd name="connsiteX36" fmla="*/ 3469620 w 3925885"/>
                    <a:gd name="connsiteY36" fmla="*/ 2084224 h 2410610"/>
                    <a:gd name="connsiteX37" fmla="*/ 3393064 w 3925885"/>
                    <a:gd name="connsiteY37" fmla="*/ 2114846 h 2410610"/>
                    <a:gd name="connsiteX38" fmla="*/ 480549 w 3925885"/>
                    <a:gd name="connsiteY38" fmla="*/ 2114846 h 2410610"/>
                    <a:gd name="connsiteX39" fmla="*/ 429512 w 3925885"/>
                    <a:gd name="connsiteY39" fmla="*/ 2051334 h 2410610"/>
                    <a:gd name="connsiteX40" fmla="*/ 423841 w 3925885"/>
                    <a:gd name="connsiteY40" fmla="*/ 1948128 h 2410610"/>
                    <a:gd name="connsiteX41" fmla="*/ 423841 w 3925885"/>
                    <a:gd name="connsiteY41" fmla="*/ 176037 h 2410610"/>
                    <a:gd name="connsiteX42" fmla="*/ 450493 w 3925885"/>
                    <a:gd name="connsiteY42" fmla="*/ 116495 h 2410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3925885" h="2410610">
                      <a:moveTo>
                        <a:pt x="3921582" y="2260583"/>
                      </a:moveTo>
                      <a:lnTo>
                        <a:pt x="3926118" y="2233931"/>
                      </a:lnTo>
                      <a:lnTo>
                        <a:pt x="2148894" y="2233931"/>
                      </a:lnTo>
                      <a:cubicBezTo>
                        <a:pt x="2143223" y="2253211"/>
                        <a:pt x="2134717" y="2270790"/>
                        <a:pt x="2122241" y="2286668"/>
                      </a:cubicBezTo>
                      <a:cubicBezTo>
                        <a:pt x="2107497" y="2305949"/>
                        <a:pt x="2092186" y="2315589"/>
                        <a:pt x="2076308" y="2315589"/>
                      </a:cubicBezTo>
                      <a:lnTo>
                        <a:pt x="1855714" y="2315589"/>
                      </a:lnTo>
                      <a:cubicBezTo>
                        <a:pt x="1839836" y="2315589"/>
                        <a:pt x="1824525" y="2305949"/>
                        <a:pt x="1809781" y="2286668"/>
                      </a:cubicBezTo>
                      <a:cubicBezTo>
                        <a:pt x="1797872" y="2270790"/>
                        <a:pt x="1788799" y="2253211"/>
                        <a:pt x="1782561" y="2233931"/>
                      </a:cubicBezTo>
                      <a:lnTo>
                        <a:pt x="233" y="2233931"/>
                      </a:lnTo>
                      <a:lnTo>
                        <a:pt x="5337" y="2261150"/>
                      </a:lnTo>
                      <a:cubicBezTo>
                        <a:pt x="10441" y="2282699"/>
                        <a:pt x="16678" y="2303113"/>
                        <a:pt x="24618" y="2321259"/>
                      </a:cubicBezTo>
                      <a:cubicBezTo>
                        <a:pt x="51270" y="2379667"/>
                        <a:pt x="89832" y="2409155"/>
                        <a:pt x="139734" y="2410856"/>
                      </a:cubicBezTo>
                      <a:lnTo>
                        <a:pt x="3786617" y="2410856"/>
                      </a:lnTo>
                      <a:cubicBezTo>
                        <a:pt x="3838788" y="2408021"/>
                        <a:pt x="3877917" y="2377966"/>
                        <a:pt x="3903435" y="2320125"/>
                      </a:cubicBezTo>
                      <a:cubicBezTo>
                        <a:pt x="3911374" y="2301412"/>
                        <a:pt x="3917612" y="2281565"/>
                        <a:pt x="3921582" y="2260583"/>
                      </a:cubicBezTo>
                      <a:moveTo>
                        <a:pt x="377340" y="50715"/>
                      </a:moveTo>
                      <a:cubicBezTo>
                        <a:pt x="343316" y="84739"/>
                        <a:pt x="326303" y="125001"/>
                        <a:pt x="326303" y="172068"/>
                      </a:cubicBezTo>
                      <a:lnTo>
                        <a:pt x="326303" y="2032621"/>
                      </a:lnTo>
                      <a:cubicBezTo>
                        <a:pt x="326303" y="2083090"/>
                        <a:pt x="337645" y="2123352"/>
                        <a:pt x="360895" y="2153974"/>
                      </a:cubicBezTo>
                      <a:cubicBezTo>
                        <a:pt x="373938" y="2172120"/>
                        <a:pt x="389816" y="2185163"/>
                        <a:pt x="409097" y="2193102"/>
                      </a:cubicBezTo>
                      <a:cubicBezTo>
                        <a:pt x="425542" y="2200474"/>
                        <a:pt x="444256" y="2203876"/>
                        <a:pt x="465238" y="2203876"/>
                      </a:cubicBezTo>
                      <a:lnTo>
                        <a:pt x="3435028" y="2203876"/>
                      </a:lnTo>
                      <a:cubicBezTo>
                        <a:pt x="3457144" y="2203876"/>
                        <a:pt x="3477559" y="2200474"/>
                        <a:pt x="3496273" y="2193102"/>
                      </a:cubicBezTo>
                      <a:cubicBezTo>
                        <a:pt x="3518389" y="2184596"/>
                        <a:pt x="3537670" y="2171553"/>
                        <a:pt x="3555249" y="2153974"/>
                      </a:cubicBezTo>
                      <a:cubicBezTo>
                        <a:pt x="3588707" y="2120517"/>
                        <a:pt x="3605719" y="2080255"/>
                        <a:pt x="3605719" y="2032621"/>
                      </a:cubicBezTo>
                      <a:lnTo>
                        <a:pt x="3605719" y="172068"/>
                      </a:lnTo>
                      <a:cubicBezTo>
                        <a:pt x="3605719" y="124434"/>
                        <a:pt x="3589274" y="84172"/>
                        <a:pt x="3555249" y="50715"/>
                      </a:cubicBezTo>
                      <a:cubicBezTo>
                        <a:pt x="3521791" y="17258"/>
                        <a:pt x="3481529" y="246"/>
                        <a:pt x="3434461" y="246"/>
                      </a:cubicBezTo>
                      <a:lnTo>
                        <a:pt x="497561" y="246"/>
                      </a:lnTo>
                      <a:cubicBezTo>
                        <a:pt x="451061" y="246"/>
                        <a:pt x="410798" y="17258"/>
                        <a:pt x="377340" y="50715"/>
                      </a:cubicBezTo>
                      <a:moveTo>
                        <a:pt x="450493" y="116495"/>
                      </a:moveTo>
                      <a:cubicBezTo>
                        <a:pt x="467506" y="101751"/>
                        <a:pt x="488488" y="94379"/>
                        <a:pt x="514573" y="94379"/>
                      </a:cubicBezTo>
                      <a:lnTo>
                        <a:pt x="3435595" y="94379"/>
                      </a:lnTo>
                      <a:cubicBezTo>
                        <a:pt x="3459980" y="94379"/>
                        <a:pt x="3478693" y="101751"/>
                        <a:pt x="3491169" y="116495"/>
                      </a:cubicBezTo>
                      <a:cubicBezTo>
                        <a:pt x="3503078" y="130671"/>
                        <a:pt x="3508748" y="150519"/>
                        <a:pt x="3508748" y="176037"/>
                      </a:cubicBezTo>
                      <a:lnTo>
                        <a:pt x="3508748" y="2015609"/>
                      </a:lnTo>
                      <a:cubicBezTo>
                        <a:pt x="3508748" y="2039993"/>
                        <a:pt x="3495706" y="2062676"/>
                        <a:pt x="3469620" y="2084224"/>
                      </a:cubicBezTo>
                      <a:cubicBezTo>
                        <a:pt x="3444669" y="2104639"/>
                        <a:pt x="3419150" y="2114846"/>
                        <a:pt x="3393064" y="2114846"/>
                      </a:cubicBezTo>
                      <a:lnTo>
                        <a:pt x="480549" y="2114846"/>
                      </a:lnTo>
                      <a:cubicBezTo>
                        <a:pt x="453896" y="2115980"/>
                        <a:pt x="436884" y="2094999"/>
                        <a:pt x="429512" y="2051334"/>
                      </a:cubicBezTo>
                      <a:cubicBezTo>
                        <a:pt x="426109" y="2032054"/>
                        <a:pt x="423841" y="1997463"/>
                        <a:pt x="423841" y="1948128"/>
                      </a:cubicBezTo>
                      <a:lnTo>
                        <a:pt x="423841" y="176037"/>
                      </a:lnTo>
                      <a:cubicBezTo>
                        <a:pt x="423841" y="151653"/>
                        <a:pt x="432914" y="131806"/>
                        <a:pt x="450493" y="116495"/>
                      </a:cubicBezTo>
                      <a:close/>
                    </a:path>
                  </a:pathLst>
                </a:custGeom>
                <a:solidFill>
                  <a:srgbClr val="0F425A"/>
                </a:solidFill>
                <a:ln w="56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833EAF-BC7D-4854-991E-A0FDA68A4608}"/>
                    </a:ext>
                  </a:extLst>
                </p:cNvPr>
                <p:cNvSpPr/>
                <p:nvPr/>
              </p:nvSpPr>
              <p:spPr>
                <a:xfrm>
                  <a:off x="9873103" y="122736"/>
                  <a:ext cx="3084907" cy="2021076"/>
                </a:xfrm>
                <a:custGeom>
                  <a:avLst/>
                  <a:gdLst>
                    <a:gd name="connsiteX0" fmla="*/ 90965 w 3084907"/>
                    <a:gd name="connsiteY0" fmla="*/ 253 h 2021076"/>
                    <a:gd name="connsiteX1" fmla="*/ 26885 w 3084907"/>
                    <a:gd name="connsiteY1" fmla="*/ 22368 h 2021076"/>
                    <a:gd name="connsiteX2" fmla="*/ 233 w 3084907"/>
                    <a:gd name="connsiteY2" fmla="*/ 81911 h 2021076"/>
                    <a:gd name="connsiteX3" fmla="*/ 233 w 3084907"/>
                    <a:gd name="connsiteY3" fmla="*/ 1854569 h 2021076"/>
                    <a:gd name="connsiteX4" fmla="*/ 5904 w 3084907"/>
                    <a:gd name="connsiteY4" fmla="*/ 1957775 h 2021076"/>
                    <a:gd name="connsiteX5" fmla="*/ 56941 w 3084907"/>
                    <a:gd name="connsiteY5" fmla="*/ 2021287 h 2021076"/>
                    <a:gd name="connsiteX6" fmla="*/ 2969456 w 3084907"/>
                    <a:gd name="connsiteY6" fmla="*/ 2021287 h 2021076"/>
                    <a:gd name="connsiteX7" fmla="*/ 3046012 w 3084907"/>
                    <a:gd name="connsiteY7" fmla="*/ 1990665 h 2021076"/>
                    <a:gd name="connsiteX8" fmla="*/ 3085140 w 3084907"/>
                    <a:gd name="connsiteY8" fmla="*/ 1922050 h 2021076"/>
                    <a:gd name="connsiteX9" fmla="*/ 3085140 w 3084907"/>
                    <a:gd name="connsiteY9" fmla="*/ 82478 h 2021076"/>
                    <a:gd name="connsiteX10" fmla="*/ 3067561 w 3084907"/>
                    <a:gd name="connsiteY10" fmla="*/ 22936 h 2021076"/>
                    <a:gd name="connsiteX11" fmla="*/ 3011987 w 3084907"/>
                    <a:gd name="connsiteY11" fmla="*/ 820 h 2021076"/>
                    <a:gd name="connsiteX12" fmla="*/ 90965 w 3084907"/>
                    <a:gd name="connsiteY12" fmla="*/ 820 h 2021076"/>
                    <a:gd name="connsiteX13" fmla="*/ 90965 w 3084907"/>
                    <a:gd name="connsiteY13" fmla="*/ 253 h 2021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84907" h="2021076">
                      <a:moveTo>
                        <a:pt x="90965" y="253"/>
                      </a:moveTo>
                      <a:cubicBezTo>
                        <a:pt x="65447" y="253"/>
                        <a:pt x="43898" y="7625"/>
                        <a:pt x="26885" y="22368"/>
                      </a:cubicBezTo>
                      <a:cubicBezTo>
                        <a:pt x="9306" y="37679"/>
                        <a:pt x="233" y="57527"/>
                        <a:pt x="233" y="81911"/>
                      </a:cubicBezTo>
                      <a:lnTo>
                        <a:pt x="233" y="1854569"/>
                      </a:lnTo>
                      <a:cubicBezTo>
                        <a:pt x="233" y="1903904"/>
                        <a:pt x="1934" y="1938495"/>
                        <a:pt x="5904" y="1957775"/>
                      </a:cubicBezTo>
                      <a:cubicBezTo>
                        <a:pt x="13843" y="2000872"/>
                        <a:pt x="30855" y="2022421"/>
                        <a:pt x="56941" y="2021287"/>
                      </a:cubicBezTo>
                      <a:lnTo>
                        <a:pt x="2969456" y="2021287"/>
                      </a:lnTo>
                      <a:cubicBezTo>
                        <a:pt x="2995542" y="2021287"/>
                        <a:pt x="3021061" y="2011080"/>
                        <a:pt x="3046012" y="1990665"/>
                      </a:cubicBezTo>
                      <a:cubicBezTo>
                        <a:pt x="3072098" y="1969117"/>
                        <a:pt x="3085140" y="1946434"/>
                        <a:pt x="3085140" y="1922050"/>
                      </a:cubicBezTo>
                      <a:lnTo>
                        <a:pt x="3085140" y="82478"/>
                      </a:lnTo>
                      <a:cubicBezTo>
                        <a:pt x="3085140" y="56960"/>
                        <a:pt x="3079470" y="37112"/>
                        <a:pt x="3067561" y="22936"/>
                      </a:cubicBezTo>
                      <a:cubicBezTo>
                        <a:pt x="3055085" y="8192"/>
                        <a:pt x="3036372" y="820"/>
                        <a:pt x="3011987" y="820"/>
                      </a:cubicBezTo>
                      <a:lnTo>
                        <a:pt x="90965" y="820"/>
                      </a:lnTo>
                      <a:lnTo>
                        <a:pt x="90965" y="253"/>
                      </a:lnTo>
                      <a:close/>
                    </a:path>
                  </a:pathLst>
                </a:custGeom>
                <a:solidFill>
                  <a:srgbClr val="96CB64"/>
                </a:solidFill>
                <a:ln w="28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aphic 6">
                <a:extLst>
                  <a:ext uri="{FF2B5EF4-FFF2-40B4-BE49-F238E27FC236}">
                    <a16:creationId xmlns:a16="http://schemas.microsoft.com/office/drawing/2014/main" id="{96237BAE-955A-4809-8D89-247CC2AB61A0}"/>
                  </a:ext>
                </a:extLst>
              </p:cNvPr>
              <p:cNvGrpSpPr/>
              <p:nvPr/>
            </p:nvGrpSpPr>
            <p:grpSpPr>
              <a:xfrm>
                <a:off x="11385107" y="846402"/>
                <a:ext cx="1217281" cy="1143668"/>
                <a:chOff x="11385107" y="846402"/>
                <a:chExt cx="1217281" cy="1143668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DB1353E-9CB6-4B68-8AEB-709E1A17B42F}"/>
                    </a:ext>
                  </a:extLst>
                </p:cNvPr>
                <p:cNvSpPr/>
                <p:nvPr/>
              </p:nvSpPr>
              <p:spPr>
                <a:xfrm>
                  <a:off x="11385107" y="846402"/>
                  <a:ext cx="1217281" cy="1143668"/>
                </a:xfrm>
                <a:custGeom>
                  <a:avLst/>
                  <a:gdLst>
                    <a:gd name="connsiteX0" fmla="*/ 1217562 w 1217281"/>
                    <a:gd name="connsiteY0" fmla="*/ 54133 h 1143668"/>
                    <a:gd name="connsiteX1" fmla="*/ 1163686 w 1217281"/>
                    <a:gd name="connsiteY1" fmla="*/ 256 h 1143668"/>
                    <a:gd name="connsiteX2" fmla="*/ 54157 w 1217281"/>
                    <a:gd name="connsiteY2" fmla="*/ 256 h 1143668"/>
                    <a:gd name="connsiteX3" fmla="*/ 281 w 1217281"/>
                    <a:gd name="connsiteY3" fmla="*/ 54133 h 1143668"/>
                    <a:gd name="connsiteX4" fmla="*/ 281 w 1217281"/>
                    <a:gd name="connsiteY4" fmla="*/ 1090049 h 1143668"/>
                    <a:gd name="connsiteX5" fmla="*/ 54157 w 1217281"/>
                    <a:gd name="connsiteY5" fmla="*/ 1143925 h 1143668"/>
                    <a:gd name="connsiteX6" fmla="*/ 1163686 w 1217281"/>
                    <a:gd name="connsiteY6" fmla="*/ 1143925 h 1143668"/>
                    <a:gd name="connsiteX7" fmla="*/ 1217562 w 1217281"/>
                    <a:gd name="connsiteY7" fmla="*/ 1090049 h 1143668"/>
                    <a:gd name="connsiteX8" fmla="*/ 1217562 w 1217281"/>
                    <a:gd name="connsiteY8" fmla="*/ 54133 h 1143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281" h="1143668">
                      <a:moveTo>
                        <a:pt x="1217562" y="54133"/>
                      </a:moveTo>
                      <a:cubicBezTo>
                        <a:pt x="1217562" y="18393"/>
                        <a:pt x="1199426" y="256"/>
                        <a:pt x="1163686" y="256"/>
                      </a:cubicBezTo>
                      <a:lnTo>
                        <a:pt x="54157" y="256"/>
                      </a:lnTo>
                      <a:cubicBezTo>
                        <a:pt x="18417" y="256"/>
                        <a:pt x="281" y="18393"/>
                        <a:pt x="281" y="54133"/>
                      </a:cubicBezTo>
                      <a:lnTo>
                        <a:pt x="281" y="1090049"/>
                      </a:lnTo>
                      <a:cubicBezTo>
                        <a:pt x="281" y="1125788"/>
                        <a:pt x="18417" y="1143925"/>
                        <a:pt x="54157" y="1143925"/>
                      </a:cubicBezTo>
                      <a:lnTo>
                        <a:pt x="1163686" y="1143925"/>
                      </a:lnTo>
                      <a:cubicBezTo>
                        <a:pt x="1199426" y="1143925"/>
                        <a:pt x="1217562" y="1125788"/>
                        <a:pt x="1217562" y="1090049"/>
                      </a:cubicBezTo>
                      <a:lnTo>
                        <a:pt x="1217562" y="541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3A1712A9-F683-4C62-A11D-E0E77B97249F}"/>
                    </a:ext>
                  </a:extLst>
                </p:cNvPr>
                <p:cNvSpPr/>
                <p:nvPr/>
              </p:nvSpPr>
              <p:spPr>
                <a:xfrm>
                  <a:off x="11385107" y="846402"/>
                  <a:ext cx="1217281" cy="222439"/>
                </a:xfrm>
                <a:custGeom>
                  <a:avLst/>
                  <a:gdLst>
                    <a:gd name="connsiteX0" fmla="*/ 1217562 w 1217281"/>
                    <a:gd name="connsiteY0" fmla="*/ 54171 h 222439"/>
                    <a:gd name="connsiteX1" fmla="*/ 1163686 w 1217281"/>
                    <a:gd name="connsiteY1" fmla="*/ 294 h 222439"/>
                    <a:gd name="connsiteX2" fmla="*/ 54157 w 1217281"/>
                    <a:gd name="connsiteY2" fmla="*/ 294 h 222439"/>
                    <a:gd name="connsiteX3" fmla="*/ 281 w 1217281"/>
                    <a:gd name="connsiteY3" fmla="*/ 54171 h 222439"/>
                    <a:gd name="connsiteX4" fmla="*/ 281 w 1217281"/>
                    <a:gd name="connsiteY4" fmla="*/ 222734 h 222439"/>
                    <a:gd name="connsiteX5" fmla="*/ 1217029 w 1217281"/>
                    <a:gd name="connsiteY5" fmla="*/ 222734 h 222439"/>
                    <a:gd name="connsiteX6" fmla="*/ 1217562 w 1217281"/>
                    <a:gd name="connsiteY6" fmla="*/ 54171 h 222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7281" h="222439">
                      <a:moveTo>
                        <a:pt x="1217562" y="54171"/>
                      </a:moveTo>
                      <a:cubicBezTo>
                        <a:pt x="1217562" y="18431"/>
                        <a:pt x="1199426" y="294"/>
                        <a:pt x="1163686" y="294"/>
                      </a:cubicBezTo>
                      <a:lnTo>
                        <a:pt x="54157" y="294"/>
                      </a:lnTo>
                      <a:cubicBezTo>
                        <a:pt x="18417" y="294"/>
                        <a:pt x="281" y="18431"/>
                        <a:pt x="281" y="54171"/>
                      </a:cubicBezTo>
                      <a:lnTo>
                        <a:pt x="281" y="222734"/>
                      </a:lnTo>
                      <a:lnTo>
                        <a:pt x="1217029" y="222734"/>
                      </a:lnTo>
                      <a:lnTo>
                        <a:pt x="1217562" y="54171"/>
                      </a:lnTo>
                      <a:close/>
                    </a:path>
                  </a:pathLst>
                </a:custGeom>
                <a:solidFill>
                  <a:srgbClr val="424242"/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6578B175-1779-4462-819C-27E4462117B6}"/>
                    </a:ext>
                  </a:extLst>
                </p:cNvPr>
                <p:cNvSpPr/>
                <p:nvPr/>
              </p:nvSpPr>
              <p:spPr>
                <a:xfrm>
                  <a:off x="12197517" y="948286"/>
                  <a:ext cx="82681" cy="75213"/>
                </a:xfrm>
                <a:custGeom>
                  <a:avLst/>
                  <a:gdLst>
                    <a:gd name="connsiteX0" fmla="*/ 70673 w 82681"/>
                    <a:gd name="connsiteY0" fmla="*/ 292 h 75213"/>
                    <a:gd name="connsiteX1" fmla="*/ 11996 w 82681"/>
                    <a:gd name="connsiteY1" fmla="*/ 292 h 75213"/>
                    <a:gd name="connsiteX2" fmla="*/ 260 w 82681"/>
                    <a:gd name="connsiteY2" fmla="*/ 12028 h 75213"/>
                    <a:gd name="connsiteX3" fmla="*/ 260 w 82681"/>
                    <a:gd name="connsiteY3" fmla="*/ 63770 h 75213"/>
                    <a:gd name="connsiteX4" fmla="*/ 11996 w 82681"/>
                    <a:gd name="connsiteY4" fmla="*/ 75505 h 75213"/>
                    <a:gd name="connsiteX5" fmla="*/ 71206 w 82681"/>
                    <a:gd name="connsiteY5" fmla="*/ 75505 h 75213"/>
                    <a:gd name="connsiteX6" fmla="*/ 82942 w 82681"/>
                    <a:gd name="connsiteY6" fmla="*/ 63770 h 75213"/>
                    <a:gd name="connsiteX7" fmla="*/ 82942 w 82681"/>
                    <a:gd name="connsiteY7" fmla="*/ 12028 h 75213"/>
                    <a:gd name="connsiteX8" fmla="*/ 70673 w 82681"/>
                    <a:gd name="connsiteY8" fmla="*/ 292 h 75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681" h="75213">
                      <a:moveTo>
                        <a:pt x="70673" y="292"/>
                      </a:moveTo>
                      <a:lnTo>
                        <a:pt x="11996" y="292"/>
                      </a:lnTo>
                      <a:cubicBezTo>
                        <a:pt x="4528" y="292"/>
                        <a:pt x="260" y="4026"/>
                        <a:pt x="260" y="12028"/>
                      </a:cubicBezTo>
                      <a:lnTo>
                        <a:pt x="260" y="63770"/>
                      </a:lnTo>
                      <a:cubicBezTo>
                        <a:pt x="260" y="71771"/>
                        <a:pt x="3994" y="75505"/>
                        <a:pt x="11996" y="75505"/>
                      </a:cubicBezTo>
                      <a:lnTo>
                        <a:pt x="71206" y="75505"/>
                      </a:lnTo>
                      <a:cubicBezTo>
                        <a:pt x="79208" y="75505"/>
                        <a:pt x="82942" y="71771"/>
                        <a:pt x="82942" y="63770"/>
                      </a:cubicBezTo>
                      <a:lnTo>
                        <a:pt x="82942" y="12028"/>
                      </a:lnTo>
                      <a:cubicBezTo>
                        <a:pt x="82942" y="4026"/>
                        <a:pt x="78674" y="292"/>
                        <a:pt x="70673" y="2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CDB0A960-844C-46A4-912A-ED0A78222B0C}"/>
                    </a:ext>
                  </a:extLst>
                </p:cNvPr>
                <p:cNvSpPr/>
                <p:nvPr/>
              </p:nvSpPr>
              <p:spPr>
                <a:xfrm>
                  <a:off x="12298334" y="948286"/>
                  <a:ext cx="82681" cy="75213"/>
                </a:xfrm>
                <a:custGeom>
                  <a:avLst/>
                  <a:gdLst>
                    <a:gd name="connsiteX0" fmla="*/ 71198 w 82681"/>
                    <a:gd name="connsiteY0" fmla="*/ 292 h 75213"/>
                    <a:gd name="connsiteX1" fmla="*/ 11988 w 82681"/>
                    <a:gd name="connsiteY1" fmla="*/ 292 h 75213"/>
                    <a:gd name="connsiteX2" fmla="*/ 252 w 82681"/>
                    <a:gd name="connsiteY2" fmla="*/ 12028 h 75213"/>
                    <a:gd name="connsiteX3" fmla="*/ 252 w 82681"/>
                    <a:gd name="connsiteY3" fmla="*/ 63770 h 75213"/>
                    <a:gd name="connsiteX4" fmla="*/ 11988 w 82681"/>
                    <a:gd name="connsiteY4" fmla="*/ 75505 h 75213"/>
                    <a:gd name="connsiteX5" fmla="*/ 71198 w 82681"/>
                    <a:gd name="connsiteY5" fmla="*/ 75505 h 75213"/>
                    <a:gd name="connsiteX6" fmla="*/ 82933 w 82681"/>
                    <a:gd name="connsiteY6" fmla="*/ 63770 h 75213"/>
                    <a:gd name="connsiteX7" fmla="*/ 82933 w 82681"/>
                    <a:gd name="connsiteY7" fmla="*/ 12028 h 75213"/>
                    <a:gd name="connsiteX8" fmla="*/ 71198 w 82681"/>
                    <a:gd name="connsiteY8" fmla="*/ 292 h 75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681" h="75213">
                      <a:moveTo>
                        <a:pt x="71198" y="292"/>
                      </a:moveTo>
                      <a:lnTo>
                        <a:pt x="11988" y="292"/>
                      </a:lnTo>
                      <a:cubicBezTo>
                        <a:pt x="4520" y="292"/>
                        <a:pt x="252" y="4026"/>
                        <a:pt x="252" y="12028"/>
                      </a:cubicBezTo>
                      <a:lnTo>
                        <a:pt x="252" y="63770"/>
                      </a:lnTo>
                      <a:cubicBezTo>
                        <a:pt x="252" y="71771"/>
                        <a:pt x="3986" y="75505"/>
                        <a:pt x="11988" y="75505"/>
                      </a:cubicBezTo>
                      <a:lnTo>
                        <a:pt x="71198" y="75505"/>
                      </a:lnTo>
                      <a:cubicBezTo>
                        <a:pt x="78666" y="75505"/>
                        <a:pt x="82933" y="71771"/>
                        <a:pt x="82933" y="63770"/>
                      </a:cubicBezTo>
                      <a:lnTo>
                        <a:pt x="82933" y="12028"/>
                      </a:lnTo>
                      <a:cubicBezTo>
                        <a:pt x="82933" y="4026"/>
                        <a:pt x="79199" y="292"/>
                        <a:pt x="71198" y="2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1A1D797-8AB4-45BA-8C0B-F4BA99510AC9}"/>
                    </a:ext>
                  </a:extLst>
                </p:cNvPr>
                <p:cNvSpPr/>
                <p:nvPr/>
              </p:nvSpPr>
              <p:spPr>
                <a:xfrm>
                  <a:off x="12399686" y="948286"/>
                  <a:ext cx="82681" cy="75213"/>
                </a:xfrm>
                <a:custGeom>
                  <a:avLst/>
                  <a:gdLst>
                    <a:gd name="connsiteX0" fmla="*/ 71190 w 82681"/>
                    <a:gd name="connsiteY0" fmla="*/ 292 h 75213"/>
                    <a:gd name="connsiteX1" fmla="*/ 11979 w 82681"/>
                    <a:gd name="connsiteY1" fmla="*/ 292 h 75213"/>
                    <a:gd name="connsiteX2" fmla="*/ 244 w 82681"/>
                    <a:gd name="connsiteY2" fmla="*/ 12028 h 75213"/>
                    <a:gd name="connsiteX3" fmla="*/ 244 w 82681"/>
                    <a:gd name="connsiteY3" fmla="*/ 63770 h 75213"/>
                    <a:gd name="connsiteX4" fmla="*/ 11979 w 82681"/>
                    <a:gd name="connsiteY4" fmla="*/ 75505 h 75213"/>
                    <a:gd name="connsiteX5" fmla="*/ 71190 w 82681"/>
                    <a:gd name="connsiteY5" fmla="*/ 75505 h 75213"/>
                    <a:gd name="connsiteX6" fmla="*/ 82925 w 82681"/>
                    <a:gd name="connsiteY6" fmla="*/ 63770 h 75213"/>
                    <a:gd name="connsiteX7" fmla="*/ 82925 w 82681"/>
                    <a:gd name="connsiteY7" fmla="*/ 12028 h 75213"/>
                    <a:gd name="connsiteX8" fmla="*/ 71190 w 82681"/>
                    <a:gd name="connsiteY8" fmla="*/ 292 h 75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681" h="75213">
                      <a:moveTo>
                        <a:pt x="71190" y="292"/>
                      </a:moveTo>
                      <a:lnTo>
                        <a:pt x="11979" y="292"/>
                      </a:lnTo>
                      <a:cubicBezTo>
                        <a:pt x="4511" y="292"/>
                        <a:pt x="244" y="4026"/>
                        <a:pt x="244" y="12028"/>
                      </a:cubicBezTo>
                      <a:lnTo>
                        <a:pt x="244" y="63770"/>
                      </a:lnTo>
                      <a:cubicBezTo>
                        <a:pt x="244" y="71771"/>
                        <a:pt x="3978" y="75505"/>
                        <a:pt x="11979" y="75505"/>
                      </a:cubicBezTo>
                      <a:lnTo>
                        <a:pt x="71190" y="75505"/>
                      </a:lnTo>
                      <a:cubicBezTo>
                        <a:pt x="78658" y="75505"/>
                        <a:pt x="82925" y="71771"/>
                        <a:pt x="82925" y="63770"/>
                      </a:cubicBezTo>
                      <a:lnTo>
                        <a:pt x="82925" y="12028"/>
                      </a:lnTo>
                      <a:cubicBezTo>
                        <a:pt x="82925" y="4026"/>
                        <a:pt x="78658" y="292"/>
                        <a:pt x="71190" y="2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" name="Graphic 6">
                  <a:extLst>
                    <a:ext uri="{FF2B5EF4-FFF2-40B4-BE49-F238E27FC236}">
                      <a16:creationId xmlns:a16="http://schemas.microsoft.com/office/drawing/2014/main" id="{10F9852D-333A-46E6-85ED-092C309F7C70}"/>
                    </a:ext>
                  </a:extLst>
                </p:cNvPr>
                <p:cNvGrpSpPr/>
                <p:nvPr/>
              </p:nvGrpSpPr>
              <p:grpSpPr>
                <a:xfrm>
                  <a:off x="11502264" y="1176460"/>
                  <a:ext cx="1015842" cy="619089"/>
                  <a:chOff x="11502264" y="1176460"/>
                  <a:chExt cx="1015842" cy="619089"/>
                </a:xfrm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4112A5DB-812C-4F8D-8022-04D0EC4493B5}"/>
                      </a:ext>
                    </a:extLst>
                  </p:cNvPr>
                  <p:cNvSpPr/>
                  <p:nvPr/>
                </p:nvSpPr>
                <p:spPr>
                  <a:xfrm>
                    <a:off x="11502264" y="1306750"/>
                    <a:ext cx="816340" cy="371798"/>
                  </a:xfrm>
                  <a:custGeom>
                    <a:avLst/>
                    <a:gdLst>
                      <a:gd name="connsiteX0" fmla="*/ 801692 w 816340"/>
                      <a:gd name="connsiteY0" fmla="*/ 32256 h 371798"/>
                      <a:gd name="connsiteX1" fmla="*/ 816628 w 816340"/>
                      <a:gd name="connsiteY1" fmla="*/ 250 h 371798"/>
                      <a:gd name="connsiteX2" fmla="*/ 59694 w 816340"/>
                      <a:gd name="connsiteY2" fmla="*/ 250 h 371798"/>
                      <a:gd name="connsiteX3" fmla="*/ 3685 w 816340"/>
                      <a:gd name="connsiteY3" fmla="*/ 56260 h 371798"/>
                      <a:gd name="connsiteX4" fmla="*/ 55961 w 816340"/>
                      <a:gd name="connsiteY4" fmla="*/ 193885 h 371798"/>
                      <a:gd name="connsiteX5" fmla="*/ 100235 w 816340"/>
                      <a:gd name="connsiteY5" fmla="*/ 324041 h 371798"/>
                      <a:gd name="connsiteX6" fmla="*/ 149844 w 816340"/>
                      <a:gd name="connsiteY6" fmla="*/ 370449 h 371798"/>
                      <a:gd name="connsiteX7" fmla="*/ 297070 w 816340"/>
                      <a:gd name="connsiteY7" fmla="*/ 372049 h 371798"/>
                      <a:gd name="connsiteX8" fmla="*/ 640064 w 816340"/>
                      <a:gd name="connsiteY8" fmla="*/ 372049 h 371798"/>
                      <a:gd name="connsiteX9" fmla="*/ 668335 w 816340"/>
                      <a:gd name="connsiteY9" fmla="*/ 312305 h 371798"/>
                      <a:gd name="connsiteX10" fmla="*/ 724345 w 816340"/>
                      <a:gd name="connsiteY10" fmla="*/ 193351 h 371798"/>
                      <a:gd name="connsiteX11" fmla="*/ 731813 w 816340"/>
                      <a:gd name="connsiteY11" fmla="*/ 179482 h 371798"/>
                      <a:gd name="connsiteX12" fmla="*/ 801692 w 816340"/>
                      <a:gd name="connsiteY12" fmla="*/ 32256 h 371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16340" h="371798">
                        <a:moveTo>
                          <a:pt x="801692" y="32256"/>
                        </a:moveTo>
                        <a:lnTo>
                          <a:pt x="816628" y="250"/>
                        </a:lnTo>
                        <a:lnTo>
                          <a:pt x="59694" y="250"/>
                        </a:lnTo>
                        <a:cubicBezTo>
                          <a:pt x="10619" y="250"/>
                          <a:pt x="-8051" y="18920"/>
                          <a:pt x="3685" y="56260"/>
                        </a:cubicBezTo>
                        <a:lnTo>
                          <a:pt x="55961" y="193885"/>
                        </a:lnTo>
                        <a:lnTo>
                          <a:pt x="100235" y="324041"/>
                        </a:lnTo>
                        <a:cubicBezTo>
                          <a:pt x="112504" y="354446"/>
                          <a:pt x="129040" y="369916"/>
                          <a:pt x="149844" y="370449"/>
                        </a:cubicBezTo>
                        <a:lnTo>
                          <a:pt x="297070" y="372049"/>
                        </a:lnTo>
                        <a:lnTo>
                          <a:pt x="640064" y="372049"/>
                        </a:lnTo>
                        <a:lnTo>
                          <a:pt x="668335" y="312305"/>
                        </a:lnTo>
                        <a:lnTo>
                          <a:pt x="724345" y="193351"/>
                        </a:lnTo>
                        <a:lnTo>
                          <a:pt x="731813" y="179482"/>
                        </a:lnTo>
                        <a:lnTo>
                          <a:pt x="801692" y="32256"/>
                        </a:lnTo>
                        <a:close/>
                      </a:path>
                    </a:pathLst>
                  </a:custGeom>
                  <a:solidFill>
                    <a:srgbClr val="0EACE0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494456B7-EB36-4764-9393-0392474303AD}"/>
                      </a:ext>
                    </a:extLst>
                  </p:cNvPr>
                  <p:cNvSpPr/>
                  <p:nvPr/>
                </p:nvSpPr>
                <p:spPr>
                  <a:xfrm>
                    <a:off x="11712631" y="1176460"/>
                    <a:ext cx="805475" cy="619089"/>
                  </a:xfrm>
                  <a:custGeom>
                    <a:avLst/>
                    <a:gdLst>
                      <a:gd name="connsiteX0" fmla="*/ 805746 w 805475"/>
                      <a:gd name="connsiteY0" fmla="*/ 384 h 619089"/>
                      <a:gd name="connsiteX1" fmla="*/ 705995 w 805475"/>
                      <a:gd name="connsiteY1" fmla="*/ 384 h 619089"/>
                      <a:gd name="connsiteX2" fmla="*/ 651052 w 805475"/>
                      <a:gd name="connsiteY2" fmla="*/ 38258 h 619089"/>
                      <a:gd name="connsiteX3" fmla="*/ 609978 w 805475"/>
                      <a:gd name="connsiteY3" fmla="*/ 125206 h 619089"/>
                      <a:gd name="connsiteX4" fmla="*/ 591308 w 805475"/>
                      <a:gd name="connsiteY4" fmla="*/ 162546 h 619089"/>
                      <a:gd name="connsiteX5" fmla="*/ 521429 w 805475"/>
                      <a:gd name="connsiteY5" fmla="*/ 309772 h 619089"/>
                      <a:gd name="connsiteX6" fmla="*/ 514495 w 805475"/>
                      <a:gd name="connsiteY6" fmla="*/ 324175 h 619089"/>
                      <a:gd name="connsiteX7" fmla="*/ 430213 w 805475"/>
                      <a:gd name="connsiteY7" fmla="*/ 501273 h 619089"/>
                      <a:gd name="connsiteX8" fmla="*/ 429680 w 805475"/>
                      <a:gd name="connsiteY8" fmla="*/ 501273 h 619089"/>
                      <a:gd name="connsiteX9" fmla="*/ 386472 w 805475"/>
                      <a:gd name="connsiteY9" fmla="*/ 592489 h 619089"/>
                      <a:gd name="connsiteX10" fmla="*/ 342731 w 805475"/>
                      <a:gd name="connsiteY10" fmla="*/ 619160 h 619089"/>
                      <a:gd name="connsiteX11" fmla="*/ 271 w 805475"/>
                      <a:gd name="connsiteY11" fmla="*/ 619160 h 619089"/>
                      <a:gd name="connsiteX12" fmla="*/ 606244 w 805475"/>
                      <a:gd name="connsiteY12" fmla="*/ 130007 h 619089"/>
                      <a:gd name="connsiteX13" fmla="*/ 591308 w 805475"/>
                      <a:gd name="connsiteY13" fmla="*/ 162013 h 619089"/>
                      <a:gd name="connsiteX14" fmla="*/ 514495 w 805475"/>
                      <a:gd name="connsiteY14" fmla="*/ 323641 h 619089"/>
                      <a:gd name="connsiteX15" fmla="*/ 521429 w 805475"/>
                      <a:gd name="connsiteY15" fmla="*/ 309772 h 619089"/>
                      <a:gd name="connsiteX16" fmla="*/ 513961 w 805475"/>
                      <a:gd name="connsiteY16" fmla="*/ 323641 h 619089"/>
                      <a:gd name="connsiteX17" fmla="*/ 457951 w 805475"/>
                      <a:gd name="connsiteY17" fmla="*/ 441529 h 619089"/>
                      <a:gd name="connsiteX18" fmla="*/ 429680 w 805475"/>
                      <a:gd name="connsiteY18" fmla="*/ 501273 h 619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05475" h="619089">
                        <a:moveTo>
                          <a:pt x="805746" y="384"/>
                        </a:moveTo>
                        <a:lnTo>
                          <a:pt x="705995" y="384"/>
                        </a:lnTo>
                        <a:cubicBezTo>
                          <a:pt x="679857" y="-1216"/>
                          <a:pt x="661187" y="11586"/>
                          <a:pt x="651052" y="38258"/>
                        </a:cubicBezTo>
                        <a:lnTo>
                          <a:pt x="609978" y="125206"/>
                        </a:lnTo>
                        <a:lnTo>
                          <a:pt x="591308" y="162546"/>
                        </a:lnTo>
                        <a:lnTo>
                          <a:pt x="521429" y="309772"/>
                        </a:lnTo>
                        <a:lnTo>
                          <a:pt x="514495" y="324175"/>
                        </a:lnTo>
                        <a:lnTo>
                          <a:pt x="430213" y="501273"/>
                        </a:lnTo>
                        <a:lnTo>
                          <a:pt x="429680" y="501273"/>
                        </a:lnTo>
                        <a:lnTo>
                          <a:pt x="386472" y="592489"/>
                        </a:lnTo>
                        <a:cubicBezTo>
                          <a:pt x="380071" y="611692"/>
                          <a:pt x="365668" y="620761"/>
                          <a:pt x="342731" y="619160"/>
                        </a:cubicBezTo>
                        <a:lnTo>
                          <a:pt x="271" y="619160"/>
                        </a:lnTo>
                        <a:moveTo>
                          <a:pt x="606244" y="130007"/>
                        </a:moveTo>
                        <a:lnTo>
                          <a:pt x="591308" y="162013"/>
                        </a:lnTo>
                        <a:moveTo>
                          <a:pt x="514495" y="323641"/>
                        </a:moveTo>
                        <a:lnTo>
                          <a:pt x="521429" y="309772"/>
                        </a:lnTo>
                        <a:moveTo>
                          <a:pt x="513961" y="323641"/>
                        </a:moveTo>
                        <a:lnTo>
                          <a:pt x="457951" y="441529"/>
                        </a:lnTo>
                        <a:lnTo>
                          <a:pt x="429680" y="501273"/>
                        </a:lnTo>
                      </a:path>
                    </a:pathLst>
                  </a:custGeom>
                  <a:noFill/>
                  <a:ln w="32006" cap="rnd">
                    <a:solidFill>
                      <a:srgbClr val="0EACE0"/>
                    </a:solidFill>
                    <a:prstDash val="solid"/>
                    <a:bevel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25D9266C-3AAF-4D5B-930E-7B52A8364771}"/>
                    </a:ext>
                  </a:extLst>
                </p:cNvPr>
                <p:cNvSpPr/>
                <p:nvPr/>
              </p:nvSpPr>
              <p:spPr>
                <a:xfrm>
                  <a:off x="11713165" y="1785234"/>
                  <a:ext cx="115753" cy="115753"/>
                </a:xfrm>
                <a:custGeom>
                  <a:avLst/>
                  <a:gdLst>
                    <a:gd name="connsiteX0" fmla="*/ 299 w 115753"/>
                    <a:gd name="connsiteY0" fmla="*/ 58365 h 115753"/>
                    <a:gd name="connsiteX1" fmla="*/ 16835 w 115753"/>
                    <a:gd name="connsiteY1" fmla="*/ 98906 h 115753"/>
                    <a:gd name="connsiteX2" fmla="*/ 57909 w 115753"/>
                    <a:gd name="connsiteY2" fmla="*/ 115975 h 115753"/>
                    <a:gd name="connsiteX3" fmla="*/ 98983 w 115753"/>
                    <a:gd name="connsiteY3" fmla="*/ 98906 h 115753"/>
                    <a:gd name="connsiteX4" fmla="*/ 116053 w 115753"/>
                    <a:gd name="connsiteY4" fmla="*/ 58365 h 115753"/>
                    <a:gd name="connsiteX5" fmla="*/ 98983 w 115753"/>
                    <a:gd name="connsiteY5" fmla="*/ 16758 h 115753"/>
                    <a:gd name="connsiteX6" fmla="*/ 57909 w 115753"/>
                    <a:gd name="connsiteY6" fmla="*/ 221 h 115753"/>
                    <a:gd name="connsiteX7" fmla="*/ 16835 w 115753"/>
                    <a:gd name="connsiteY7" fmla="*/ 16758 h 115753"/>
                    <a:gd name="connsiteX8" fmla="*/ 299 w 115753"/>
                    <a:gd name="connsiteY8" fmla="*/ 58365 h 115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5753" h="115753">
                      <a:moveTo>
                        <a:pt x="299" y="58365"/>
                      </a:moveTo>
                      <a:cubicBezTo>
                        <a:pt x="299" y="74368"/>
                        <a:pt x="5633" y="87704"/>
                        <a:pt x="16835" y="98906"/>
                      </a:cubicBezTo>
                      <a:cubicBezTo>
                        <a:pt x="28037" y="110108"/>
                        <a:pt x="41906" y="115975"/>
                        <a:pt x="57909" y="115975"/>
                      </a:cubicBezTo>
                      <a:cubicBezTo>
                        <a:pt x="73912" y="115975"/>
                        <a:pt x="87781" y="110108"/>
                        <a:pt x="98983" y="98906"/>
                      </a:cubicBezTo>
                      <a:cubicBezTo>
                        <a:pt x="110185" y="87704"/>
                        <a:pt x="116053" y="74368"/>
                        <a:pt x="116053" y="58365"/>
                      </a:cubicBezTo>
                      <a:cubicBezTo>
                        <a:pt x="116053" y="42362"/>
                        <a:pt x="110185" y="28493"/>
                        <a:pt x="98983" y="16758"/>
                      </a:cubicBezTo>
                      <a:cubicBezTo>
                        <a:pt x="87781" y="5556"/>
                        <a:pt x="73912" y="221"/>
                        <a:pt x="57909" y="221"/>
                      </a:cubicBezTo>
                      <a:cubicBezTo>
                        <a:pt x="41906" y="221"/>
                        <a:pt x="28037" y="5556"/>
                        <a:pt x="16835" y="16758"/>
                      </a:cubicBezTo>
                      <a:cubicBezTo>
                        <a:pt x="6167" y="27960"/>
                        <a:pt x="299" y="41829"/>
                        <a:pt x="299" y="58365"/>
                      </a:cubicBezTo>
                      <a:close/>
                    </a:path>
                  </a:pathLst>
                </a:custGeom>
                <a:solidFill>
                  <a:srgbClr val="0EACE0"/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5A755A0F-F711-466C-8B30-E1E6C008FB7E}"/>
                    </a:ext>
                  </a:extLst>
                </p:cNvPr>
                <p:cNvSpPr/>
                <p:nvPr/>
              </p:nvSpPr>
              <p:spPr>
                <a:xfrm>
                  <a:off x="11957474" y="1785234"/>
                  <a:ext cx="116820" cy="115753"/>
                </a:xfrm>
                <a:custGeom>
                  <a:avLst/>
                  <a:gdLst>
                    <a:gd name="connsiteX0" fmla="*/ 100030 w 116820"/>
                    <a:gd name="connsiteY0" fmla="*/ 98906 h 115753"/>
                    <a:gd name="connsiteX1" fmla="*/ 117099 w 116820"/>
                    <a:gd name="connsiteY1" fmla="*/ 58365 h 115753"/>
                    <a:gd name="connsiteX2" fmla="*/ 100030 w 116820"/>
                    <a:gd name="connsiteY2" fmla="*/ 16758 h 115753"/>
                    <a:gd name="connsiteX3" fmla="*/ 58956 w 116820"/>
                    <a:gd name="connsiteY3" fmla="*/ 221 h 115753"/>
                    <a:gd name="connsiteX4" fmla="*/ 17349 w 116820"/>
                    <a:gd name="connsiteY4" fmla="*/ 16758 h 115753"/>
                    <a:gd name="connsiteX5" fmla="*/ 279 w 116820"/>
                    <a:gd name="connsiteY5" fmla="*/ 58365 h 115753"/>
                    <a:gd name="connsiteX6" fmla="*/ 17349 w 116820"/>
                    <a:gd name="connsiteY6" fmla="*/ 98906 h 115753"/>
                    <a:gd name="connsiteX7" fmla="*/ 58956 w 116820"/>
                    <a:gd name="connsiteY7" fmla="*/ 115975 h 115753"/>
                    <a:gd name="connsiteX8" fmla="*/ 100030 w 116820"/>
                    <a:gd name="connsiteY8" fmla="*/ 98906 h 115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6820" h="115753">
                      <a:moveTo>
                        <a:pt x="100030" y="98906"/>
                      </a:moveTo>
                      <a:cubicBezTo>
                        <a:pt x="111232" y="87704"/>
                        <a:pt x="117099" y="74368"/>
                        <a:pt x="117099" y="58365"/>
                      </a:cubicBezTo>
                      <a:cubicBezTo>
                        <a:pt x="117099" y="42362"/>
                        <a:pt x="111232" y="28493"/>
                        <a:pt x="100030" y="16758"/>
                      </a:cubicBezTo>
                      <a:cubicBezTo>
                        <a:pt x="88828" y="5556"/>
                        <a:pt x="74959" y="221"/>
                        <a:pt x="58956" y="221"/>
                      </a:cubicBezTo>
                      <a:cubicBezTo>
                        <a:pt x="42953" y="221"/>
                        <a:pt x="29084" y="5556"/>
                        <a:pt x="17349" y="16758"/>
                      </a:cubicBezTo>
                      <a:cubicBezTo>
                        <a:pt x="6147" y="27960"/>
                        <a:pt x="279" y="41829"/>
                        <a:pt x="279" y="58365"/>
                      </a:cubicBezTo>
                      <a:cubicBezTo>
                        <a:pt x="279" y="74368"/>
                        <a:pt x="6147" y="87704"/>
                        <a:pt x="17349" y="98906"/>
                      </a:cubicBezTo>
                      <a:cubicBezTo>
                        <a:pt x="28550" y="110108"/>
                        <a:pt x="42420" y="115975"/>
                        <a:pt x="58956" y="115975"/>
                      </a:cubicBezTo>
                      <a:cubicBezTo>
                        <a:pt x="74959" y="115975"/>
                        <a:pt x="88828" y="110108"/>
                        <a:pt x="100030" y="98906"/>
                      </a:cubicBezTo>
                      <a:close/>
                    </a:path>
                  </a:pathLst>
                </a:custGeom>
                <a:solidFill>
                  <a:srgbClr val="0EACE0"/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4" name="Graphic 36">
              <a:extLst>
                <a:ext uri="{FF2B5EF4-FFF2-40B4-BE49-F238E27FC236}">
                  <a16:creationId xmlns:a16="http://schemas.microsoft.com/office/drawing/2014/main" id="{D5A360C0-DD5F-44D2-9955-6E631572F7B1}"/>
                </a:ext>
              </a:extLst>
            </p:cNvPr>
            <p:cNvGrpSpPr/>
            <p:nvPr/>
          </p:nvGrpSpPr>
          <p:grpSpPr>
            <a:xfrm>
              <a:off x="11764583" y="2891841"/>
              <a:ext cx="1238929" cy="1238928"/>
              <a:chOff x="11142067" y="-209326"/>
              <a:chExt cx="3093720" cy="3093719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38CE5E9-18BC-4CF6-B633-660B4592B1ED}"/>
                  </a:ext>
                </a:extLst>
              </p:cNvPr>
              <p:cNvSpPr/>
              <p:nvPr/>
            </p:nvSpPr>
            <p:spPr>
              <a:xfrm>
                <a:off x="11142067" y="-209326"/>
                <a:ext cx="3093720" cy="3093719"/>
              </a:xfrm>
              <a:custGeom>
                <a:avLst/>
                <a:gdLst>
                  <a:gd name="connsiteX0" fmla="*/ 521223 w 3093720"/>
                  <a:gd name="connsiteY0" fmla="*/ 389758 h 3093719"/>
                  <a:gd name="connsiteX1" fmla="*/ 453595 w 3093720"/>
                  <a:gd name="connsiteY1" fmla="*/ 453576 h 3093719"/>
                  <a:gd name="connsiteX2" fmla="*/ 205 w 3093720"/>
                  <a:gd name="connsiteY2" fmla="*/ 1547046 h 3093719"/>
                  <a:gd name="connsiteX3" fmla="*/ 205945 w 3093720"/>
                  <a:gd name="connsiteY3" fmla="*/ 2326191 h 3093719"/>
                  <a:gd name="connsiteX4" fmla="*/ 244998 w 3093720"/>
                  <a:gd name="connsiteY4" fmla="*/ 2388103 h 3093719"/>
                  <a:gd name="connsiteX5" fmla="*/ 452643 w 3093720"/>
                  <a:gd name="connsiteY5" fmla="*/ 2640516 h 3093719"/>
                  <a:gd name="connsiteX6" fmla="*/ 1547065 w 3093720"/>
                  <a:gd name="connsiteY6" fmla="*/ 3093906 h 3093719"/>
                  <a:gd name="connsiteX7" fmla="*/ 2640535 w 3093720"/>
                  <a:gd name="connsiteY7" fmla="*/ 2640516 h 3093719"/>
                  <a:gd name="connsiteX8" fmla="*/ 3093925 w 3093720"/>
                  <a:gd name="connsiteY8" fmla="*/ 1547046 h 3093719"/>
                  <a:gd name="connsiteX9" fmla="*/ 2640535 w 3093720"/>
                  <a:gd name="connsiteY9" fmla="*/ 453576 h 3093719"/>
                  <a:gd name="connsiteX10" fmla="*/ 1589928 w 3093720"/>
                  <a:gd name="connsiteY10" fmla="*/ 1138 h 3093719"/>
                  <a:gd name="connsiteX11" fmla="*/ 1546113 w 3093720"/>
                  <a:gd name="connsiteY11" fmla="*/ 186 h 3093719"/>
                  <a:gd name="connsiteX12" fmla="*/ 521223 w 3093720"/>
                  <a:gd name="connsiteY12" fmla="*/ 389758 h 3093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93720" h="3093719">
                    <a:moveTo>
                      <a:pt x="521223" y="389758"/>
                    </a:moveTo>
                    <a:cubicBezTo>
                      <a:pt x="498363" y="409761"/>
                      <a:pt x="476455" y="431668"/>
                      <a:pt x="453595" y="453576"/>
                    </a:cubicBezTo>
                    <a:cubicBezTo>
                      <a:pt x="151653" y="755518"/>
                      <a:pt x="205" y="1120326"/>
                      <a:pt x="205" y="1547046"/>
                    </a:cubicBezTo>
                    <a:cubicBezTo>
                      <a:pt x="205" y="1835653"/>
                      <a:pt x="68785" y="2095686"/>
                      <a:pt x="205945" y="2326191"/>
                    </a:cubicBezTo>
                    <a:cubicBezTo>
                      <a:pt x="218328" y="2347146"/>
                      <a:pt x="231663" y="2368101"/>
                      <a:pt x="244998" y="2388103"/>
                    </a:cubicBezTo>
                    <a:cubicBezTo>
                      <a:pt x="304053" y="2476686"/>
                      <a:pt x="373585" y="2560506"/>
                      <a:pt x="452643" y="2640516"/>
                    </a:cubicBezTo>
                    <a:cubicBezTo>
                      <a:pt x="754585" y="2942458"/>
                      <a:pt x="1119393" y="3093906"/>
                      <a:pt x="1547065" y="3093906"/>
                    </a:cubicBezTo>
                    <a:cubicBezTo>
                      <a:pt x="1974738" y="3093906"/>
                      <a:pt x="2339545" y="2942458"/>
                      <a:pt x="2640535" y="2640516"/>
                    </a:cubicBezTo>
                    <a:cubicBezTo>
                      <a:pt x="2942478" y="2338573"/>
                      <a:pt x="3093925" y="1973766"/>
                      <a:pt x="3093925" y="1547046"/>
                    </a:cubicBezTo>
                    <a:cubicBezTo>
                      <a:pt x="3093925" y="1120326"/>
                      <a:pt x="2942478" y="755518"/>
                      <a:pt x="2640535" y="453576"/>
                    </a:cubicBezTo>
                    <a:cubicBezTo>
                      <a:pt x="2349070" y="162111"/>
                      <a:pt x="1998550" y="11616"/>
                      <a:pt x="1589928" y="1138"/>
                    </a:cubicBezTo>
                    <a:cubicBezTo>
                      <a:pt x="1575640" y="1138"/>
                      <a:pt x="1560400" y="186"/>
                      <a:pt x="1546113" y="186"/>
                    </a:cubicBezTo>
                    <a:cubicBezTo>
                      <a:pt x="1151778" y="186"/>
                      <a:pt x="809830" y="130678"/>
                      <a:pt x="521223" y="389758"/>
                    </a:cubicBezTo>
                    <a:close/>
                  </a:path>
                </a:pathLst>
              </a:custGeom>
              <a:solidFill>
                <a:srgbClr val="EBF1DD"/>
              </a:solidFill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1C81C44-3929-4D80-9614-E99FC0325A4B}"/>
                  </a:ext>
                </a:extLst>
              </p:cNvPr>
              <p:cNvSpPr/>
              <p:nvPr/>
            </p:nvSpPr>
            <p:spPr>
              <a:xfrm>
                <a:off x="11808817" y="1679481"/>
                <a:ext cx="344804" cy="573404"/>
              </a:xfrm>
              <a:custGeom>
                <a:avLst/>
                <a:gdLst>
                  <a:gd name="connsiteX0" fmla="*/ 345010 w 344804"/>
                  <a:gd name="connsiteY0" fmla="*/ 37333 h 573404"/>
                  <a:gd name="connsiteX1" fmla="*/ 308815 w 344804"/>
                  <a:gd name="connsiteY1" fmla="*/ 186 h 573404"/>
                  <a:gd name="connsiteX2" fmla="*/ 36400 w 344804"/>
                  <a:gd name="connsiteY2" fmla="*/ 186 h 573404"/>
                  <a:gd name="connsiteX3" fmla="*/ 205 w 344804"/>
                  <a:gd name="connsiteY3" fmla="*/ 37333 h 573404"/>
                  <a:gd name="connsiteX4" fmla="*/ 205 w 344804"/>
                  <a:gd name="connsiteY4" fmla="*/ 536443 h 573404"/>
                  <a:gd name="connsiteX5" fmla="*/ 36400 w 344804"/>
                  <a:gd name="connsiteY5" fmla="*/ 573591 h 573404"/>
                  <a:gd name="connsiteX6" fmla="*/ 308815 w 344804"/>
                  <a:gd name="connsiteY6" fmla="*/ 573591 h 573404"/>
                  <a:gd name="connsiteX7" fmla="*/ 345010 w 344804"/>
                  <a:gd name="connsiteY7" fmla="*/ 536443 h 573404"/>
                  <a:gd name="connsiteX8" fmla="*/ 345010 w 344804"/>
                  <a:gd name="connsiteY8" fmla="*/ 37333 h 57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4804" h="573404">
                    <a:moveTo>
                      <a:pt x="345010" y="37333"/>
                    </a:moveTo>
                    <a:cubicBezTo>
                      <a:pt x="345010" y="12568"/>
                      <a:pt x="332628" y="186"/>
                      <a:pt x="308815" y="186"/>
                    </a:cubicBezTo>
                    <a:lnTo>
                      <a:pt x="36400" y="186"/>
                    </a:lnTo>
                    <a:cubicBezTo>
                      <a:pt x="11635" y="186"/>
                      <a:pt x="205" y="12568"/>
                      <a:pt x="205" y="37333"/>
                    </a:cubicBezTo>
                    <a:lnTo>
                      <a:pt x="205" y="536443"/>
                    </a:lnTo>
                    <a:cubicBezTo>
                      <a:pt x="205" y="561208"/>
                      <a:pt x="12588" y="573591"/>
                      <a:pt x="36400" y="573591"/>
                    </a:cubicBezTo>
                    <a:lnTo>
                      <a:pt x="308815" y="573591"/>
                    </a:lnTo>
                    <a:cubicBezTo>
                      <a:pt x="333580" y="573591"/>
                      <a:pt x="345010" y="561208"/>
                      <a:pt x="345010" y="536443"/>
                    </a:cubicBezTo>
                    <a:lnTo>
                      <a:pt x="345010" y="37333"/>
                    </a:lnTo>
                    <a:close/>
                  </a:path>
                </a:pathLst>
              </a:custGeom>
              <a:solidFill>
                <a:srgbClr val="0B42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4CB782A-A8BC-42E4-B4CA-614EC5B2E5D0}"/>
                  </a:ext>
                </a:extLst>
              </p:cNvPr>
              <p:cNvSpPr/>
              <p:nvPr/>
            </p:nvSpPr>
            <p:spPr>
              <a:xfrm>
                <a:off x="12237442" y="1374681"/>
                <a:ext cx="345757" cy="878204"/>
              </a:xfrm>
              <a:custGeom>
                <a:avLst/>
                <a:gdLst>
                  <a:gd name="connsiteX0" fmla="*/ 37353 w 345757"/>
                  <a:gd name="connsiteY0" fmla="*/ 186 h 878204"/>
                  <a:gd name="connsiteX1" fmla="*/ 205 w 345757"/>
                  <a:gd name="connsiteY1" fmla="*/ 36381 h 878204"/>
                  <a:gd name="connsiteX2" fmla="*/ 205 w 345757"/>
                  <a:gd name="connsiteY2" fmla="*/ 841243 h 878204"/>
                  <a:gd name="connsiteX3" fmla="*/ 37353 w 345757"/>
                  <a:gd name="connsiteY3" fmla="*/ 878391 h 878204"/>
                  <a:gd name="connsiteX4" fmla="*/ 309768 w 345757"/>
                  <a:gd name="connsiteY4" fmla="*/ 878391 h 878204"/>
                  <a:gd name="connsiteX5" fmla="*/ 345963 w 345757"/>
                  <a:gd name="connsiteY5" fmla="*/ 841243 h 878204"/>
                  <a:gd name="connsiteX6" fmla="*/ 345963 w 345757"/>
                  <a:gd name="connsiteY6" fmla="*/ 36381 h 878204"/>
                  <a:gd name="connsiteX7" fmla="*/ 309768 w 345757"/>
                  <a:gd name="connsiteY7" fmla="*/ 186 h 878204"/>
                  <a:gd name="connsiteX8" fmla="*/ 37353 w 345757"/>
                  <a:gd name="connsiteY8" fmla="*/ 186 h 87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757" h="878204">
                    <a:moveTo>
                      <a:pt x="37353" y="186"/>
                    </a:moveTo>
                    <a:cubicBezTo>
                      <a:pt x="12588" y="186"/>
                      <a:pt x="205" y="12568"/>
                      <a:pt x="205" y="36381"/>
                    </a:cubicBezTo>
                    <a:lnTo>
                      <a:pt x="205" y="841243"/>
                    </a:lnTo>
                    <a:cubicBezTo>
                      <a:pt x="205" y="866008"/>
                      <a:pt x="12588" y="878391"/>
                      <a:pt x="37353" y="878391"/>
                    </a:cubicBezTo>
                    <a:lnTo>
                      <a:pt x="309768" y="878391"/>
                    </a:lnTo>
                    <a:cubicBezTo>
                      <a:pt x="334533" y="878391"/>
                      <a:pt x="345963" y="866008"/>
                      <a:pt x="345963" y="841243"/>
                    </a:cubicBezTo>
                    <a:lnTo>
                      <a:pt x="345963" y="36381"/>
                    </a:lnTo>
                    <a:cubicBezTo>
                      <a:pt x="345963" y="11616"/>
                      <a:pt x="333580" y="186"/>
                      <a:pt x="309768" y="186"/>
                    </a:cubicBezTo>
                    <a:lnTo>
                      <a:pt x="37353" y="186"/>
                    </a:lnTo>
                    <a:close/>
                  </a:path>
                </a:pathLst>
              </a:custGeom>
              <a:solidFill>
                <a:srgbClr val="0B42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586D4BC-FE0E-41DE-A2F7-C422ECA231DF}"/>
                  </a:ext>
                </a:extLst>
              </p:cNvPr>
              <p:cNvSpPr/>
              <p:nvPr/>
            </p:nvSpPr>
            <p:spPr>
              <a:xfrm>
                <a:off x="12667020" y="1018446"/>
                <a:ext cx="345757" cy="1233487"/>
              </a:xfrm>
              <a:custGeom>
                <a:avLst/>
                <a:gdLst>
                  <a:gd name="connsiteX0" fmla="*/ 36400 w 345757"/>
                  <a:gd name="connsiteY0" fmla="*/ 186 h 1233487"/>
                  <a:gd name="connsiteX1" fmla="*/ 205 w 345757"/>
                  <a:gd name="connsiteY1" fmla="*/ 36381 h 1233487"/>
                  <a:gd name="connsiteX2" fmla="*/ 205 w 345757"/>
                  <a:gd name="connsiteY2" fmla="*/ 1196526 h 1233487"/>
                  <a:gd name="connsiteX3" fmla="*/ 36400 w 345757"/>
                  <a:gd name="connsiteY3" fmla="*/ 1233673 h 1233487"/>
                  <a:gd name="connsiteX4" fmla="*/ 308815 w 345757"/>
                  <a:gd name="connsiteY4" fmla="*/ 1233673 h 1233487"/>
                  <a:gd name="connsiteX5" fmla="*/ 345963 w 345757"/>
                  <a:gd name="connsiteY5" fmla="*/ 1196526 h 1233487"/>
                  <a:gd name="connsiteX6" fmla="*/ 345963 w 345757"/>
                  <a:gd name="connsiteY6" fmla="*/ 36381 h 1233487"/>
                  <a:gd name="connsiteX7" fmla="*/ 308815 w 345757"/>
                  <a:gd name="connsiteY7" fmla="*/ 186 h 1233487"/>
                  <a:gd name="connsiteX8" fmla="*/ 36400 w 345757"/>
                  <a:gd name="connsiteY8" fmla="*/ 186 h 123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757" h="1233487">
                    <a:moveTo>
                      <a:pt x="36400" y="186"/>
                    </a:moveTo>
                    <a:cubicBezTo>
                      <a:pt x="11635" y="186"/>
                      <a:pt x="205" y="12568"/>
                      <a:pt x="205" y="36381"/>
                    </a:cubicBezTo>
                    <a:lnTo>
                      <a:pt x="205" y="1196526"/>
                    </a:lnTo>
                    <a:cubicBezTo>
                      <a:pt x="205" y="1221291"/>
                      <a:pt x="12588" y="1233673"/>
                      <a:pt x="36400" y="1233673"/>
                    </a:cubicBezTo>
                    <a:lnTo>
                      <a:pt x="308815" y="1233673"/>
                    </a:lnTo>
                    <a:cubicBezTo>
                      <a:pt x="333580" y="1233673"/>
                      <a:pt x="345963" y="1221291"/>
                      <a:pt x="345963" y="1196526"/>
                    </a:cubicBezTo>
                    <a:lnTo>
                      <a:pt x="345963" y="36381"/>
                    </a:lnTo>
                    <a:cubicBezTo>
                      <a:pt x="345963" y="11616"/>
                      <a:pt x="333580" y="186"/>
                      <a:pt x="308815" y="186"/>
                    </a:cubicBezTo>
                    <a:lnTo>
                      <a:pt x="36400" y="186"/>
                    </a:lnTo>
                    <a:close/>
                  </a:path>
                </a:pathLst>
              </a:custGeom>
              <a:solidFill>
                <a:srgbClr val="0B42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4F43035-7548-4179-97B7-27B505433A69}"/>
                  </a:ext>
                </a:extLst>
              </p:cNvPr>
              <p:cNvSpPr/>
              <p:nvPr/>
            </p:nvSpPr>
            <p:spPr>
              <a:xfrm>
                <a:off x="13099454" y="872713"/>
                <a:ext cx="345757" cy="1380172"/>
              </a:xfrm>
              <a:custGeom>
                <a:avLst/>
                <a:gdLst>
                  <a:gd name="connsiteX0" fmla="*/ 36400 w 345757"/>
                  <a:gd name="connsiteY0" fmla="*/ 186 h 1380172"/>
                  <a:gd name="connsiteX1" fmla="*/ 205 w 345757"/>
                  <a:gd name="connsiteY1" fmla="*/ 37333 h 1380172"/>
                  <a:gd name="connsiteX2" fmla="*/ 205 w 345757"/>
                  <a:gd name="connsiteY2" fmla="*/ 1343211 h 1380172"/>
                  <a:gd name="connsiteX3" fmla="*/ 36400 w 345757"/>
                  <a:gd name="connsiteY3" fmla="*/ 1380358 h 1380172"/>
                  <a:gd name="connsiteX4" fmla="*/ 308815 w 345757"/>
                  <a:gd name="connsiteY4" fmla="*/ 1380358 h 1380172"/>
                  <a:gd name="connsiteX5" fmla="*/ 345963 w 345757"/>
                  <a:gd name="connsiteY5" fmla="*/ 1343211 h 1380172"/>
                  <a:gd name="connsiteX6" fmla="*/ 345963 w 345757"/>
                  <a:gd name="connsiteY6" fmla="*/ 37333 h 1380172"/>
                  <a:gd name="connsiteX7" fmla="*/ 308815 w 345757"/>
                  <a:gd name="connsiteY7" fmla="*/ 186 h 1380172"/>
                  <a:gd name="connsiteX8" fmla="*/ 36400 w 345757"/>
                  <a:gd name="connsiteY8" fmla="*/ 186 h 138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757" h="1380172">
                    <a:moveTo>
                      <a:pt x="36400" y="186"/>
                    </a:moveTo>
                    <a:cubicBezTo>
                      <a:pt x="11635" y="186"/>
                      <a:pt x="205" y="12568"/>
                      <a:pt x="205" y="37333"/>
                    </a:cubicBezTo>
                    <a:lnTo>
                      <a:pt x="205" y="1343211"/>
                    </a:lnTo>
                    <a:cubicBezTo>
                      <a:pt x="205" y="1367976"/>
                      <a:pt x="12588" y="1380358"/>
                      <a:pt x="36400" y="1380358"/>
                    </a:cubicBezTo>
                    <a:lnTo>
                      <a:pt x="308815" y="1380358"/>
                    </a:lnTo>
                    <a:cubicBezTo>
                      <a:pt x="333580" y="1380358"/>
                      <a:pt x="345963" y="1367976"/>
                      <a:pt x="345963" y="1343211"/>
                    </a:cubicBezTo>
                    <a:lnTo>
                      <a:pt x="345963" y="37333"/>
                    </a:lnTo>
                    <a:cubicBezTo>
                      <a:pt x="345963" y="12568"/>
                      <a:pt x="333580" y="186"/>
                      <a:pt x="308815" y="186"/>
                    </a:cubicBezTo>
                    <a:lnTo>
                      <a:pt x="36400" y="186"/>
                    </a:lnTo>
                    <a:close/>
                  </a:path>
                </a:pathLst>
              </a:custGeom>
              <a:solidFill>
                <a:srgbClr val="0B425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F790350-029E-42AF-9D74-74D0FD2DDD8C}"/>
                  </a:ext>
                </a:extLst>
              </p:cNvPr>
              <p:cNvSpPr/>
              <p:nvPr/>
            </p:nvSpPr>
            <p:spPr>
              <a:xfrm>
                <a:off x="11716424" y="206440"/>
                <a:ext cx="1669732" cy="1244917"/>
              </a:xfrm>
              <a:custGeom>
                <a:avLst/>
                <a:gdLst>
                  <a:gd name="connsiteX0" fmla="*/ 1669733 w 1669732"/>
                  <a:gd name="connsiteY0" fmla="*/ 0 h 1244917"/>
                  <a:gd name="connsiteX1" fmla="*/ 1407795 w 1669732"/>
                  <a:gd name="connsiteY1" fmla="*/ 33338 h 1244917"/>
                  <a:gd name="connsiteX2" fmla="*/ 1467802 w 1669732"/>
                  <a:gd name="connsiteY2" fmla="*/ 112395 h 1244917"/>
                  <a:gd name="connsiteX3" fmla="*/ 0 w 1669732"/>
                  <a:gd name="connsiteY3" fmla="*/ 1199198 h 1244917"/>
                  <a:gd name="connsiteX4" fmla="*/ 34290 w 1669732"/>
                  <a:gd name="connsiteY4" fmla="*/ 1244918 h 1244917"/>
                  <a:gd name="connsiteX5" fmla="*/ 1502093 w 1669732"/>
                  <a:gd name="connsiteY5" fmla="*/ 158115 h 1244917"/>
                  <a:gd name="connsiteX6" fmla="*/ 1566863 w 1669732"/>
                  <a:gd name="connsiteY6" fmla="*/ 243840 h 1244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9732" h="1244917">
                    <a:moveTo>
                      <a:pt x="1669733" y="0"/>
                    </a:moveTo>
                    <a:lnTo>
                      <a:pt x="1407795" y="33338"/>
                    </a:lnTo>
                    <a:lnTo>
                      <a:pt x="1467802" y="112395"/>
                    </a:lnTo>
                    <a:lnTo>
                      <a:pt x="0" y="1199198"/>
                    </a:lnTo>
                    <a:lnTo>
                      <a:pt x="34290" y="1244918"/>
                    </a:lnTo>
                    <a:lnTo>
                      <a:pt x="1502093" y="158115"/>
                    </a:lnTo>
                    <a:lnTo>
                      <a:pt x="1566863" y="243840"/>
                    </a:lnTo>
                    <a:close/>
                  </a:path>
                </a:pathLst>
              </a:custGeom>
              <a:solidFill>
                <a:srgbClr val="7030A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" name="Graphic 36">
                <a:extLst>
                  <a:ext uri="{FF2B5EF4-FFF2-40B4-BE49-F238E27FC236}">
                    <a16:creationId xmlns:a16="http://schemas.microsoft.com/office/drawing/2014/main" id="{FD2EA49D-6440-4F9F-9098-5ECEA576856E}"/>
                  </a:ext>
                </a:extLst>
              </p:cNvPr>
              <p:cNvGrpSpPr/>
              <p:nvPr/>
            </p:nvGrpSpPr>
            <p:grpSpPr>
              <a:xfrm>
                <a:off x="13086299" y="499234"/>
                <a:ext cx="370777" cy="368720"/>
                <a:chOff x="13086299" y="499234"/>
                <a:chExt cx="370777" cy="368720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BD0ED6A-3341-4E95-A7A7-78F221DCB308}"/>
                    </a:ext>
                  </a:extLst>
                </p:cNvPr>
                <p:cNvSpPr/>
                <p:nvPr/>
              </p:nvSpPr>
              <p:spPr>
                <a:xfrm>
                  <a:off x="13107715" y="517944"/>
                  <a:ext cx="331848" cy="330966"/>
                </a:xfrm>
                <a:custGeom>
                  <a:avLst/>
                  <a:gdLst>
                    <a:gd name="connsiteX0" fmla="*/ 48534 w 331848"/>
                    <a:gd name="connsiteY0" fmla="*/ 48432 h 330966"/>
                    <a:gd name="connsiteX1" fmla="*/ -8 w 331848"/>
                    <a:gd name="connsiteY1" fmla="*/ 165815 h 330966"/>
                    <a:gd name="connsiteX2" fmla="*/ 48534 w 331848"/>
                    <a:gd name="connsiteY2" fmla="*/ 283198 h 330966"/>
                    <a:gd name="connsiteX3" fmla="*/ 165917 w 331848"/>
                    <a:gd name="connsiteY3" fmla="*/ 330857 h 330966"/>
                    <a:gd name="connsiteX4" fmla="*/ 283300 w 331848"/>
                    <a:gd name="connsiteY4" fmla="*/ 283198 h 330966"/>
                    <a:gd name="connsiteX5" fmla="*/ 331841 w 331848"/>
                    <a:gd name="connsiteY5" fmla="*/ 165815 h 330966"/>
                    <a:gd name="connsiteX6" fmla="*/ 283300 w 331848"/>
                    <a:gd name="connsiteY6" fmla="*/ 48432 h 330966"/>
                    <a:gd name="connsiteX7" fmla="*/ 165917 w 331848"/>
                    <a:gd name="connsiteY7" fmla="*/ -109 h 330966"/>
                    <a:gd name="connsiteX8" fmla="*/ 48534 w 331848"/>
                    <a:gd name="connsiteY8" fmla="*/ 48432 h 330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848" h="330966">
                      <a:moveTo>
                        <a:pt x="48534" y="48432"/>
                      </a:moveTo>
                      <a:cubicBezTo>
                        <a:pt x="16761" y="81088"/>
                        <a:pt x="-8" y="119921"/>
                        <a:pt x="-8" y="165815"/>
                      </a:cubicBezTo>
                      <a:cubicBezTo>
                        <a:pt x="-8" y="211709"/>
                        <a:pt x="15879" y="250542"/>
                        <a:pt x="48534" y="283198"/>
                      </a:cubicBezTo>
                      <a:cubicBezTo>
                        <a:pt x="81190" y="314970"/>
                        <a:pt x="120023" y="330857"/>
                        <a:pt x="165917" y="330857"/>
                      </a:cubicBezTo>
                      <a:cubicBezTo>
                        <a:pt x="211811" y="330857"/>
                        <a:pt x="250644" y="314970"/>
                        <a:pt x="283300" y="283198"/>
                      </a:cubicBezTo>
                      <a:cubicBezTo>
                        <a:pt x="315955" y="250542"/>
                        <a:pt x="331841" y="211709"/>
                        <a:pt x="331841" y="165815"/>
                      </a:cubicBezTo>
                      <a:cubicBezTo>
                        <a:pt x="331841" y="120803"/>
                        <a:pt x="315955" y="81088"/>
                        <a:pt x="283300" y="48432"/>
                      </a:cubicBezTo>
                      <a:cubicBezTo>
                        <a:pt x="251527" y="15777"/>
                        <a:pt x="212694" y="-109"/>
                        <a:pt x="165917" y="-109"/>
                      </a:cubicBezTo>
                      <a:cubicBezTo>
                        <a:pt x="120023" y="-109"/>
                        <a:pt x="81190" y="16659"/>
                        <a:pt x="48534" y="48432"/>
                      </a:cubicBezTo>
                      <a:close/>
                    </a:path>
                  </a:pathLst>
                </a:custGeom>
                <a:solidFill>
                  <a:srgbClr val="FCF490"/>
                </a:solidFill>
                <a:ln w="882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924708F0-9609-4836-B4E2-78ACD0AEB505}"/>
                    </a:ext>
                  </a:extLst>
                </p:cNvPr>
                <p:cNvSpPr/>
                <p:nvPr/>
              </p:nvSpPr>
              <p:spPr>
                <a:xfrm>
                  <a:off x="13086299" y="499234"/>
                  <a:ext cx="370777" cy="368720"/>
                </a:xfrm>
                <a:custGeom>
                  <a:avLst/>
                  <a:gdLst>
                    <a:gd name="connsiteX0" fmla="*/ 370778 w 370777"/>
                    <a:gd name="connsiteY0" fmla="*/ 184913 h 368720"/>
                    <a:gd name="connsiteX1" fmla="*/ 315115 w 370777"/>
                    <a:gd name="connsiteY1" fmla="*/ 55734 h 368720"/>
                    <a:gd name="connsiteX2" fmla="*/ 184886 w 370777"/>
                    <a:gd name="connsiteY2" fmla="*/ 71 h 368720"/>
                    <a:gd name="connsiteX3" fmla="*/ 55706 w 370777"/>
                    <a:gd name="connsiteY3" fmla="*/ 54684 h 368720"/>
                    <a:gd name="connsiteX4" fmla="*/ 44 w 370777"/>
                    <a:gd name="connsiteY4" fmla="*/ 184913 h 368720"/>
                    <a:gd name="connsiteX5" fmla="*/ 54656 w 370777"/>
                    <a:gd name="connsiteY5" fmla="*/ 314092 h 368720"/>
                    <a:gd name="connsiteX6" fmla="*/ 184886 w 370777"/>
                    <a:gd name="connsiteY6" fmla="*/ 368705 h 368720"/>
                    <a:gd name="connsiteX7" fmla="*/ 315115 w 370777"/>
                    <a:gd name="connsiteY7" fmla="*/ 315143 h 368720"/>
                    <a:gd name="connsiteX8" fmla="*/ 370778 w 370777"/>
                    <a:gd name="connsiteY8" fmla="*/ 184913 h 368720"/>
                    <a:gd name="connsiteX9" fmla="*/ 83012 w 370777"/>
                    <a:gd name="connsiteY9" fmla="*/ 81990 h 368720"/>
                    <a:gd name="connsiteX10" fmla="*/ 185936 w 370777"/>
                    <a:gd name="connsiteY10" fmla="*/ 37880 h 368720"/>
                    <a:gd name="connsiteX11" fmla="*/ 288859 w 370777"/>
                    <a:gd name="connsiteY11" fmla="*/ 80940 h 368720"/>
                    <a:gd name="connsiteX12" fmla="*/ 331919 w 370777"/>
                    <a:gd name="connsiteY12" fmla="*/ 183863 h 368720"/>
                    <a:gd name="connsiteX13" fmla="*/ 288859 w 370777"/>
                    <a:gd name="connsiteY13" fmla="*/ 286786 h 368720"/>
                    <a:gd name="connsiteX14" fmla="*/ 185936 w 370777"/>
                    <a:gd name="connsiteY14" fmla="*/ 330896 h 368720"/>
                    <a:gd name="connsiteX15" fmla="*/ 83012 w 370777"/>
                    <a:gd name="connsiteY15" fmla="*/ 287836 h 368720"/>
                    <a:gd name="connsiteX16" fmla="*/ 39953 w 370777"/>
                    <a:gd name="connsiteY16" fmla="*/ 184913 h 368720"/>
                    <a:gd name="connsiteX17" fmla="*/ 83012 w 370777"/>
                    <a:gd name="connsiteY17" fmla="*/ 81990 h 368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70777" h="368720">
                      <a:moveTo>
                        <a:pt x="370778" y="184913"/>
                      </a:moveTo>
                      <a:cubicBezTo>
                        <a:pt x="369728" y="133451"/>
                        <a:pt x="350823" y="90392"/>
                        <a:pt x="315115" y="55734"/>
                      </a:cubicBezTo>
                      <a:cubicBezTo>
                        <a:pt x="280457" y="21076"/>
                        <a:pt x="237398" y="2172"/>
                        <a:pt x="184886" y="71"/>
                      </a:cubicBezTo>
                      <a:cubicBezTo>
                        <a:pt x="134474" y="-979"/>
                        <a:pt x="91414" y="16875"/>
                        <a:pt x="55706" y="54684"/>
                      </a:cubicBezTo>
                      <a:cubicBezTo>
                        <a:pt x="21048" y="91442"/>
                        <a:pt x="2144" y="134502"/>
                        <a:pt x="44" y="184913"/>
                      </a:cubicBezTo>
                      <a:cubicBezTo>
                        <a:pt x="-1006" y="235325"/>
                        <a:pt x="16848" y="278384"/>
                        <a:pt x="54656" y="314092"/>
                      </a:cubicBezTo>
                      <a:cubicBezTo>
                        <a:pt x="91414" y="348750"/>
                        <a:pt x="134474" y="367655"/>
                        <a:pt x="184886" y="368705"/>
                      </a:cubicBezTo>
                      <a:cubicBezTo>
                        <a:pt x="235297" y="369755"/>
                        <a:pt x="278357" y="351901"/>
                        <a:pt x="315115" y="315143"/>
                      </a:cubicBezTo>
                      <a:cubicBezTo>
                        <a:pt x="350823" y="278384"/>
                        <a:pt x="369728" y="235325"/>
                        <a:pt x="370778" y="184913"/>
                      </a:cubicBezTo>
                      <a:moveTo>
                        <a:pt x="83012" y="81990"/>
                      </a:moveTo>
                      <a:cubicBezTo>
                        <a:pt x="111369" y="54684"/>
                        <a:pt x="146027" y="39980"/>
                        <a:pt x="185936" y="37880"/>
                      </a:cubicBezTo>
                      <a:cubicBezTo>
                        <a:pt x="225845" y="36830"/>
                        <a:pt x="260503" y="50483"/>
                        <a:pt x="288859" y="80940"/>
                      </a:cubicBezTo>
                      <a:cubicBezTo>
                        <a:pt x="316165" y="110346"/>
                        <a:pt x="330869" y="143954"/>
                        <a:pt x="331919" y="183863"/>
                      </a:cubicBezTo>
                      <a:cubicBezTo>
                        <a:pt x="330869" y="224822"/>
                        <a:pt x="316165" y="258430"/>
                        <a:pt x="288859" y="286786"/>
                      </a:cubicBezTo>
                      <a:cubicBezTo>
                        <a:pt x="261553" y="314092"/>
                        <a:pt x="226895" y="328796"/>
                        <a:pt x="185936" y="330896"/>
                      </a:cubicBezTo>
                      <a:cubicBezTo>
                        <a:pt x="146027" y="331946"/>
                        <a:pt x="111369" y="317243"/>
                        <a:pt x="83012" y="287836"/>
                      </a:cubicBezTo>
                      <a:cubicBezTo>
                        <a:pt x="55706" y="258430"/>
                        <a:pt x="41003" y="223772"/>
                        <a:pt x="39953" y="184913"/>
                      </a:cubicBezTo>
                      <a:cubicBezTo>
                        <a:pt x="38903" y="145004"/>
                        <a:pt x="53606" y="110346"/>
                        <a:pt x="83012" y="81990"/>
                      </a:cubicBezTo>
                      <a:close/>
                    </a:path>
                  </a:pathLst>
                </a:custGeom>
                <a:solidFill>
                  <a:srgbClr val="FEBF29"/>
                </a:solidFill>
                <a:ln w="105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35800F2D-106D-4837-A6E2-AA66579C8842}"/>
                    </a:ext>
                  </a:extLst>
                </p:cNvPr>
                <p:cNvSpPr/>
                <p:nvPr/>
              </p:nvSpPr>
              <p:spPr>
                <a:xfrm>
                  <a:off x="13222450" y="582372"/>
                  <a:ext cx="97083" cy="189754"/>
                </a:xfrm>
                <a:custGeom>
                  <a:avLst/>
                  <a:gdLst>
                    <a:gd name="connsiteX0" fmla="*/ 55595 w 97083"/>
                    <a:gd name="connsiteY0" fmla="*/ 3421 h 189754"/>
                    <a:gd name="connsiteX1" fmla="*/ 50300 w 97083"/>
                    <a:gd name="connsiteY1" fmla="*/ -109 h 189754"/>
                    <a:gd name="connsiteX2" fmla="*/ 45887 w 97083"/>
                    <a:gd name="connsiteY2" fmla="*/ 3421 h 189754"/>
                    <a:gd name="connsiteX3" fmla="*/ 45887 w 97083"/>
                    <a:gd name="connsiteY3" fmla="*/ 12247 h 189754"/>
                    <a:gd name="connsiteX4" fmla="*/ 14996 w 97083"/>
                    <a:gd name="connsiteY4" fmla="*/ 25485 h 189754"/>
                    <a:gd name="connsiteX5" fmla="*/ 3523 w 97083"/>
                    <a:gd name="connsiteY5" fmla="*/ 53728 h 189754"/>
                    <a:gd name="connsiteX6" fmla="*/ 16761 w 97083"/>
                    <a:gd name="connsiteY6" fmla="*/ 84618 h 189754"/>
                    <a:gd name="connsiteX7" fmla="*/ 45004 w 97083"/>
                    <a:gd name="connsiteY7" fmla="*/ 99622 h 189754"/>
                    <a:gd name="connsiteX8" fmla="*/ 45004 w 97083"/>
                    <a:gd name="connsiteY8" fmla="*/ 157872 h 189754"/>
                    <a:gd name="connsiteX9" fmla="*/ 19409 w 97083"/>
                    <a:gd name="connsiteY9" fmla="*/ 151694 h 189754"/>
                    <a:gd name="connsiteX10" fmla="*/ 7936 w 97083"/>
                    <a:gd name="connsiteY10" fmla="*/ 144633 h 189754"/>
                    <a:gd name="connsiteX11" fmla="*/ 3523 w 97083"/>
                    <a:gd name="connsiteY11" fmla="*/ 149929 h 189754"/>
                    <a:gd name="connsiteX12" fmla="*/ -7 w 97083"/>
                    <a:gd name="connsiteY12" fmla="*/ 156989 h 189754"/>
                    <a:gd name="connsiteX13" fmla="*/ 13231 w 97083"/>
                    <a:gd name="connsiteY13" fmla="*/ 167580 h 189754"/>
                    <a:gd name="connsiteX14" fmla="*/ 45004 w 97083"/>
                    <a:gd name="connsiteY14" fmla="*/ 174641 h 189754"/>
                    <a:gd name="connsiteX15" fmla="*/ 45004 w 97083"/>
                    <a:gd name="connsiteY15" fmla="*/ 186114 h 189754"/>
                    <a:gd name="connsiteX16" fmla="*/ 49417 w 97083"/>
                    <a:gd name="connsiteY16" fmla="*/ 189645 h 189754"/>
                    <a:gd name="connsiteX17" fmla="*/ 53830 w 97083"/>
                    <a:gd name="connsiteY17" fmla="*/ 186114 h 189754"/>
                    <a:gd name="connsiteX18" fmla="*/ 53830 w 97083"/>
                    <a:gd name="connsiteY18" fmla="*/ 174641 h 189754"/>
                    <a:gd name="connsiteX19" fmla="*/ 85603 w 97083"/>
                    <a:gd name="connsiteY19" fmla="*/ 161402 h 189754"/>
                    <a:gd name="connsiteX20" fmla="*/ 97076 w 97083"/>
                    <a:gd name="connsiteY20" fmla="*/ 129630 h 189754"/>
                    <a:gd name="connsiteX21" fmla="*/ 83837 w 97083"/>
                    <a:gd name="connsiteY21" fmla="*/ 96974 h 189754"/>
                    <a:gd name="connsiteX22" fmla="*/ 54712 w 97083"/>
                    <a:gd name="connsiteY22" fmla="*/ 81970 h 189754"/>
                    <a:gd name="connsiteX23" fmla="*/ 54712 w 97083"/>
                    <a:gd name="connsiteY23" fmla="*/ 29016 h 189754"/>
                    <a:gd name="connsiteX24" fmla="*/ 74129 w 97083"/>
                    <a:gd name="connsiteY24" fmla="*/ 34311 h 189754"/>
                    <a:gd name="connsiteX25" fmla="*/ 83837 w 97083"/>
                    <a:gd name="connsiteY25" fmla="*/ 38724 h 189754"/>
                    <a:gd name="connsiteX26" fmla="*/ 88250 w 97083"/>
                    <a:gd name="connsiteY26" fmla="*/ 34311 h 189754"/>
                    <a:gd name="connsiteX27" fmla="*/ 90898 w 97083"/>
                    <a:gd name="connsiteY27" fmla="*/ 26368 h 189754"/>
                    <a:gd name="connsiteX28" fmla="*/ 77659 w 97083"/>
                    <a:gd name="connsiteY28" fmla="*/ 17542 h 189754"/>
                    <a:gd name="connsiteX29" fmla="*/ 54712 w 97083"/>
                    <a:gd name="connsiteY29" fmla="*/ 13129 h 189754"/>
                    <a:gd name="connsiteX30" fmla="*/ 54712 w 97083"/>
                    <a:gd name="connsiteY30" fmla="*/ 3421 h 189754"/>
                    <a:gd name="connsiteX31" fmla="*/ 24705 w 97083"/>
                    <a:gd name="connsiteY31" fmla="*/ 54610 h 189754"/>
                    <a:gd name="connsiteX32" fmla="*/ 45887 w 97083"/>
                    <a:gd name="connsiteY32" fmla="*/ 29898 h 189754"/>
                    <a:gd name="connsiteX33" fmla="*/ 45887 w 97083"/>
                    <a:gd name="connsiteY33" fmla="*/ 79323 h 189754"/>
                    <a:gd name="connsiteX34" fmla="*/ 24705 w 97083"/>
                    <a:gd name="connsiteY34" fmla="*/ 54610 h 189754"/>
                    <a:gd name="connsiteX35" fmla="*/ 54712 w 97083"/>
                    <a:gd name="connsiteY35" fmla="*/ 157872 h 189754"/>
                    <a:gd name="connsiteX36" fmla="*/ 55595 w 97083"/>
                    <a:gd name="connsiteY36" fmla="*/ 103152 h 189754"/>
                    <a:gd name="connsiteX37" fmla="*/ 77659 w 97083"/>
                    <a:gd name="connsiteY37" fmla="*/ 129630 h 189754"/>
                    <a:gd name="connsiteX38" fmla="*/ 70599 w 97083"/>
                    <a:gd name="connsiteY38" fmla="*/ 148164 h 189754"/>
                    <a:gd name="connsiteX39" fmla="*/ 54712 w 97083"/>
                    <a:gd name="connsiteY39" fmla="*/ 157872 h 189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97083" h="189754">
                      <a:moveTo>
                        <a:pt x="55595" y="3421"/>
                      </a:moveTo>
                      <a:cubicBezTo>
                        <a:pt x="55595" y="773"/>
                        <a:pt x="53830" y="-109"/>
                        <a:pt x="50300" y="-109"/>
                      </a:cubicBezTo>
                      <a:cubicBezTo>
                        <a:pt x="47652" y="-109"/>
                        <a:pt x="45887" y="773"/>
                        <a:pt x="45887" y="3421"/>
                      </a:cubicBezTo>
                      <a:lnTo>
                        <a:pt x="45887" y="12247"/>
                      </a:lnTo>
                      <a:cubicBezTo>
                        <a:pt x="32648" y="14012"/>
                        <a:pt x="22057" y="18425"/>
                        <a:pt x="14996" y="25485"/>
                      </a:cubicBezTo>
                      <a:cubicBezTo>
                        <a:pt x="7053" y="32546"/>
                        <a:pt x="3523" y="42254"/>
                        <a:pt x="3523" y="53728"/>
                      </a:cubicBezTo>
                      <a:cubicBezTo>
                        <a:pt x="3523" y="66966"/>
                        <a:pt x="7936" y="76675"/>
                        <a:pt x="16761" y="84618"/>
                      </a:cubicBezTo>
                      <a:cubicBezTo>
                        <a:pt x="21174" y="89031"/>
                        <a:pt x="30883" y="93444"/>
                        <a:pt x="45004" y="99622"/>
                      </a:cubicBezTo>
                      <a:lnTo>
                        <a:pt x="45004" y="157872"/>
                      </a:lnTo>
                      <a:cubicBezTo>
                        <a:pt x="36178" y="157872"/>
                        <a:pt x="27352" y="155224"/>
                        <a:pt x="19409" y="151694"/>
                      </a:cubicBezTo>
                      <a:cubicBezTo>
                        <a:pt x="12349" y="147281"/>
                        <a:pt x="8818" y="144633"/>
                        <a:pt x="7936" y="144633"/>
                      </a:cubicBezTo>
                      <a:cubicBezTo>
                        <a:pt x="6171" y="144633"/>
                        <a:pt x="5288" y="146398"/>
                        <a:pt x="3523" y="149929"/>
                      </a:cubicBezTo>
                      <a:cubicBezTo>
                        <a:pt x="1758" y="153459"/>
                        <a:pt x="-7" y="155224"/>
                        <a:pt x="-7" y="156989"/>
                      </a:cubicBezTo>
                      <a:cubicBezTo>
                        <a:pt x="-7" y="160520"/>
                        <a:pt x="4405" y="164050"/>
                        <a:pt x="13231" y="167580"/>
                      </a:cubicBezTo>
                      <a:cubicBezTo>
                        <a:pt x="22940" y="171993"/>
                        <a:pt x="33531" y="173758"/>
                        <a:pt x="45004" y="174641"/>
                      </a:cubicBezTo>
                      <a:lnTo>
                        <a:pt x="45004" y="186114"/>
                      </a:lnTo>
                      <a:cubicBezTo>
                        <a:pt x="45004" y="188762"/>
                        <a:pt x="46769" y="189645"/>
                        <a:pt x="49417" y="189645"/>
                      </a:cubicBezTo>
                      <a:cubicBezTo>
                        <a:pt x="52064" y="189645"/>
                        <a:pt x="53830" y="188762"/>
                        <a:pt x="53830" y="186114"/>
                      </a:cubicBezTo>
                      <a:lnTo>
                        <a:pt x="53830" y="174641"/>
                      </a:lnTo>
                      <a:cubicBezTo>
                        <a:pt x="67951" y="173758"/>
                        <a:pt x="78542" y="169345"/>
                        <a:pt x="85603" y="161402"/>
                      </a:cubicBezTo>
                      <a:cubicBezTo>
                        <a:pt x="93546" y="153459"/>
                        <a:pt x="97076" y="142868"/>
                        <a:pt x="97076" y="129630"/>
                      </a:cubicBezTo>
                      <a:cubicBezTo>
                        <a:pt x="97076" y="115508"/>
                        <a:pt x="92663" y="104917"/>
                        <a:pt x="83837" y="96974"/>
                      </a:cubicBezTo>
                      <a:cubicBezTo>
                        <a:pt x="78542" y="92561"/>
                        <a:pt x="68834" y="87266"/>
                        <a:pt x="54712" y="81970"/>
                      </a:cubicBezTo>
                      <a:lnTo>
                        <a:pt x="54712" y="29016"/>
                      </a:lnTo>
                      <a:cubicBezTo>
                        <a:pt x="60890" y="29016"/>
                        <a:pt x="67951" y="30781"/>
                        <a:pt x="74129" y="34311"/>
                      </a:cubicBezTo>
                      <a:cubicBezTo>
                        <a:pt x="80307" y="36959"/>
                        <a:pt x="82955" y="38724"/>
                        <a:pt x="83837" y="38724"/>
                      </a:cubicBezTo>
                      <a:cubicBezTo>
                        <a:pt x="84720" y="38724"/>
                        <a:pt x="86485" y="36959"/>
                        <a:pt x="88250" y="34311"/>
                      </a:cubicBezTo>
                      <a:cubicBezTo>
                        <a:pt x="90015" y="30781"/>
                        <a:pt x="90898" y="28133"/>
                        <a:pt x="90898" y="26368"/>
                      </a:cubicBezTo>
                      <a:cubicBezTo>
                        <a:pt x="90898" y="22838"/>
                        <a:pt x="86485" y="20190"/>
                        <a:pt x="77659" y="17542"/>
                      </a:cubicBezTo>
                      <a:cubicBezTo>
                        <a:pt x="69716" y="14894"/>
                        <a:pt x="62656" y="13129"/>
                        <a:pt x="54712" y="13129"/>
                      </a:cubicBezTo>
                      <a:lnTo>
                        <a:pt x="54712" y="3421"/>
                      </a:lnTo>
                      <a:moveTo>
                        <a:pt x="24705" y="54610"/>
                      </a:moveTo>
                      <a:cubicBezTo>
                        <a:pt x="24705" y="40489"/>
                        <a:pt x="31765" y="32546"/>
                        <a:pt x="45887" y="29898"/>
                      </a:cubicBezTo>
                      <a:lnTo>
                        <a:pt x="45887" y="79323"/>
                      </a:lnTo>
                      <a:cubicBezTo>
                        <a:pt x="31765" y="73145"/>
                        <a:pt x="24705" y="65201"/>
                        <a:pt x="24705" y="54610"/>
                      </a:cubicBezTo>
                      <a:moveTo>
                        <a:pt x="54712" y="157872"/>
                      </a:moveTo>
                      <a:lnTo>
                        <a:pt x="55595" y="103152"/>
                      </a:lnTo>
                      <a:cubicBezTo>
                        <a:pt x="70599" y="109330"/>
                        <a:pt x="77659" y="119038"/>
                        <a:pt x="77659" y="129630"/>
                      </a:cubicBezTo>
                      <a:cubicBezTo>
                        <a:pt x="77659" y="136690"/>
                        <a:pt x="75012" y="142868"/>
                        <a:pt x="70599" y="148164"/>
                      </a:cubicBezTo>
                      <a:cubicBezTo>
                        <a:pt x="67068" y="153459"/>
                        <a:pt x="61773" y="156107"/>
                        <a:pt x="54712" y="15787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882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8" name="Google Shape;333;p25">
            <a:extLst>
              <a:ext uri="{FF2B5EF4-FFF2-40B4-BE49-F238E27FC236}">
                <a16:creationId xmlns:a16="http://schemas.microsoft.com/office/drawing/2014/main" id="{30526055-6645-4824-B1F3-399ED87AA200}"/>
              </a:ext>
            </a:extLst>
          </p:cNvPr>
          <p:cNvSpPr/>
          <p:nvPr/>
        </p:nvSpPr>
        <p:spPr>
          <a:xfrm>
            <a:off x="12193249" y="7452810"/>
            <a:ext cx="3832166" cy="2215403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CF57CA0-5695-4AAE-ABAE-7E89B79EE06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45" b="145"/>
          <a:stretch/>
        </p:blipFill>
        <p:spPr>
          <a:xfrm>
            <a:off x="495300" y="1196975"/>
            <a:ext cx="5426075" cy="359251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E14F76-28BD-2749-B79F-FA1DC61CB977}"/>
                  </a:ext>
                </a:extLst>
              </p14:cNvPr>
              <p14:cNvContentPartPr/>
              <p14:nvPr/>
            </p14:nvContentPartPr>
            <p14:xfrm>
              <a:off x="2273400" y="4719240"/>
              <a:ext cx="7395480" cy="675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E14F76-28BD-2749-B79F-FA1DC61CB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7200" y="4703040"/>
                <a:ext cx="7427880" cy="7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769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3A29-098B-4177-93E8-50AB7516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REGRESSION USE CASES</a:t>
            </a:r>
            <a:b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824469B5-286F-495D-8F97-1BB06A9ABF2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5921" t="-4258" r="-35046" b="-4258"/>
          <a:stretch/>
        </p:blipFill>
        <p:spPr>
          <a:xfrm>
            <a:off x="495300" y="1203325"/>
            <a:ext cx="5426075" cy="3592513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E1066C7-3276-4F66-9746-795663433EB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12135" b="27261"/>
          <a:stretch/>
        </p:blipFill>
        <p:spPr>
          <a:xfrm>
            <a:off x="6242050" y="1203325"/>
            <a:ext cx="5454650" cy="359251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EF2FDA0-3E62-402B-B879-DF9DF11B35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9" y="4920342"/>
            <a:ext cx="5453817" cy="1335314"/>
          </a:xfrm>
        </p:spPr>
        <p:txBody>
          <a:bodyPr/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DA3467"/>
                </a:solidFill>
                <a:ea typeface="Arial"/>
                <a:cs typeface="Arial"/>
                <a:sym typeface="Arial"/>
              </a:rPr>
              <a:t>Medicine</a:t>
            </a: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Forecast medical expenses for insured population based on attributes like age, gender, smoker, BMI</a:t>
            </a:r>
            <a:endParaRPr lang="en-US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CA87311-0AB7-4B50-B1C7-6506832C8E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60601" y="4920342"/>
            <a:ext cx="5436099" cy="1335314"/>
          </a:xfrm>
        </p:spPr>
        <p:txBody>
          <a:bodyPr/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DA3467"/>
                </a:solidFill>
                <a:ea typeface="Arial"/>
                <a:cs typeface="Arial"/>
                <a:sym typeface="Arial"/>
              </a:rPr>
              <a:t>Weather</a:t>
            </a:r>
            <a:endParaRPr lang="en-US" sz="2000" dirty="0">
              <a:solidFill>
                <a:srgbClr val="DA3467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Model relationship between crop yield based on amount of rainfall </a:t>
            </a:r>
            <a:endParaRPr lang="en-US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352;p26">
            <a:extLst>
              <a:ext uri="{FF2B5EF4-FFF2-40B4-BE49-F238E27FC236}">
                <a16:creationId xmlns:a16="http://schemas.microsoft.com/office/drawing/2014/main" id="{BBF3A183-AC0B-4781-A42D-EDBE204F2345}"/>
              </a:ext>
            </a:extLst>
          </p:cNvPr>
          <p:cNvGrpSpPr/>
          <p:nvPr/>
        </p:nvGrpSpPr>
        <p:grpSpPr>
          <a:xfrm>
            <a:off x="12896706" y="1122745"/>
            <a:ext cx="10374007" cy="4099980"/>
            <a:chOff x="-1608486" y="659343"/>
            <a:chExt cx="10374007" cy="4099980"/>
          </a:xfrm>
        </p:grpSpPr>
        <p:sp>
          <p:nvSpPr>
            <p:cNvPr id="19" name="Google Shape;353;p26">
              <a:extLst>
                <a:ext uri="{FF2B5EF4-FFF2-40B4-BE49-F238E27FC236}">
                  <a16:creationId xmlns:a16="http://schemas.microsoft.com/office/drawing/2014/main" id="{00BA5EAB-8A44-4E4E-B821-464ABD6A578A}"/>
                </a:ext>
              </a:extLst>
            </p:cNvPr>
            <p:cNvSpPr/>
            <p:nvPr/>
          </p:nvSpPr>
          <p:spPr>
            <a:xfrm>
              <a:off x="-621280" y="678191"/>
              <a:ext cx="3173771" cy="2589594"/>
            </a:xfrm>
            <a:prstGeom prst="roundRect">
              <a:avLst>
                <a:gd name="adj" fmla="val 16667"/>
              </a:avLst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4;p26">
              <a:extLst>
                <a:ext uri="{FF2B5EF4-FFF2-40B4-BE49-F238E27FC236}">
                  <a16:creationId xmlns:a16="http://schemas.microsoft.com/office/drawing/2014/main" id="{03806391-41EE-4FBE-9BAA-1CAF7FD9A58B}"/>
                </a:ext>
              </a:extLst>
            </p:cNvPr>
            <p:cNvSpPr/>
            <p:nvPr/>
          </p:nvSpPr>
          <p:spPr>
            <a:xfrm>
              <a:off x="2617" y="3305482"/>
              <a:ext cx="3867906" cy="1434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5;p26">
              <a:extLst>
                <a:ext uri="{FF2B5EF4-FFF2-40B4-BE49-F238E27FC236}">
                  <a16:creationId xmlns:a16="http://schemas.microsoft.com/office/drawing/2014/main" id="{488A7630-9F3B-47EA-BAC7-2063ADB26F96}"/>
                </a:ext>
              </a:extLst>
            </p:cNvPr>
            <p:cNvSpPr txBox="1"/>
            <p:nvPr/>
          </p:nvSpPr>
          <p:spPr>
            <a:xfrm>
              <a:off x="-1608486" y="3305482"/>
              <a:ext cx="5148184" cy="1434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70675" rIns="17067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Medicine</a:t>
              </a:r>
              <a:endParaRPr sz="2000"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lang="en-US" b="0" i="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Forecast medical expenses for insured population based on attributes like age, gender, smoker, BMI</a:t>
              </a:r>
              <a:endParaRPr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56;p26">
              <a:extLst>
                <a:ext uri="{FF2B5EF4-FFF2-40B4-BE49-F238E27FC236}">
                  <a16:creationId xmlns:a16="http://schemas.microsoft.com/office/drawing/2014/main" id="{DA53F7EB-CA47-436B-A891-3E603B7BF813}"/>
                </a:ext>
              </a:extLst>
            </p:cNvPr>
            <p:cNvSpPr/>
            <p:nvPr/>
          </p:nvSpPr>
          <p:spPr>
            <a:xfrm>
              <a:off x="4257476" y="659343"/>
              <a:ext cx="3867906" cy="2664987"/>
            </a:xfrm>
            <a:prstGeom prst="roundRect">
              <a:avLst>
                <a:gd name="adj" fmla="val 16667"/>
              </a:avLst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57;p26">
              <a:extLst>
                <a:ext uri="{FF2B5EF4-FFF2-40B4-BE49-F238E27FC236}">
                  <a16:creationId xmlns:a16="http://schemas.microsoft.com/office/drawing/2014/main" id="{8DD9922B-421F-491E-B1FC-270DEDB413F8}"/>
                </a:ext>
              </a:extLst>
            </p:cNvPr>
            <p:cNvSpPr/>
            <p:nvPr/>
          </p:nvSpPr>
          <p:spPr>
            <a:xfrm>
              <a:off x="4257476" y="3324330"/>
              <a:ext cx="3867906" cy="1434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8;p26">
              <a:extLst>
                <a:ext uri="{FF2B5EF4-FFF2-40B4-BE49-F238E27FC236}">
                  <a16:creationId xmlns:a16="http://schemas.microsoft.com/office/drawing/2014/main" id="{3A6C7BFE-007E-4AFE-9813-1E09E6C36967}"/>
                </a:ext>
              </a:extLst>
            </p:cNvPr>
            <p:cNvSpPr txBox="1"/>
            <p:nvPr/>
          </p:nvSpPr>
          <p:spPr>
            <a:xfrm>
              <a:off x="3617337" y="3324330"/>
              <a:ext cx="5148184" cy="1434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0675" tIns="170675" rIns="170675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Weather </a:t>
              </a:r>
              <a:endParaRPr sz="2000"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lang="en-US" b="0" i="0" dirty="0">
                  <a:solidFill>
                    <a:schemeClr val="dk1"/>
                  </a:solidFill>
                  <a:ea typeface="Arial"/>
                  <a:cs typeface="Arial"/>
                  <a:sym typeface="Arial"/>
                </a:rPr>
                <a:t>Model relationship between crop yield based on amount of rainfall </a:t>
              </a:r>
              <a:endParaRPr dirty="0">
                <a:solidFill>
                  <a:schemeClr val="dk1"/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C66DFBB-B828-4C7A-98CB-BA41EFA8D133}"/>
              </a:ext>
            </a:extLst>
          </p:cNvPr>
          <p:cNvSpPr/>
          <p:nvPr/>
        </p:nvSpPr>
        <p:spPr>
          <a:xfrm>
            <a:off x="12579851" y="6858000"/>
            <a:ext cx="1304061" cy="9819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8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rgbClr val="141C36"/>
      </a:dk1>
      <a:lt1>
        <a:srgbClr val="E9E8DE"/>
      </a:lt1>
      <a:dk2>
        <a:srgbClr val="DA3467"/>
      </a:dk2>
      <a:lt2>
        <a:srgbClr val="F0AE43"/>
      </a:lt2>
      <a:accent1>
        <a:srgbClr val="DA5835"/>
      </a:accent1>
      <a:accent2>
        <a:srgbClr val="4CA3D9"/>
      </a:accent2>
      <a:accent3>
        <a:srgbClr val="424590"/>
      </a:accent3>
      <a:accent4>
        <a:srgbClr val="2B1141"/>
      </a:accent4>
      <a:accent5>
        <a:srgbClr val="E9E8DE"/>
      </a:accent5>
      <a:accent6>
        <a:srgbClr val="141C36"/>
      </a:accent6>
      <a:hlink>
        <a:srgbClr val="DA3366"/>
      </a:hlink>
      <a:folHlink>
        <a:srgbClr val="F0AE42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604578BAD8E046BEA6A6953A355B7D" ma:contentTypeVersion="89" ma:contentTypeDescription="Create a new document." ma:contentTypeScope="" ma:versionID="74224d262577d5c603ab3abbed4490e7">
  <xsd:schema xmlns:xsd="http://www.w3.org/2001/XMLSchema" xmlns:xs="http://www.w3.org/2001/XMLSchema" xmlns:p="http://schemas.microsoft.com/office/2006/metadata/properties" xmlns:ns2="49f45eef-902e-4121-abb0-1efe2a4305cb" xmlns:ns3="d72133df-ddc6-45fd-ab4e-f14db011aa40" targetNamespace="http://schemas.microsoft.com/office/2006/metadata/properties" ma:root="true" ma:fieldsID="051037edc4e324ad3de11ba7052073c6" ns2:_="" ns3:_="">
    <xsd:import namespace="49f45eef-902e-4121-abb0-1efe2a4305cb"/>
    <xsd:import namespace="d72133df-ddc6-45fd-ab4e-f14db011aa40"/>
    <xsd:element name="properties">
      <xsd:complexType>
        <xsd:sequence>
          <xsd:element name="documentManagement">
            <xsd:complexType>
              <xsd:all>
                <xsd:element ref="ns2:Learning_x0020_Path" minOccurs="0"/>
                <xsd:element ref="ns3:Planner" minOccurs="0"/>
                <xsd:element ref="ns2:Status"/>
                <xsd:element ref="ns2:Status_x0020_Detail" minOccurs="0"/>
                <xsd:element ref="ns2:Notes0" minOccurs="0"/>
                <xsd:element ref="ns2:Editor0" minOccurs="0"/>
                <xsd:element ref="ns2:Editorial_x0020_Review_x0020__x002d__x0020__x0023__x0020_of_x0020_Slides" minOccurs="0"/>
                <xsd:element ref="ns2:Editorial_x0020_Review_x0020__x002d__x0020__x0023__x0020_of_x0020_Videos" minOccurs="0"/>
                <xsd:element ref="ns2:Editorial_x0020_Review_x0020__x002d__x0020_Total_x0020_Time_x0020__x0028_min_x0029_" minOccurs="0"/>
                <xsd:element ref="ns2:Editsheet" minOccurs="0"/>
                <xsd:element ref="ns2:Rubric_x0020_Reviewer_x0020__x0028_CD_x0029_" minOccurs="0"/>
                <xsd:element ref="ns2:CD_x0020__x002d__x0020_Q1" minOccurs="0"/>
                <xsd:element ref="ns2:CD_x0020__x002d__x0020_Q2" minOccurs="0"/>
                <xsd:element ref="ns2:CD_x0020__x002d__x0020_Q3" minOccurs="0"/>
                <xsd:element ref="ns2:CD_x0020__x002d__x0020_Q4" minOccurs="0"/>
                <xsd:element ref="ns2:CD_x0020__x002d__x0020_Q5" minOccurs="0"/>
                <xsd:element ref="ns2:CD_x0020__x002d__x0020_Q6" minOccurs="0"/>
                <xsd:element ref="ns2:CD_x0020_Feeback" minOccurs="0"/>
                <xsd:element ref="ns2:QA_x0020_Reviewer" minOccurs="0"/>
                <xsd:element ref="ns2:LE_x0020__x002d__x0020_Q1" minOccurs="0"/>
                <xsd:element ref="ns2:LE_x0020__x002d__x0020_Q2" minOccurs="0"/>
                <xsd:element ref="ns2:LE_x0020__x002d__x0020_Q3" minOccurs="0"/>
                <xsd:element ref="ns2:LE_x0020__x002d__x0020_Q4" minOccurs="0"/>
                <xsd:element ref="ns2:LE_x0020_Feeback" minOccurs="0"/>
                <xsd:element ref="ns2:Rubric_x0020_Reviewer_x0020__x0028_LP_x0029_" minOccurs="0"/>
                <xsd:element ref="ns2:LP_x0020__x002d__x0020_Q1" minOccurs="0"/>
                <xsd:element ref="ns2:LP_x0020__x002d__x0020_Q2" minOccurs="0"/>
                <xsd:element ref="ns2:LP_x0020__x002d__x0020_Q3" minOccurs="0"/>
                <xsd:element ref="ns2:LP_x0020__x002d__x0020_Q4" minOccurs="0"/>
                <xsd:element ref="ns2:LP_x0020_Feedback" minOccurs="0"/>
                <xsd:element ref="ns2:Course_x0020_Hand_x002d_off_x0020__x002d__x0020__x0023__x0020_Courses" minOccurs="0"/>
                <xsd:element ref="ns2:Course_x0020_Hand_x002d_off_x0020__x002d__x0020__x0023__x0020_Videos" minOccurs="0"/>
                <xsd:element ref="ns2:Learning_x0020_Path_x003a_Learning_x0020_Path_x0020__x0028_linked_x0020_to_x0020_item_x0029_" minOccurs="0"/>
                <xsd:element ref="ns2:Learning_x0020_Path_x003a_Architect" minOccurs="0"/>
                <xsd:element ref="ns2:Graphics_x0020_Complete" minOccurs="0"/>
                <xsd:element ref="ns2:Learning_x0020_Path_x003a_Instructor" minOccurs="0"/>
                <xsd:element ref="ns2:End_x0020_Date" minOccurs="0"/>
                <xsd:element ref="ns2:Slides0" minOccurs="0"/>
                <xsd:element ref="ns2:Course_x0020_Complete" minOccurs="0"/>
                <xsd:element ref="ns2:Null_x002d_date" minOccurs="0"/>
                <xsd:element ref="ns2:Course_x0020_cod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Learning_x0020_Path_x003a_Plan_x0020_Approval" minOccurs="0"/>
                <xsd:element ref="ns2:Learning_x0020_Path_x003a_ID" minOccurs="0"/>
                <xsd:element ref="ns2:Editorial_x0020_Complete" minOccurs="0"/>
                <xsd:element ref="ns2:Learning_x0020_Path_x003a_Status_x0020_Detail" minOccurs="0"/>
                <xsd:element ref="ns2:Learning_x0020_Path_x003a_Budget_x0020_Classification" minOccurs="0"/>
                <xsd:element ref="ns2:Learning_x0020_Path_x003a_Storyboard_x0020_Template" minOccurs="0"/>
                <xsd:element ref="ns2:Learning_x0020_Path_x003a_Track" minOccurs="0"/>
                <xsd:element ref="ns2:Learning_x0020_Path_x003a_Content_x0020_Area" minOccurs="0"/>
                <xsd:element ref="ns2:Learning_x0020_Path_x003a_Release_x0020_Qtr" minOccurs="0"/>
                <xsd:element ref="ns2:Learning_x0020_Path_x003a_Path_x0020_ID" minOccurs="0"/>
                <xsd:element ref="ns2:Learning_x0020_Path_x003a_Learning_x0020_Path_x0020_Info" minOccurs="0"/>
                <xsd:element ref="ns2:Learning_x0020_Path_x003a_Planning_x0020_Partner" minOccurs="0"/>
                <xsd:element ref="ns2:Learning_x0020_Path_x003a_Order" minOccurs="0"/>
                <xsd:element ref="ns2:Learning_x0020_Path_x003a_Project_x002d_main" minOccurs="0"/>
                <xsd:element ref="ns2:Planner_x003a_ID" minOccurs="0"/>
                <xsd:element ref="ns2:Learning_x0020_Path_x003a_Learning_x0020_Path_x0020__x0028_Total_x0020_Videos_x0029_" minOccurs="0"/>
                <xsd:element ref="ns2:Plan_x0020_Location" minOccurs="0"/>
                <xsd:element ref="ns2:Learning_x0020_Path_x003a_Recording_x0020_Partner" minOccurs="0"/>
                <xsd:element ref="ns2:Priority" minOccurs="0"/>
                <xsd:element ref="ns2:Learning_x0020_Path_x003a_Project_x002d_sub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45eef-902e-4121-abb0-1efe2a4305cb" elementFormDefault="qualified">
    <xsd:import namespace="http://schemas.microsoft.com/office/2006/documentManagement/types"/>
    <xsd:import namespace="http://schemas.microsoft.com/office/infopath/2007/PartnerControls"/>
    <xsd:element name="Learning_x0020_Path" ma:index="2" nillable="true" ma:displayName="Learning Path" ma:list="{fca098ae-51c5-4351-89dd-489c6412d92e}" ma:internalName="Learning_x0020_Path" ma:readOnly="false" ma:showField="Learning_x0020_Path_x0020__x0028">
      <xsd:simpleType>
        <xsd:restriction base="dms:Lookup"/>
      </xsd:simpleType>
    </xsd:element>
    <xsd:element name="Status" ma:index="4" ma:displayName="Status" ma:format="Dropdown" ma:indexed="true" ma:internalName="Status" ma:readOnly="false">
      <xsd:simpleType>
        <xsd:restriction base="dms:Choice">
          <xsd:enumeration value="Planning"/>
          <xsd:enumeration value="Graphic Design"/>
          <xsd:enumeration value="Editorial"/>
          <xsd:enumeration value="Recording"/>
        </xsd:restriction>
      </xsd:simpleType>
    </xsd:element>
    <xsd:element name="Status_x0020_Detail" ma:index="5" nillable="true" ma:displayName="Status Detail" ma:format="Dropdown" ma:indexed="true" ma:internalName="Status_x0020_Detail" ma:readOnly="false">
      <xsd:simpleType>
        <xsd:restriction base="dms:Choice">
          <xsd:enumeration value="Not Started"/>
          <xsd:enumeration value="In Progress"/>
          <xsd:enumeration value="Completed"/>
          <xsd:enumeration value="Needs Fixes"/>
          <xsd:enumeration value="Kick-off"/>
          <xsd:enumeration value="for Skillsoft Review"/>
          <xsd:enumeration value="Approved"/>
          <xsd:enumeration value="On-Hold"/>
        </xsd:restriction>
      </xsd:simpleType>
    </xsd:element>
    <xsd:element name="Notes0" ma:index="6" nillable="true" ma:displayName="Notes" ma:internalName="Notes0" ma:readOnly="false">
      <xsd:simpleType>
        <xsd:restriction base="dms:Text">
          <xsd:maxLength value="255"/>
        </xsd:restriction>
      </xsd:simpleType>
    </xsd:element>
    <xsd:element name="Editor0" ma:index="7" nillable="true" ma:displayName="Editor" ma:internalName="Editor0" ma:readOnly="false">
      <xsd:simpleType>
        <xsd:restriction base="dms:Text">
          <xsd:maxLength value="255"/>
        </xsd:restriction>
      </xsd:simpleType>
    </xsd:element>
    <xsd:element name="Editorial_x0020_Review_x0020__x002d__x0020__x0023__x0020_of_x0020_Slides" ma:index="8" nillable="true" ma:displayName="Editorial Review - # of Slides" ma:decimals="0" ma:internalName="Editorial_x0020_Review_x0020__x002d__x0020__x0023__x0020_of_x0020_Slides" ma:readOnly="false" ma:percentage="FALSE">
      <xsd:simpleType>
        <xsd:restriction base="dms:Number"/>
      </xsd:simpleType>
    </xsd:element>
    <xsd:element name="Editorial_x0020_Review_x0020__x002d__x0020__x0023__x0020_of_x0020_Videos" ma:index="9" nillable="true" ma:displayName="Editorial Review - # of Videos" ma:internalName="Editorial_x0020_Review_x0020__x002d__x0020__x0023__x0020_of_x0020_Videos" ma:readOnly="false" ma:percentage="FALSE">
      <xsd:simpleType>
        <xsd:restriction base="dms:Number"/>
      </xsd:simpleType>
    </xsd:element>
    <xsd:element name="Editorial_x0020_Review_x0020__x002d__x0020_Total_x0020_Time_x0020__x0028_min_x0029_" ma:index="10" nillable="true" ma:displayName="Editorial Review - Total Time (min)" ma:internalName="Editorial_x0020_Review_x0020__x002d__x0020_Total_x0020_Time_x0020__x0028_min_x0029_" ma:readOnly="false" ma:percentage="FALSE">
      <xsd:simpleType>
        <xsd:restriction base="dms:Number"/>
      </xsd:simpleType>
    </xsd:element>
    <xsd:element name="Editsheet" ma:index="12" nillable="true" ma:displayName="Editsheet (Y/N)" ma:default="0" ma:internalName="Editsheet" ma:readOnly="false">
      <xsd:simpleType>
        <xsd:restriction base="dms:Boolean"/>
      </xsd:simpleType>
    </xsd:element>
    <xsd:element name="Rubric_x0020_Reviewer_x0020__x0028_CD_x0029_" ma:index="13" nillable="true" ma:displayName="Rubric Reviewer (CD)" ma:description="Rubric Reviewer for Course Design section" ma:internalName="Rubric_x0020_Reviewer_x0020__x0028_CD_x0029_">
      <xsd:simpleType>
        <xsd:restriction base="dms:Text">
          <xsd:maxLength value="255"/>
        </xsd:restriction>
      </xsd:simpleType>
    </xsd:element>
    <xsd:element name="CD_x0020__x002d__x0020_Q1" ma:index="14" nillable="true" ma:displayName="CD - Q1" ma:description="The course objectives and underlying topics/skills were clear and attainable by the target audience.&#10;0-Fail, 1-Pass, 2-Exceed" ma:internalName="CD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2" ma:index="15" nillable="true" ma:displayName="CD - Q2" ma:description="The course included the necessary topics to cover the stated objectives.&#10;0-Fail, 1-Pass, 2-Exceed" ma:internalName="CD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3" ma:index="16" nillable="true" ma:displayName="CD - Q3" ma:description="The course did not include extraneous material or topics outside of the stated objectives.&#10;0-Fail, 1-Pass, 2-Exceed" ma:internalName="CD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4" ma:index="17" nillable="true" ma:displayName="CD - Q4" ma:description="The topics were covered in a clear and logical teaching sequence.&#10;0-Fail, 1-Pass, 2-Exceed" ma:internalName="CD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5" ma:index="18" nillable="true" ma:displayName="CD - Q5" ma:description="The topics were covered at the appropriate skill level for the intended audience.&#10;0-Fail, 1-Pass, 2-Exceed" ma:internalName="CD_x0020__x002d__x0020_Q5" ma:percentage="FALSE">
      <xsd:simpleType>
        <xsd:restriction base="dms:Number">
          <xsd:maxInclusive value="2"/>
          <xsd:minInclusive value="0"/>
        </xsd:restriction>
      </xsd:simpleType>
    </xsd:element>
    <xsd:element name="CD_x0020__x002d__x0020_Q6" ma:index="19" nillable="true" ma:displayName="CD - Q6" ma:description="The instructor was clear on how the topics/skills can be applied in realistic situations.&#10;0-Fail, 1-Pass, 2-Exceed" ma:internalName="CD_x0020__x002d__x0020_Q6" ma:percentage="FALSE">
      <xsd:simpleType>
        <xsd:restriction base="dms:Number">
          <xsd:maxInclusive value="2"/>
          <xsd:minInclusive value="0"/>
        </xsd:restriction>
      </xsd:simpleType>
    </xsd:element>
    <xsd:element name="CD_x0020_Feeback" ma:index="20" nillable="true" ma:displayName="CD Feedback" ma:description="Provide Course Design feedback in point form that reflects the details that will be provided to vendor via email." ma:internalName="CD_x0020_Feeback">
      <xsd:simpleType>
        <xsd:restriction base="dms:Note"/>
      </xsd:simpleType>
    </xsd:element>
    <xsd:element name="QA_x0020_Reviewer" ma:index="21" nillable="true" ma:displayName="Rubric Reviewer (LE)" ma:description="Rubric Reviewer for Learning Experience section" ma:internalName="QA_x0020_Reviewer">
      <xsd:simpleType>
        <xsd:restriction base="dms:Text">
          <xsd:maxLength value="255"/>
        </xsd:restriction>
      </xsd:simpleType>
    </xsd:element>
    <xsd:element name="LE_x0020__x002d__x0020_Q1" ma:index="22" nillable="true" ma:displayName="LE - Q1" ma:description="The instructor was engaging and delivered the materials clearly and effectively.&#10;0-Fail, 1-Pass, 2-Exceed" ma:internalName="LE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2" ma:index="23" nillable="true" ma:displayName="LE - Q2" ma:description="The instructor demonstrates expert knowledge and delivered the content with confidence.&#10;0-Fail, 1-Pass, 2-Exceed" ma:internalName="LE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3" ma:index="24" nillable="true" ma:displayName="LE - Q3" ma:description="The appropriate teaching techniques, such as conceptual slides, imagery, and demonstrations, were used for each topic.&#10;0-Fail, 1-Pass, 2-Exceed" ma:internalName="LE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LE_x0020__x002d__x0020_Q4" ma:index="25" nillable="true" ma:displayName="LE - Q4" ma:description="The course was error-free in both technical content and presentation.&#10;0-Fail, 1-Pass, 2-Exceed" ma:internalName="LE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LE_x0020_Feeback" ma:index="26" nillable="true" ma:displayName="LE Feedback" ma:description="Provide Learner Experience feedback in point form that reflects the details that will be provided to vendor via email." ma:internalName="LE_x0020_Feeback">
      <xsd:simpleType>
        <xsd:restriction base="dms:Note"/>
      </xsd:simpleType>
    </xsd:element>
    <xsd:element name="Rubric_x0020_Reviewer_x0020__x0028_LP_x0029_" ma:index="27" nillable="true" ma:displayName="Rubric Reviewer (LP)" ma:description="Rubric Reviewer for Learner Performance section" ma:internalName="Rubric_x0020_Reviewer_x0020__x0028_LP_x0029_">
      <xsd:simpleType>
        <xsd:restriction base="dms:Text">
          <xsd:maxLength value="255"/>
        </xsd:restriction>
      </xsd:simpleType>
    </xsd:element>
    <xsd:element name="LP_x0020__x002d__x0020_Q1" ma:index="28" nillable="true" ma:displayName="LP - Q1" ma:description="The course provided continuous feedback for the learner to gauge their understanding and mastery of skills.&#10;0-Fail, 1-Pass, 2-Exceed" ma:internalName="LP_x0020__x002d__x0020_Q1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2" ma:index="29" nillable="true" ma:displayName="LP - Q2" ma:description="The course assessment tested the learner’s knowledge and skills against the stated objectives.&#10;0-Fail, 1-Pass, 2-Exceed" ma:internalName="LP_x0020__x002d__x0020_Q2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3" ma:index="30" nillable="true" ma:displayName="LP - Q3" ma:description="The course assessment tested the learner’s knowledge and skills using realistic scenarios.&#10;0-Fail, 1-Pass, 2-Exceed" ma:internalName="LP_x0020__x002d__x0020_Q3" ma:percentage="FALSE">
      <xsd:simpleType>
        <xsd:restriction base="dms:Number">
          <xsd:maxInclusive value="2"/>
          <xsd:minInclusive value="0"/>
        </xsd:restriction>
      </xsd:simpleType>
    </xsd:element>
    <xsd:element name="LP_x0020__x002d__x0020_Q4" ma:index="31" nillable="true" ma:displayName="LP - Q4" ma:description="Assessment questions were worded clearly and structured according to our guidelines.&#10;0-Fail, 1-Pass, 2-Exceed" ma:internalName="LP_x0020__x002d__x0020_Q4" ma:percentage="FALSE">
      <xsd:simpleType>
        <xsd:restriction base="dms:Number">
          <xsd:maxInclusive value="2"/>
          <xsd:minInclusive value="0"/>
        </xsd:restriction>
      </xsd:simpleType>
    </xsd:element>
    <xsd:element name="LP_x0020_Feedback" ma:index="32" nillable="true" ma:displayName="LP Feedback" ma:description="Provide Learner Performance feedback in point form that reflects the details that will be provided to vendor via email." ma:internalName="LP_x0020_Feedback">
      <xsd:simpleType>
        <xsd:restriction base="dms:Note"/>
      </xsd:simpleType>
    </xsd:element>
    <xsd:element name="Course_x0020_Hand_x002d_off_x0020__x002d__x0020__x0023__x0020_Courses" ma:index="33" nillable="true" ma:displayName="Course Hand-off - # Courses" ma:decimals="0" ma:internalName="Course_x0020_Hand_x002d_off_x0020__x002d__x0020__x0023__x0020_Courses" ma:readOnly="false" ma:percentage="FALSE">
      <xsd:simpleType>
        <xsd:restriction base="dms:Number"/>
      </xsd:simpleType>
    </xsd:element>
    <xsd:element name="Course_x0020_Hand_x002d_off_x0020__x002d__x0020__x0023__x0020_Videos" ma:index="34" nillable="true" ma:displayName="Course Hand-off - # Videos" ma:decimals="0" ma:internalName="Course_x0020_Hand_x002d_off_x0020__x002d__x0020__x0023__x0020_Videos" ma:readOnly="false" ma:percentage="FALSE">
      <xsd:simpleType>
        <xsd:restriction base="dms:Number"/>
      </xsd:simpleType>
    </xsd:element>
    <xsd:element name="Learning_x0020_Path_x003a_Learning_x0020_Path_x0020__x0028_linked_x0020_to_x0020_item_x0029_" ma:index="45" nillable="true" ma:displayName="Learning Path:Learning Path (linked to item)" ma:list="{fca098ae-51c5-4351-89dd-489c6412d92e}" ma:internalName="Learning_x0020_Path_x003a_Learning_x0020_Path_x0020__x0028_linked_x0020_to_x0020_item_x0029_" ma:readOnly="true" ma:showField="LinkTitleNoMenu" ma:web="d72133df-ddc6-45fd-ab4e-f14db011aa40">
      <xsd:simpleType>
        <xsd:restriction base="dms:Lookup"/>
      </xsd:simpleType>
    </xsd:element>
    <xsd:element name="Learning_x0020_Path_x003a_Architect" ma:index="46" nillable="true" ma:displayName="Architect" ma:list="{fca098ae-51c5-4351-89dd-489c6412d92e}" ma:internalName="Learning_x0020_Path_x003a_Architect" ma:readOnly="true" ma:showField="Architect" ma:web="d72133df-ddc6-45fd-ab4e-f14db011aa40">
      <xsd:simpleType>
        <xsd:restriction base="dms:Lookup"/>
      </xsd:simpleType>
    </xsd:element>
    <xsd:element name="Graphics_x0020_Complete" ma:index="47" nillable="true" ma:displayName="Graphics Complete" ma:format="DateOnly" ma:hidden="true" ma:internalName="Graphics_x0020_Complete" ma:readOnly="false">
      <xsd:simpleType>
        <xsd:restriction base="dms:DateTime"/>
      </xsd:simpleType>
    </xsd:element>
    <xsd:element name="Learning_x0020_Path_x003a_Instructor" ma:index="48" nillable="true" ma:displayName="Learning Path:Instructor" ma:list="{fca098ae-51c5-4351-89dd-489c6412d92e}" ma:internalName="Learning_x0020_Path_x003a_Instructor" ma:readOnly="true" ma:showField="Instructor" ma:web="d72133df-ddc6-45fd-ab4e-f14db011aa40">
      <xsd:simpleType>
        <xsd:restriction base="dms:Lookup"/>
      </xsd:simpleType>
    </xsd:element>
    <xsd:element name="End_x0020_Date" ma:index="49" nillable="true" ma:displayName="Planning Complete" ma:format="DateOnly" ma:hidden="true" ma:internalName="End_x0020_Date" ma:readOnly="false">
      <xsd:simpleType>
        <xsd:restriction base="dms:DateTime"/>
      </xsd:simpleType>
    </xsd:element>
    <xsd:element name="Slides0" ma:index="50" nillable="true" ma:displayName="Slides" ma:decimals="0" ma:hidden="true" ma:internalName="Slides0" ma:readOnly="false" ma:percentage="FALSE">
      <xsd:simpleType>
        <xsd:restriction base="dms:Number"/>
      </xsd:simpleType>
    </xsd:element>
    <xsd:element name="Course_x0020_Complete" ma:index="51" nillable="true" ma:displayName="Course Complete" ma:format="DateOnly" ma:hidden="true" ma:internalName="Course_x0020_Complete" ma:readOnly="false">
      <xsd:simpleType>
        <xsd:restriction base="dms:DateTime"/>
      </xsd:simpleType>
    </xsd:element>
    <xsd:element name="Null_x002d_date" ma:index="52" nillable="true" ma:displayName="Null-date" ma:format="DateOnly" ma:hidden="true" ma:internalName="Null_x002d_date" ma:readOnly="false">
      <xsd:simpleType>
        <xsd:restriction base="dms:DateTime"/>
      </xsd:simpleType>
    </xsd:element>
    <xsd:element name="Course_x0020_code" ma:index="54" nillable="true" ma:displayName="Editsheet Location" ma:hidden="true" ma:internalName="Course_x0020_code" ma:readOnly="false">
      <xsd:simpleType>
        <xsd:restriction base="dms:Text">
          <xsd:maxLength value="255"/>
        </xsd:restriction>
      </xsd:simpleType>
    </xsd:element>
    <xsd:element name="MediaServiceMetadata" ma:index="5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6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6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63" nillable="true" ma:displayName="MediaServiceDateTaken" ma:hidden="true" ma:internalName="MediaServiceDateTaken" ma:readOnly="true">
      <xsd:simpleType>
        <xsd:restriction base="dms:Text"/>
      </xsd:simpleType>
    </xsd:element>
    <xsd:element name="Learning_x0020_Path_x003a_Plan_x0020_Approval" ma:index="67" nillable="true" ma:displayName="Learning Path:Plan Approval" ma:list="{fca098ae-51c5-4351-89dd-489c6412d92e}" ma:internalName="Learning_x0020_Path_x003a_Plan_x0020_Approval" ma:readOnly="true" ma:showField="PlanApproval" ma:web="d72133df-ddc6-45fd-ab4e-f14db011aa40">
      <xsd:simpleType>
        <xsd:restriction base="dms:Lookup"/>
      </xsd:simpleType>
    </xsd:element>
    <xsd:element name="Learning_x0020_Path_x003a_ID" ma:index="68" nillable="true" ma:displayName="Learning Path:ID" ma:list="{fca098ae-51c5-4351-89dd-489c6412d92e}" ma:internalName="Learning_x0020_Path_x003a_ID" ma:readOnly="true" ma:showField="ID" ma:web="d72133df-ddc6-45fd-ab4e-f14db011aa40">
      <xsd:simpleType>
        <xsd:restriction base="dms:Lookup"/>
      </xsd:simpleType>
    </xsd:element>
    <xsd:element name="Editorial_x0020_Complete" ma:index="69" nillable="true" ma:displayName="Editorial Complete" ma:format="DateOnly" ma:hidden="true" ma:internalName="Editorial_x0020_Complete" ma:readOnly="false">
      <xsd:simpleType>
        <xsd:restriction base="dms:DateTime"/>
      </xsd:simpleType>
    </xsd:element>
    <xsd:element name="Learning_x0020_Path_x003a_Status_x0020_Detail" ma:index="70" nillable="true" ma:displayName="Learning Path:Status Detail" ma:list="{fca098ae-51c5-4351-89dd-489c6412d92e}" ma:internalName="Learning_x0020_Path_x003a_Status_x0020_Detail" ma:readOnly="true" ma:showField="Status_x0020_Detail" ma:web="d72133df-ddc6-45fd-ab4e-f14db011aa40">
      <xsd:simpleType>
        <xsd:restriction base="dms:Lookup"/>
      </xsd:simpleType>
    </xsd:element>
    <xsd:element name="Learning_x0020_Path_x003a_Budget_x0020_Classification" ma:index="74" nillable="true" ma:displayName="Learning Path:Budget Classification" ma:list="{fca098ae-51c5-4351-89dd-489c6412d92e}" ma:internalName="Learning_x0020_Path_x003a_Budget_x0020_Classification" ma:readOnly="true" ma:showField="IT_x002f_Dev" ma:web="d72133df-ddc6-45fd-ab4e-f14db011aa40">
      <xsd:simpleType>
        <xsd:restriction base="dms:Lookup"/>
      </xsd:simpleType>
    </xsd:element>
    <xsd:element name="Learning_x0020_Path_x003a_Storyboard_x0020_Template" ma:index="75" nillable="true" ma:displayName="Learning Path:Storyboard Template" ma:list="{fca098ae-51c5-4351-89dd-489c6412d92e}" ma:internalName="Learning_x0020_Path_x003a_Storyboard_x0020_Template" ma:readOnly="true" ma:showField="Storyboard_x0020_Template0" ma:web="d72133df-ddc6-45fd-ab4e-f14db011aa40">
      <xsd:simpleType>
        <xsd:restriction base="dms:Lookup"/>
      </xsd:simpleType>
    </xsd:element>
    <xsd:element name="Learning_x0020_Path_x003a_Track" ma:index="76" nillable="true" ma:displayName="Track" ma:list="{fca098ae-51c5-4351-89dd-489c6412d92e}" ma:internalName="Learning_x0020_Path_x003a_Track" ma:readOnly="true" ma:showField="Track" ma:web="d72133df-ddc6-45fd-ab4e-f14db011aa40">
      <xsd:simpleType>
        <xsd:restriction base="dms:Lookup"/>
      </xsd:simpleType>
    </xsd:element>
    <xsd:element name="Learning_x0020_Path_x003a_Content_x0020_Area" ma:index="77" nillable="true" ma:displayName="Content Area" ma:list="{fca098ae-51c5-4351-89dd-489c6412d92e}" ma:internalName="Learning_x0020_Path_x003a_Content_x0020_Area" ma:readOnly="true" ma:showField="Content_x0020_Area" ma:web="d72133df-ddc6-45fd-ab4e-f14db011aa40">
      <xsd:simpleType>
        <xsd:restriction base="dms:Lookup"/>
      </xsd:simpleType>
    </xsd:element>
    <xsd:element name="Learning_x0020_Path_x003a_Release_x0020_Qtr" ma:index="78" nillable="true" ma:displayName="Learning Path:Release Qtr" ma:list="{fca098ae-51c5-4351-89dd-489c6412d92e}" ma:internalName="Learning_x0020_Path_x003a_Release_x0020_Qtr" ma:readOnly="true" ma:showField="Release_x0020_Date" ma:web="d72133df-ddc6-45fd-ab4e-f14db011aa40">
      <xsd:simpleType>
        <xsd:restriction base="dms:Lookup"/>
      </xsd:simpleType>
    </xsd:element>
    <xsd:element name="Learning_x0020_Path_x003a_Path_x0020_ID" ma:index="79" nillable="true" ma:displayName="Learning Path:Path ID" ma:list="{fca098ae-51c5-4351-89dd-489c6412d92e}" ma:internalName="Learning_x0020_Path_x003a_Path_x0020_ID" ma:readOnly="true" ma:showField="Path_x0020_ID" ma:web="d72133df-ddc6-45fd-ab4e-f14db011aa40">
      <xsd:simpleType>
        <xsd:restriction base="dms:Lookup"/>
      </xsd:simpleType>
    </xsd:element>
    <xsd:element name="Learning_x0020_Path_x003a_Learning_x0020_Path_x0020_Info" ma:index="80" nillable="true" ma:displayName="Learning Path:Learning Path Info" ma:list="{fca098ae-51c5-4351-89dd-489c6412d92e}" ma:internalName="Learning_x0020_Path_x003a_Learning_x0020_Path_x0020_Info" ma:readOnly="true" ma:showField="Learning_x0020_Path_x0020_Info" ma:web="d72133df-ddc6-45fd-ab4e-f14db011aa40">
      <xsd:simpleType>
        <xsd:restriction base="dms:Lookup"/>
      </xsd:simpleType>
    </xsd:element>
    <xsd:element name="Learning_x0020_Path_x003a_Planning_x0020_Partner" ma:index="81" nillable="true" ma:displayName="Planning Partner" ma:list="{fca098ae-51c5-4351-89dd-489c6412d92e}" ma:internalName="Learning_x0020_Path_x003a_Planning_x0020_Partner" ma:readOnly="true" ma:showField="Partner" ma:web="d72133df-ddc6-45fd-ab4e-f14db011aa40">
      <xsd:simpleType>
        <xsd:restriction base="dms:Lookup"/>
      </xsd:simpleType>
    </xsd:element>
    <xsd:element name="Learning_x0020_Path_x003a_Order" ma:index="83" nillable="true" ma:displayName="Order" ma:list="{fca098ae-51c5-4351-89dd-489c6412d92e}" ma:internalName="Learning_x0020_Path_x003a_Order" ma:readOnly="true" ma:showField="Order0" ma:web="d72133df-ddc6-45fd-ab4e-f14db011aa40">
      <xsd:simpleType>
        <xsd:restriction base="dms:Lookup"/>
      </xsd:simpleType>
    </xsd:element>
    <xsd:element name="Learning_x0020_Path_x003a_Project_x002d_main" ma:index="85" nillable="true" ma:displayName="Learning Path:Project-main" ma:list="{fca098ae-51c5-4351-89dd-489c6412d92e}" ma:internalName="Learning_x0020_Path_x003a_Project_x002d_main" ma:readOnly="true" ma:showField="Client0" ma:web="d72133df-ddc6-45fd-ab4e-f14db011aa40">
      <xsd:simpleType>
        <xsd:restriction base="dms:Lookup"/>
      </xsd:simpleType>
    </xsd:element>
    <xsd:element name="Planner_x003a_ID" ma:index="86" nillable="true" ma:displayName="Planner:ID" ma:list="{4b06387c-fd37-4ccd-a3e8-be3b20cc21b4}" ma:internalName="Planner_x003a_ID" ma:readOnly="true" ma:showField="ID" ma:web="d72133df-ddc6-45fd-ab4e-f14db011aa40">
      <xsd:simpleType>
        <xsd:restriction base="dms:Lookup"/>
      </xsd:simpleType>
    </xsd:element>
    <xsd:element name="Learning_x0020_Path_x003a_Learning_x0020_Path_x0020__x0028_Total_x0020_Videos_x0029_" ma:index="87" nillable="true" ma:displayName="Learning Path:Learning Path (Total Videos)" ma:list="{fca098ae-51c5-4351-89dd-489c6412d92e}" ma:internalName="Learning_x0020_Path_x003a_Learning_x0020_Path_x0020__x0028_Total_x0020_Videos_x0029_" ma:readOnly="true" ma:showField="Learning_x0020_Path_x0020__x0028" ma:web="d72133df-ddc6-45fd-ab4e-f14db011aa40">
      <xsd:simpleType>
        <xsd:restriction base="dms:Lookup"/>
      </xsd:simpleType>
    </xsd:element>
    <xsd:element name="Plan_x0020_Location" ma:index="89" nillable="true" ma:displayName="Plan Location" ma:hidden="true" ma:internalName="Plan_x0020_Location" ma:readOnly="false">
      <xsd:simpleType>
        <xsd:restriction base="dms:Text">
          <xsd:maxLength value="255"/>
        </xsd:restriction>
      </xsd:simpleType>
    </xsd:element>
    <xsd:element name="Learning_x0020_Path_x003a_Recording_x0020_Partner" ma:index="90" nillable="true" ma:displayName="Learning Path:Recording Partner" ma:list="{fca098ae-51c5-4351-89dd-489c6412d92e}" ma:internalName="Learning_x0020_Path_x003a_Recording_x0020_Partner" ma:readOnly="true" ma:showField="RecordingPartner" ma:web="d72133df-ddc6-45fd-ab4e-f14db011aa40">
      <xsd:simpleType>
        <xsd:restriction base="dms:Lookup"/>
      </xsd:simpleType>
    </xsd:element>
    <xsd:element name="Priority" ma:index="91" nillable="true" ma:displayName="Priority" ma:indexed="true" ma:internalName="Priority" ma:readOnly="false" ma:percentage="FALSE">
      <xsd:simpleType>
        <xsd:restriction base="dms:Number"/>
      </xsd:simpleType>
    </xsd:element>
    <xsd:element name="Learning_x0020_Path_x003a_Project_x002d_sub" ma:index="92" nillable="true" ma:displayName="Project-sub" ma:list="{fca098ae-51c5-4351-89dd-489c6412d92e}" ma:internalName="Learning_x0020_Path_x003a_Project_x002d_sub" ma:readOnly="true" ma:showField="Project_x002d_sub" ma:web="d72133df-ddc6-45fd-ab4e-f14db011aa40">
      <xsd:simpleType>
        <xsd:restriction base="dms:Lookup"/>
      </xsd:simpleType>
    </xsd:element>
    <xsd:element name="MediaServiceAutoTags" ma:index="93" nillable="true" ma:displayName="Tags" ma:internalName="MediaServiceAutoTags" ma:readOnly="true">
      <xsd:simpleType>
        <xsd:restriction base="dms:Text"/>
      </xsd:simpleType>
    </xsd:element>
    <xsd:element name="MediaServiceGenerationTime" ma:index="9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9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133df-ddc6-45fd-ab4e-f14db011aa40" elementFormDefault="qualified">
    <xsd:import namespace="http://schemas.microsoft.com/office/2006/documentManagement/types"/>
    <xsd:import namespace="http://schemas.microsoft.com/office/infopath/2007/PartnerControls"/>
    <xsd:element name="Planner" ma:index="3" nillable="true" ma:displayName="Planner" ma:list="{4b06387c-fd37-4ccd-a3e8-be3b20cc21b4}" ma:internalName="Planner" ma:readOnly="false" ma:showField="Title" ma:web="d72133df-ddc6-45fd-ab4e-f14db011aa40">
      <xsd:simpleType>
        <xsd:restriction base="dms:Lookup"/>
      </xsd:simpleType>
    </xsd:element>
    <xsd:element name="SharedWithUsers" ma:index="6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6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72133df-ddc6-45fd-ab4e-f14db011aa40">
      <UserInfo>
        <DisplayName/>
        <AccountId xsi:nil="true"/>
        <AccountType/>
      </UserInfo>
    </SharedWithUsers>
    <Planner xmlns="d72133df-ddc6-45fd-ab4e-f14db011aa40">140</Planner>
    <Status xmlns="49f45eef-902e-4121-abb0-1efe2a4305cb">Recording</Status>
    <LE_x0020__x002d__x0020_Q3 xmlns="49f45eef-902e-4121-abb0-1efe2a4305cb" xsi:nil="true"/>
    <LE_x0020__x002d__x0020_Q2 xmlns="49f45eef-902e-4121-abb0-1efe2a4305cb" xsi:nil="true"/>
    <LE_x0020__x002d__x0020_Q1 xmlns="49f45eef-902e-4121-abb0-1efe2a4305cb" xsi:nil="true"/>
    <LP_x0020__x002d__x0020_Q4 xmlns="49f45eef-902e-4121-abb0-1efe2a4305cb" xsi:nil="true"/>
    <Editorial_x0020_Complete xmlns="49f45eef-902e-4121-abb0-1efe2a4305cb">2020-12-23T04:00:00+00:00</Editorial_x0020_Complete>
    <Priority xmlns="49f45eef-902e-4121-abb0-1efe2a4305cb">0</Priority>
    <Editsheet xmlns="49f45eef-902e-4121-abb0-1efe2a4305cb">false</Editsheet>
    <Status_x0020_Detail xmlns="49f45eef-902e-4121-abb0-1efe2a4305cb">Not Started</Status_x0020_Detail>
    <Course_x0020_Hand_x002d_off_x0020__x002d__x0020__x0023__x0020_Courses xmlns="49f45eef-902e-4121-abb0-1efe2a4305cb" xsi:nil="true"/>
    <LE_x0020__x002d__x0020_Q4 xmlns="49f45eef-902e-4121-abb0-1efe2a4305cb" xsi:nil="true"/>
    <Plan_x0020_Location xmlns="49f45eef-902e-4121-abb0-1efe2a4305cb">https://skillsoft.sharepoint.com/sites/fy20-psv/FY20 Planning/it_lbcml2_plan.xlsm</Plan_x0020_Location>
    <Notes0 xmlns="49f45eef-902e-4121-abb0-1efe2a4305cb">With instructor for review</Notes0>
    <CD_x0020__x002d__x0020_Q4 xmlns="49f45eef-902e-4121-abb0-1efe2a4305cb" xsi:nil="true"/>
    <Slides0 xmlns="49f45eef-902e-4121-abb0-1efe2a4305cb" xsi:nil="true"/>
    <Learning_x0020_Path xmlns="49f45eef-902e-4121-abb0-1efe2a4305cb">931</Learning_x0020_Path>
    <Editorial_x0020_Review_x0020__x002d__x0020_Total_x0020_Time_x0020__x0028_min_x0029_ xmlns="49f45eef-902e-4121-abb0-1efe2a4305cb" xsi:nil="true"/>
    <CD_x0020__x002d__x0020_Q5 xmlns="49f45eef-902e-4121-abb0-1efe2a4305cb" xsi:nil="true"/>
    <LE_x0020_Feeback xmlns="49f45eef-902e-4121-abb0-1efe2a4305cb" xsi:nil="true"/>
    <Course_x0020_Hand_x002d_off_x0020__x002d__x0020__x0023__x0020_Videos xmlns="49f45eef-902e-4121-abb0-1efe2a4305cb" xsi:nil="true"/>
    <Editorial_x0020_Review_x0020__x002d__x0020__x0023__x0020_of_x0020_Videos xmlns="49f45eef-902e-4121-abb0-1efe2a4305cb" xsi:nil="true"/>
    <CD_x0020__x002d__x0020_Q6 xmlns="49f45eef-902e-4121-abb0-1efe2a4305cb" xsi:nil="true"/>
    <CD_x0020_Feeback xmlns="49f45eef-902e-4121-abb0-1efe2a4305cb" xsi:nil="true"/>
    <LP_x0020_Feedback xmlns="49f45eef-902e-4121-abb0-1efe2a4305cb" xsi:nil="true"/>
    <End_x0020_Date xmlns="49f45eef-902e-4121-abb0-1efe2a4305cb">2020-12-23T04:00:00+00:00</End_x0020_Date>
    <Graphics_x0020_Complete xmlns="49f45eef-902e-4121-abb0-1efe2a4305cb">2020-12-17T04:00:00+00:00</Graphics_x0020_Complete>
    <Editor0 xmlns="49f45eef-902e-4121-abb0-1efe2a4305cb">Alice Lamey</Editor0>
    <Editorial_x0020_Review_x0020__x002d__x0020__x0023__x0020_of_x0020_Slides xmlns="49f45eef-902e-4121-abb0-1efe2a4305cb" xsi:nil="true"/>
    <LP_x0020__x002d__x0020_Q3 xmlns="49f45eef-902e-4121-abb0-1efe2a4305cb" xsi:nil="true"/>
    <CD_x0020__x002d__x0020_Q1 xmlns="49f45eef-902e-4121-abb0-1efe2a4305cb" xsi:nil="true"/>
    <QA_x0020_Reviewer xmlns="49f45eef-902e-4121-abb0-1efe2a4305cb" xsi:nil="true"/>
    <LP_x0020__x002d__x0020_Q2 xmlns="49f45eef-902e-4121-abb0-1efe2a4305cb" xsi:nil="true"/>
    <Rubric_x0020_Reviewer_x0020__x0028_CD_x0029_ xmlns="49f45eef-902e-4121-abb0-1efe2a4305cb" xsi:nil="true"/>
    <CD_x0020__x002d__x0020_Q2 xmlns="49f45eef-902e-4121-abb0-1efe2a4305cb" xsi:nil="true"/>
    <Rubric_x0020_Reviewer_x0020__x0028_LP_x0029_ xmlns="49f45eef-902e-4121-abb0-1efe2a4305cb" xsi:nil="true"/>
    <LP_x0020__x002d__x0020_Q1 xmlns="49f45eef-902e-4121-abb0-1efe2a4305cb" xsi:nil="true"/>
    <Course_x0020_code xmlns="49f45eef-902e-4121-abb0-1efe2a4305cb" xsi:nil="true"/>
    <CD_x0020__x002d__x0020_Q3 xmlns="49f45eef-902e-4121-abb0-1efe2a4305cb" xsi:nil="true"/>
    <Course_x0020_Complete xmlns="49f45eef-902e-4121-abb0-1efe2a4305cb" xsi:nil="true"/>
    <Null_x002d_date xmlns="49f45eef-902e-4121-abb0-1efe2a4305c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E972C0-0415-452C-A4DF-FA248CAFD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f45eef-902e-4121-abb0-1efe2a4305cb"/>
    <ds:schemaRef ds:uri="d72133df-ddc6-45fd-ab4e-f14db011a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9EA2BC-1CE9-4C85-9716-ECCAE8B6A90A}">
  <ds:schemaRefs>
    <ds:schemaRef ds:uri="http://purl.org/dc/terms/"/>
    <ds:schemaRef ds:uri="http://www.w3.org/XML/1998/namespace"/>
    <ds:schemaRef ds:uri="d72133df-ddc6-45fd-ab4e-f14db011aa40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49f45eef-902e-4121-abb0-1efe2a4305c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EAE949C-54C2-4579-A950-0083A3CAC5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6441</TotalTime>
  <Words>4101</Words>
  <Application>Microsoft Macintosh PowerPoint</Application>
  <PresentationFormat>Widescreen</PresentationFormat>
  <Paragraphs>1506</Paragraphs>
  <Slides>74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Calibri</vt:lpstr>
      <vt:lpstr>Calibri (Body)</vt:lpstr>
      <vt:lpstr>Courier New</vt:lpstr>
      <vt:lpstr>Montserrat Black</vt:lpstr>
      <vt:lpstr>Montserrat Extra Bold</vt:lpstr>
      <vt:lpstr>Montserrat ExtraBold</vt:lpstr>
      <vt:lpstr>Roboto</vt:lpstr>
      <vt:lpstr>Office Theme</vt:lpstr>
      <vt:lpstr>PowerPoint Presentation</vt:lpstr>
      <vt:lpstr>RELOOK AT SUPERVISED LEARNING </vt:lpstr>
      <vt:lpstr>LET US LOOK AT AN EXAMPLE ON SUPERVISED LEARNING </vt:lpstr>
      <vt:lpstr>FACTORS AFFECTING THE PRICE OF A CAR</vt:lpstr>
      <vt:lpstr>SUPERVISED  LEARNING FOR PRICE PREDICTION OF USED CARS</vt:lpstr>
      <vt:lpstr>PowerPoint Presentation</vt:lpstr>
      <vt:lpstr>REGRESSION EXPLAINED FURTHER WITH AN EXAMPLE </vt:lpstr>
      <vt:lpstr>REGRESSION USE CASES </vt:lpstr>
      <vt:lpstr>REGRESSION USE CASES </vt:lpstr>
      <vt:lpstr>PowerPoint Presentation</vt:lpstr>
      <vt:lpstr>PowerPoint Presentation</vt:lpstr>
      <vt:lpstr>PowerPoint Presentation</vt:lpstr>
      <vt:lpstr>PowerPoint Presentation</vt:lpstr>
      <vt:lpstr>LET US FIND THE EQUATION OF A LINE </vt:lpstr>
      <vt:lpstr>DESCRIBE EQUATION OF A LINE </vt:lpstr>
      <vt:lpstr>EXTENDING EQUATION OF A LINE TO LINEAR REGRESSION </vt:lpstr>
      <vt:lpstr>PowerPoint Presentation</vt:lpstr>
      <vt:lpstr>PIZZA PARLOR </vt:lpstr>
      <vt:lpstr>PowerPoint Presentation</vt:lpstr>
      <vt:lpstr>LET’S PLOT QUARTERLY SALES AGAINST STUDENT POPULATION </vt:lpstr>
      <vt:lpstr>SLOPE HAS GREAT IMPACT ON YOUR MODEL (ẞ1) </vt:lpstr>
      <vt:lpstr>SLOPE HAS GREAT IMPACT ON YOUR MODEL (ẞ1) </vt:lpstr>
      <vt:lpstr>UNDERSTAND MODEL’S INTERCEPT WITH AN EXAMPLE (ẞ0) </vt:lpstr>
      <vt:lpstr>QUARTERLY PIZZA SALES IN ABSENCE OF STUDENT POPULATION (ẞ0) </vt:lpstr>
      <vt:lpstr>PowerPoint Presentation</vt:lpstr>
      <vt:lpstr>WHAT ARE RESIDUALS? </vt:lpstr>
      <vt:lpstr>RESIDUALS ILLUSTRATED WITH AN EXAMPLE </vt:lpstr>
      <vt:lpstr>HOW FAR IS PREDICTED PIZZA SALES FROM ACTUAL PIZZA SALES (ERROR)  </vt:lpstr>
      <vt:lpstr>WHAT IS THE BEST FITTING LINE: LET US EVALUATE </vt:lpstr>
      <vt:lpstr>HOW GOOD OR BAD YOUR MODEL IS: LET US EVALUATE </vt:lpstr>
      <vt:lpstr>MEAN ABSOLUTE ERROR(MAE) </vt:lpstr>
      <vt:lpstr>MEAN SQUARED ERROR(MSE)</vt:lpstr>
      <vt:lpstr>ROOT MEAN SQUARED ERROR(RMSE) </vt:lpstr>
      <vt:lpstr>PowerPoint Presentation</vt:lpstr>
      <vt:lpstr>PowerPoint Presentation</vt:lpstr>
      <vt:lpstr>WHAT IF THE RELATIONSHIP IS NOT LINEAR AT ALL </vt:lpstr>
      <vt:lpstr>PowerPoint Presentation</vt:lpstr>
      <vt:lpstr>ASSUMPTION 2: MULTICOLLINEARITY IN ACTION </vt:lpstr>
      <vt:lpstr>PowerPoint Presentation</vt:lpstr>
      <vt:lpstr>ASSUMPTION 3: RESIDUALS(ERRORS) ARE HOMOSCEDASTIC </vt:lpstr>
      <vt:lpstr>PowerPoint Presentation</vt:lpstr>
      <vt:lpstr>ASSUMPTION 4: NORMAL DISTRIBUTION OF RESIDUALS</vt:lpstr>
      <vt:lpstr>ASSUMPTION 4:  WHAT IF DISTRIBUTION OF RESIDUALS ARE NOT NORMAL?</vt:lpstr>
      <vt:lpstr>PowerPoint Presentation</vt:lpstr>
      <vt:lpstr>RELOOK AT SUPERVISED LEARNING WITH AN EXAMPLE </vt:lpstr>
      <vt:lpstr>RELOOK AT SUPERVISED LEARNING WITH AN EXAMPLE  </vt:lpstr>
      <vt:lpstr>MORE EXAMPLES OF SUPERVISED LEARNING </vt:lpstr>
      <vt:lpstr>WHAT IS CLASSIFICATION ? </vt:lpstr>
      <vt:lpstr>WHAT ARE ANSWERS TO BELOW QUESTIONS?</vt:lpstr>
      <vt:lpstr>LOGISTIC REGRESSION FOR CATEGORIZATION </vt:lpstr>
      <vt:lpstr>USE CASES OF LOGISTIC REGRESSION </vt:lpstr>
      <vt:lpstr>PowerPoint Presentation</vt:lpstr>
      <vt:lpstr>CAN LINEAR REGRESSION HELP US IN THIS SCENARIO?</vt:lpstr>
      <vt:lpstr>CHALLENGES WITH LINEAR FUNCTION TO PREDICT PROBABILITY  </vt:lpstr>
      <vt:lpstr>LOGISTIC REGRESSION:  A SOLUTION TO CLASSIFICATION </vt:lpstr>
      <vt:lpstr>HELP OF LOGISTIC REGRESSION: IT’S ALL ABOUT PROBABILITY</vt:lpstr>
      <vt:lpstr>PowerPoint Presentation</vt:lpstr>
      <vt:lpstr>LET’S UNDERSTAND LOGISTIC REGRESSION MATHEMATICALLY: ODDS RATIO  </vt:lpstr>
      <vt:lpstr>LET’S UNDERSTAND LOGISTIC REGRESSION MATHEMATICALLY: ODDS RATIO </vt:lpstr>
      <vt:lpstr>LET’S UNDERSTAND LOGISTIC REGRESSION MATHEMATICALLY: LOGIT FUNCTION</vt:lpstr>
      <vt:lpstr>LET’S BREAK LOGIT FUNCTION INTO PROBABILITY </vt:lpstr>
      <vt:lpstr>LET US RECAP WHY LINEAR REGRESSION CAN NOT BE USED IN CLASSIFICATION? </vt:lpstr>
      <vt:lpstr>HOW SIGMOID CURVE SOLVES CATEGORIZATION PROBLEM? </vt:lpstr>
      <vt:lpstr>OVERCOME CHALLENGES POSED BY LINEAR FUNCTION FOR CLASSIFICATION </vt:lpstr>
      <vt:lpstr>STEP 1:REMOVAL OF NEGATIVE VALUES </vt:lpstr>
      <vt:lpstr>STEP 2: BRING RANGE OF VALUES BETWEEN 0 AND 1 </vt:lpstr>
      <vt:lpstr>PowerPoint Presentation</vt:lpstr>
      <vt:lpstr>LET US DO A QUICK RECAP OF LINEAR FUNCTION  </vt:lpstr>
      <vt:lpstr>LET US DO A QUICK RECAP OF LOGISTIC FUNCTION   </vt:lpstr>
      <vt:lpstr>WHAT IS CLASSIFICATION ACCURACY?</vt:lpstr>
      <vt:lpstr>LET’S HAVE A LOOK AT SAM’S EMAIL ACCOUNT</vt:lpstr>
      <vt:lpstr>LET’S BUILD A SPAM CLASSIFIER MODEL</vt:lpstr>
      <vt:lpstr>ISSUES WITH CLASSIFICATION ACCURACY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Katelyn Sullivan</dc:creator>
  <cp:lastModifiedBy>Lavi Nigam</cp:lastModifiedBy>
  <cp:revision>591</cp:revision>
  <dcterms:created xsi:type="dcterms:W3CDTF">2019-12-09T16:47:03Z</dcterms:created>
  <dcterms:modified xsi:type="dcterms:W3CDTF">2021-03-17T10:52:03Z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0x01010070604578BAD8E046BEA6A6953A355B7D</vt:lpwstr>
  </property>
  <property fmtid="{D5CDD505-2E9C-101B-9397-08002B2CF9AE}" pid="3" name="Order">
    <vt:r8>247500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</Properties>
</file>